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421" r:id="rId2"/>
    <p:sldId id="424" r:id="rId3"/>
    <p:sldId id="425" r:id="rId4"/>
    <p:sldId id="426" r:id="rId5"/>
    <p:sldId id="432" r:id="rId6"/>
    <p:sldId id="475" r:id="rId7"/>
    <p:sldId id="457" r:id="rId8"/>
    <p:sldId id="458" r:id="rId9"/>
    <p:sldId id="459" r:id="rId10"/>
    <p:sldId id="460" r:id="rId11"/>
    <p:sldId id="461" r:id="rId12"/>
    <p:sldId id="462" r:id="rId13"/>
    <p:sldId id="463" r:id="rId14"/>
    <p:sldId id="464" r:id="rId15"/>
    <p:sldId id="417" r:id="rId16"/>
    <p:sldId id="433" r:id="rId17"/>
    <p:sldId id="435" r:id="rId18"/>
    <p:sldId id="436" r:id="rId19"/>
    <p:sldId id="437" r:id="rId20"/>
    <p:sldId id="476" r:id="rId21"/>
    <p:sldId id="477" r:id="rId22"/>
    <p:sldId id="478" r:id="rId23"/>
    <p:sldId id="479" r:id="rId24"/>
    <p:sldId id="480" r:id="rId25"/>
    <p:sldId id="481" r:id="rId26"/>
    <p:sldId id="482" r:id="rId27"/>
    <p:sldId id="483" r:id="rId28"/>
    <p:sldId id="484" r:id="rId29"/>
    <p:sldId id="466" r:id="rId30"/>
    <p:sldId id="423" r:id="rId31"/>
  </p:sldIdLst>
  <p:sldSz cx="9144000" cy="6858000" type="screen4x3"/>
  <p:notesSz cx="6797675" cy="9928225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417017D3-C7D8-409B-BAC4-F40499B051EC}">
          <p14:sldIdLst>
            <p14:sldId id="421"/>
            <p14:sldId id="424"/>
            <p14:sldId id="425"/>
            <p14:sldId id="426"/>
            <p14:sldId id="432"/>
            <p14:sldId id="475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17"/>
            <p14:sldId id="433"/>
            <p14:sldId id="435"/>
            <p14:sldId id="436"/>
            <p14:sldId id="437"/>
            <p14:sldId id="476"/>
            <p14:sldId id="477"/>
            <p14:sldId id="478"/>
            <p14:sldId id="479"/>
            <p14:sldId id="480"/>
            <p14:sldId id="481"/>
            <p14:sldId id="482"/>
            <p14:sldId id="483"/>
            <p14:sldId id="484"/>
            <p14:sldId id="466"/>
            <p14:sldId id="423"/>
          </p14:sldIdLst>
        </p14:section>
      </p14:sectionLst>
    </p:ext>
    <p:ext uri="{EFAFB233-063F-42B5-8137-9DF3F51BA10A}">
      <p15:sldGuideLst xmlns:p15="http://schemas.microsoft.com/office/powerpoint/2012/main">
        <p15:guide id="2" pos="2812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42C"/>
    <a:srgbClr val="008000"/>
    <a:srgbClr val="006600"/>
    <a:srgbClr val="333399"/>
    <a:srgbClr val="3333FF"/>
    <a:srgbClr val="84B82F"/>
    <a:srgbClr val="98B954"/>
    <a:srgbClr val="F5FFE6"/>
    <a:srgbClr val="E4FDC2"/>
    <a:srgbClr val="DAF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中等深淺樣式 3 - 輔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7292A2E-F333-43FB-9621-5CBBE7FDCDCB}" styleName="淺色樣式 2 - 輔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30" y="48"/>
      </p:cViewPr>
      <p:guideLst>
        <p:guide pos="2812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1" d="100"/>
        <a:sy n="91" d="100"/>
      </p:scale>
      <p:origin x="0" y="-114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A3D306-93E4-41F9-B53B-0E4B743D7173}" type="doc">
      <dgm:prSet loTypeId="urn:microsoft.com/office/officeart/2005/8/layout/process5" loCatId="process" qsTypeId="urn:microsoft.com/office/officeart/2005/8/quickstyle/simple2" qsCatId="simple" csTypeId="urn:microsoft.com/office/officeart/2005/8/colors/accent6_1" csCatId="accent6" phldr="1"/>
      <dgm:spPr/>
    </dgm:pt>
    <dgm:pt modelId="{E478F9A8-3476-4231-A87D-3867ED087975}">
      <dgm:prSet phldrT="[文字]" custT="1"/>
      <dgm:spPr/>
      <dgm:t>
        <a:bodyPr/>
        <a:lstStyle/>
        <a:p>
          <a:pPr algn="ctr">
            <a:lnSpc>
              <a:spcPts val="3000"/>
            </a:lnSpc>
            <a:spcAft>
              <a:spcPts val="0"/>
            </a:spcAft>
          </a:pP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可行性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6CB21DBC-99D2-4C3E-A072-F5DA860BC21D}" type="parTrans" cxnId="{AC7E6D90-D584-4E53-8FF3-3CFF9699B962}">
      <dgm:prSet/>
      <dgm:spPr/>
      <dgm:t>
        <a:bodyPr/>
        <a:lstStyle/>
        <a:p>
          <a:endParaRPr lang="zh-TW" altLang="en-US"/>
        </a:p>
      </dgm:t>
    </dgm:pt>
    <dgm:pt modelId="{655341D9-CEBB-46A3-AA13-A71627BEC336}" type="sibTrans" cxnId="{AC7E6D90-D584-4E53-8FF3-3CFF9699B962}">
      <dgm:prSet/>
      <dgm:spPr/>
      <dgm:t>
        <a:bodyPr/>
        <a:lstStyle/>
        <a:p>
          <a:endParaRPr lang="zh-TW" altLang="en-US"/>
        </a:p>
      </dgm:t>
    </dgm:pt>
    <dgm:pt modelId="{55018B8B-2356-4B84-906F-4938C19B53BE}">
      <dgm:prSet phldrT="[文字]" custT="1"/>
      <dgm:spPr/>
      <dgm:t>
        <a:bodyPr/>
        <a:lstStyle/>
        <a:p>
          <a:pPr algn="ctr">
            <a:lnSpc>
              <a:spcPts val="3000"/>
            </a:lnSpc>
            <a:spcAft>
              <a:spcPts val="0"/>
            </a:spcAft>
          </a:pP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綜規</a:t>
          </a:r>
          <a:endParaRPr lang="en-US" altLang="zh-TW" sz="2400" b="1" dirty="0" smtClean="0">
            <a:latin typeface="微軟正黑體" pitchFamily="34" charset="-120"/>
            <a:ea typeface="微軟正黑體" pitchFamily="34" charset="-120"/>
          </a:endParaRPr>
        </a:p>
      </dgm:t>
    </dgm:pt>
    <dgm:pt modelId="{D9B1F6F1-BE6F-4E50-AB9A-6DBD329133FA}" type="parTrans" cxnId="{E8293268-192E-46B9-BC2B-937FC2F0AA79}">
      <dgm:prSet/>
      <dgm:spPr/>
      <dgm:t>
        <a:bodyPr/>
        <a:lstStyle/>
        <a:p>
          <a:endParaRPr lang="zh-TW" altLang="en-US"/>
        </a:p>
      </dgm:t>
    </dgm:pt>
    <dgm:pt modelId="{806007F6-778B-4757-8738-FE5393E7E6AB}" type="sibTrans" cxnId="{E8293268-192E-46B9-BC2B-937FC2F0AA79}">
      <dgm:prSet/>
      <dgm:spPr/>
      <dgm:t>
        <a:bodyPr/>
        <a:lstStyle/>
        <a:p>
          <a:endParaRPr lang="zh-TW" altLang="en-US"/>
        </a:p>
      </dgm:t>
    </dgm:pt>
    <dgm:pt modelId="{0FCE1ECD-1500-4E4E-BCB6-BD1061BFBA4D}">
      <dgm:prSet phldrT="[文字]" custT="1"/>
      <dgm:spPr/>
      <dgm:t>
        <a:bodyPr/>
        <a:lstStyle/>
        <a:p>
          <a:pPr algn="ctr">
            <a:lnSpc>
              <a:spcPts val="3000"/>
            </a:lnSpc>
            <a:spcAft>
              <a:spcPts val="0"/>
            </a:spcAft>
          </a:pP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基設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C2BC34AF-7E5D-4B6E-8E70-9FA75B64B819}" type="parTrans" cxnId="{41EBE45E-C2B9-4EFB-80B2-832D19EA97BF}">
      <dgm:prSet/>
      <dgm:spPr/>
      <dgm:t>
        <a:bodyPr/>
        <a:lstStyle/>
        <a:p>
          <a:endParaRPr lang="zh-TW" altLang="en-US"/>
        </a:p>
      </dgm:t>
    </dgm:pt>
    <dgm:pt modelId="{990FF702-DC0E-4717-AD3D-6F2C28B69F87}" type="sibTrans" cxnId="{41EBE45E-C2B9-4EFB-80B2-832D19EA97BF}">
      <dgm:prSet/>
      <dgm:spPr/>
      <dgm:t>
        <a:bodyPr/>
        <a:lstStyle/>
        <a:p>
          <a:endParaRPr lang="zh-TW" altLang="en-US"/>
        </a:p>
      </dgm:t>
    </dgm:pt>
    <dgm:pt modelId="{0C17F7AD-79CE-41DB-BAB3-D79CA5E27682}">
      <dgm:prSet phldrT="[文字]" custT="1"/>
      <dgm:spPr/>
      <dgm:t>
        <a:bodyPr/>
        <a:lstStyle/>
        <a:p>
          <a:pPr algn="ctr">
            <a:lnSpc>
              <a:spcPts val="3000"/>
            </a:lnSpc>
            <a:spcAft>
              <a:spcPts val="0"/>
            </a:spcAft>
          </a:pP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統包</a:t>
          </a:r>
          <a:endParaRPr lang="en-US" altLang="zh-TW" sz="2400" b="1" dirty="0" smtClean="0">
            <a:latin typeface="微軟正黑體" pitchFamily="34" charset="-120"/>
            <a:ea typeface="微軟正黑體" pitchFamily="34" charset="-120"/>
          </a:endParaRPr>
        </a:p>
      </dgm:t>
    </dgm:pt>
    <dgm:pt modelId="{A6B4EA97-7108-4A23-8220-A7A9758B798E}" type="parTrans" cxnId="{B1E3760F-D927-4B9A-B758-7458E826E874}">
      <dgm:prSet/>
      <dgm:spPr/>
      <dgm:t>
        <a:bodyPr/>
        <a:lstStyle/>
        <a:p>
          <a:endParaRPr lang="zh-TW" altLang="en-US"/>
        </a:p>
      </dgm:t>
    </dgm:pt>
    <dgm:pt modelId="{E8308FA9-54FF-47C4-BF95-8586C0A57C11}" type="sibTrans" cxnId="{B1E3760F-D927-4B9A-B758-7458E826E874}">
      <dgm:prSet/>
      <dgm:spPr/>
      <dgm:t>
        <a:bodyPr/>
        <a:lstStyle/>
        <a:p>
          <a:endParaRPr lang="zh-TW" altLang="en-US"/>
        </a:p>
      </dgm:t>
    </dgm:pt>
    <dgm:pt modelId="{A4E0B7ED-5203-4950-B19F-CDD84C7E87B7}">
      <dgm:prSet phldrT="[文字]" custT="1"/>
      <dgm:spPr/>
      <dgm:t>
        <a:bodyPr/>
        <a:lstStyle/>
        <a:p>
          <a:pPr marL="85725" indent="0" algn="ctr">
            <a:lnSpc>
              <a:spcPts val="3000"/>
            </a:lnSpc>
            <a:spcAft>
              <a:spcPts val="0"/>
            </a:spcAft>
          </a:pPr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</a:rPr>
            <a:t>細設</a:t>
          </a:r>
          <a:r>
            <a:rPr lang="en-US" altLang="zh-TW" sz="1800" b="1" dirty="0" smtClean="0">
              <a:latin typeface="微軟正黑體" pitchFamily="34" charset="-120"/>
              <a:ea typeface="微軟正黑體" pitchFamily="34" charset="-120"/>
            </a:rPr>
            <a:t>+</a:t>
          </a:r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</a:rPr>
            <a:t>工程</a:t>
          </a:r>
          <a:endParaRPr lang="en-US" altLang="zh-TW" sz="1800" b="1" dirty="0" smtClean="0">
            <a:latin typeface="微軟正黑體" pitchFamily="34" charset="-120"/>
            <a:ea typeface="微軟正黑體" pitchFamily="34" charset="-120"/>
          </a:endParaRPr>
        </a:p>
      </dgm:t>
    </dgm:pt>
    <dgm:pt modelId="{DE8A7C6F-7224-4F56-897D-EB4FB009CF01}" type="parTrans" cxnId="{35759FFE-4F35-4742-9A26-8945C29BF3DA}">
      <dgm:prSet/>
      <dgm:spPr/>
      <dgm:t>
        <a:bodyPr/>
        <a:lstStyle/>
        <a:p>
          <a:endParaRPr lang="zh-TW" altLang="en-US"/>
        </a:p>
      </dgm:t>
    </dgm:pt>
    <dgm:pt modelId="{C2B80813-2B94-4C08-8AF4-B44D74E73AB5}" type="sibTrans" cxnId="{35759FFE-4F35-4742-9A26-8945C29BF3DA}">
      <dgm:prSet/>
      <dgm:spPr/>
      <dgm:t>
        <a:bodyPr/>
        <a:lstStyle/>
        <a:p>
          <a:endParaRPr lang="zh-TW" altLang="en-US"/>
        </a:p>
      </dgm:t>
    </dgm:pt>
    <dgm:pt modelId="{865BD14B-5D2B-4077-AE75-AB2E0875C8E1}">
      <dgm:prSet phldrT="[文字]" custT="1"/>
      <dgm:spPr/>
      <dgm:t>
        <a:bodyPr/>
        <a:lstStyle/>
        <a:p>
          <a:pPr marL="0" indent="85725" algn="ctr">
            <a:lnSpc>
              <a:spcPts val="3000"/>
            </a:lnSpc>
            <a:spcAft>
              <a:spcPts val="0"/>
            </a:spcAft>
          </a:pPr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</a:rPr>
            <a:t>環評、都計</a:t>
          </a:r>
          <a:endParaRPr lang="en-US" altLang="zh-TW" sz="1800" b="1" dirty="0" smtClean="0">
            <a:latin typeface="微軟正黑體" pitchFamily="34" charset="-120"/>
            <a:ea typeface="微軟正黑體" pitchFamily="34" charset="-120"/>
          </a:endParaRPr>
        </a:p>
      </dgm:t>
    </dgm:pt>
    <dgm:pt modelId="{CB72211B-5FB5-49AE-938B-EB50417805AE}" type="parTrans" cxnId="{BDB3CD9C-7F27-4C00-895E-F94F4DFF8EBA}">
      <dgm:prSet/>
      <dgm:spPr/>
      <dgm:t>
        <a:bodyPr/>
        <a:lstStyle/>
        <a:p>
          <a:endParaRPr lang="zh-TW" altLang="en-US"/>
        </a:p>
      </dgm:t>
    </dgm:pt>
    <dgm:pt modelId="{2B612802-D44C-4F30-8506-0A07F48F4DE7}" type="sibTrans" cxnId="{BDB3CD9C-7F27-4C00-895E-F94F4DFF8EBA}">
      <dgm:prSet/>
      <dgm:spPr/>
      <dgm:t>
        <a:bodyPr/>
        <a:lstStyle/>
        <a:p>
          <a:endParaRPr lang="zh-TW" altLang="en-US"/>
        </a:p>
      </dgm:t>
    </dgm:pt>
    <dgm:pt modelId="{F895526F-769A-4F32-98D6-700BE4452E11}" type="pres">
      <dgm:prSet presAssocID="{27A3D306-93E4-41F9-B53B-0E4B743D7173}" presName="diagram" presStyleCnt="0">
        <dgm:presLayoutVars>
          <dgm:dir/>
          <dgm:resizeHandles val="exact"/>
        </dgm:presLayoutVars>
      </dgm:prSet>
      <dgm:spPr/>
    </dgm:pt>
    <dgm:pt modelId="{FBDDCFFC-EC25-476B-B343-E3DC025B2444}" type="pres">
      <dgm:prSet presAssocID="{E478F9A8-3476-4231-A87D-3867ED08797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81220F9-DA45-4419-BE33-A4536E883625}" type="pres">
      <dgm:prSet presAssocID="{655341D9-CEBB-46A3-AA13-A71627BEC336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EC8B8154-8E45-464C-8261-D76D9866EA39}" type="pres">
      <dgm:prSet presAssocID="{655341D9-CEBB-46A3-AA13-A71627BEC336}" presName="connectorText" presStyleLbl="sibTrans2D1" presStyleIdx="0" presStyleCnt="3"/>
      <dgm:spPr/>
      <dgm:t>
        <a:bodyPr/>
        <a:lstStyle/>
        <a:p>
          <a:endParaRPr lang="zh-TW" altLang="en-US"/>
        </a:p>
      </dgm:t>
    </dgm:pt>
    <dgm:pt modelId="{1E59B37A-1121-4E9F-8324-90A84CCB9740}" type="pres">
      <dgm:prSet presAssocID="{55018B8B-2356-4B84-906F-4938C19B53B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7F69F5-5B94-473D-956E-02620D99A889}" type="pres">
      <dgm:prSet presAssocID="{806007F6-778B-4757-8738-FE5393E7E6AB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FFBBCA35-1A01-4DF0-9E70-F97C1F5A8358}" type="pres">
      <dgm:prSet presAssocID="{806007F6-778B-4757-8738-FE5393E7E6AB}" presName="connectorText" presStyleLbl="sibTrans2D1" presStyleIdx="1" presStyleCnt="3"/>
      <dgm:spPr/>
      <dgm:t>
        <a:bodyPr/>
        <a:lstStyle/>
        <a:p>
          <a:endParaRPr lang="zh-TW" altLang="en-US"/>
        </a:p>
      </dgm:t>
    </dgm:pt>
    <dgm:pt modelId="{BCAD7537-9266-47D6-94F4-C6708222047D}" type="pres">
      <dgm:prSet presAssocID="{0FCE1ECD-1500-4E4E-BCB6-BD1061BFBA4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9E68AF9-84DA-4243-8A5D-AC5506C2A8BE}" type="pres">
      <dgm:prSet presAssocID="{990FF702-DC0E-4717-AD3D-6F2C28B69F87}" presName="sibTrans" presStyleLbl="sibTrans2D1" presStyleIdx="2" presStyleCnt="3"/>
      <dgm:spPr/>
      <dgm:t>
        <a:bodyPr/>
        <a:lstStyle/>
        <a:p>
          <a:endParaRPr lang="zh-TW" altLang="en-US"/>
        </a:p>
      </dgm:t>
    </dgm:pt>
    <dgm:pt modelId="{48567F7C-1460-4A03-9FB9-F57CA5961A79}" type="pres">
      <dgm:prSet presAssocID="{990FF702-DC0E-4717-AD3D-6F2C28B69F87}" presName="connectorText" presStyleLbl="sibTrans2D1" presStyleIdx="2" presStyleCnt="3"/>
      <dgm:spPr/>
      <dgm:t>
        <a:bodyPr/>
        <a:lstStyle/>
        <a:p>
          <a:endParaRPr lang="zh-TW" altLang="en-US"/>
        </a:p>
      </dgm:t>
    </dgm:pt>
    <dgm:pt modelId="{C6EBB8A3-0DE4-4083-AFB1-D535FAAE29A5}" type="pres">
      <dgm:prSet presAssocID="{0C17F7AD-79CE-41DB-BAB3-D79CA5E2768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C7E6D90-D584-4E53-8FF3-3CFF9699B962}" srcId="{27A3D306-93E4-41F9-B53B-0E4B743D7173}" destId="{E478F9A8-3476-4231-A87D-3867ED087975}" srcOrd="0" destOrd="0" parTransId="{6CB21DBC-99D2-4C3E-A072-F5DA860BC21D}" sibTransId="{655341D9-CEBB-46A3-AA13-A71627BEC336}"/>
    <dgm:cxn modelId="{1ED3BDA1-656C-4C10-BD20-A9C32576A38E}" type="presOf" srcId="{806007F6-778B-4757-8738-FE5393E7E6AB}" destId="{FFBBCA35-1A01-4DF0-9E70-F97C1F5A8358}" srcOrd="1" destOrd="0" presId="urn:microsoft.com/office/officeart/2005/8/layout/process5"/>
    <dgm:cxn modelId="{B1E3760F-D927-4B9A-B758-7458E826E874}" srcId="{27A3D306-93E4-41F9-B53B-0E4B743D7173}" destId="{0C17F7AD-79CE-41DB-BAB3-D79CA5E27682}" srcOrd="3" destOrd="0" parTransId="{A6B4EA97-7108-4A23-8220-A7A9758B798E}" sibTransId="{E8308FA9-54FF-47C4-BF95-8586C0A57C11}"/>
    <dgm:cxn modelId="{674751C8-472A-4A1D-81C9-3F84D42860E2}" type="presOf" srcId="{865BD14B-5D2B-4077-AE75-AB2E0875C8E1}" destId="{1E59B37A-1121-4E9F-8324-90A84CCB9740}" srcOrd="0" destOrd="1" presId="urn:microsoft.com/office/officeart/2005/8/layout/process5"/>
    <dgm:cxn modelId="{41EBE45E-C2B9-4EFB-80B2-832D19EA97BF}" srcId="{27A3D306-93E4-41F9-B53B-0E4B743D7173}" destId="{0FCE1ECD-1500-4E4E-BCB6-BD1061BFBA4D}" srcOrd="2" destOrd="0" parTransId="{C2BC34AF-7E5D-4B6E-8E70-9FA75B64B819}" sibTransId="{990FF702-DC0E-4717-AD3D-6F2C28B69F87}"/>
    <dgm:cxn modelId="{3C831B1E-9B60-4185-BB59-1B65797D21A7}" type="presOf" srcId="{990FF702-DC0E-4717-AD3D-6F2C28B69F87}" destId="{F9E68AF9-84DA-4243-8A5D-AC5506C2A8BE}" srcOrd="0" destOrd="0" presId="urn:microsoft.com/office/officeart/2005/8/layout/process5"/>
    <dgm:cxn modelId="{35759FFE-4F35-4742-9A26-8945C29BF3DA}" srcId="{0C17F7AD-79CE-41DB-BAB3-D79CA5E27682}" destId="{A4E0B7ED-5203-4950-B19F-CDD84C7E87B7}" srcOrd="0" destOrd="0" parTransId="{DE8A7C6F-7224-4F56-897D-EB4FB009CF01}" sibTransId="{C2B80813-2B94-4C08-8AF4-B44D74E73AB5}"/>
    <dgm:cxn modelId="{9C04716A-4B67-40F4-8E67-A7654B9D9383}" type="presOf" srcId="{806007F6-778B-4757-8738-FE5393E7E6AB}" destId="{C17F69F5-5B94-473D-956E-02620D99A889}" srcOrd="0" destOrd="0" presId="urn:microsoft.com/office/officeart/2005/8/layout/process5"/>
    <dgm:cxn modelId="{B0AA54BE-B260-4CB6-A946-F52447F4FDD8}" type="presOf" srcId="{655341D9-CEBB-46A3-AA13-A71627BEC336}" destId="{381220F9-DA45-4419-BE33-A4536E883625}" srcOrd="0" destOrd="0" presId="urn:microsoft.com/office/officeart/2005/8/layout/process5"/>
    <dgm:cxn modelId="{BDB3CD9C-7F27-4C00-895E-F94F4DFF8EBA}" srcId="{55018B8B-2356-4B84-906F-4938C19B53BE}" destId="{865BD14B-5D2B-4077-AE75-AB2E0875C8E1}" srcOrd="0" destOrd="0" parTransId="{CB72211B-5FB5-49AE-938B-EB50417805AE}" sibTransId="{2B612802-D44C-4F30-8506-0A07F48F4DE7}"/>
    <dgm:cxn modelId="{A819D262-0A1C-4E35-98F7-B36556372194}" type="presOf" srcId="{E478F9A8-3476-4231-A87D-3867ED087975}" destId="{FBDDCFFC-EC25-476B-B343-E3DC025B2444}" srcOrd="0" destOrd="0" presId="urn:microsoft.com/office/officeart/2005/8/layout/process5"/>
    <dgm:cxn modelId="{E5DD52C0-0C0D-45BB-B0B5-781AF88C67EB}" type="presOf" srcId="{A4E0B7ED-5203-4950-B19F-CDD84C7E87B7}" destId="{C6EBB8A3-0DE4-4083-AFB1-D535FAAE29A5}" srcOrd="0" destOrd="1" presId="urn:microsoft.com/office/officeart/2005/8/layout/process5"/>
    <dgm:cxn modelId="{84001D9A-AD75-409D-A80F-5DDC61DAD69B}" type="presOf" srcId="{0FCE1ECD-1500-4E4E-BCB6-BD1061BFBA4D}" destId="{BCAD7537-9266-47D6-94F4-C6708222047D}" srcOrd="0" destOrd="0" presId="urn:microsoft.com/office/officeart/2005/8/layout/process5"/>
    <dgm:cxn modelId="{62642337-214A-470B-91CB-510BBDCD334D}" type="presOf" srcId="{0C17F7AD-79CE-41DB-BAB3-D79CA5E27682}" destId="{C6EBB8A3-0DE4-4083-AFB1-D535FAAE29A5}" srcOrd="0" destOrd="0" presId="urn:microsoft.com/office/officeart/2005/8/layout/process5"/>
    <dgm:cxn modelId="{E8293268-192E-46B9-BC2B-937FC2F0AA79}" srcId="{27A3D306-93E4-41F9-B53B-0E4B743D7173}" destId="{55018B8B-2356-4B84-906F-4938C19B53BE}" srcOrd="1" destOrd="0" parTransId="{D9B1F6F1-BE6F-4E50-AB9A-6DBD329133FA}" sibTransId="{806007F6-778B-4757-8738-FE5393E7E6AB}"/>
    <dgm:cxn modelId="{200C2A71-3CF1-4720-B01D-DAF30EA8A5A3}" type="presOf" srcId="{27A3D306-93E4-41F9-B53B-0E4B743D7173}" destId="{F895526F-769A-4F32-98D6-700BE4452E11}" srcOrd="0" destOrd="0" presId="urn:microsoft.com/office/officeart/2005/8/layout/process5"/>
    <dgm:cxn modelId="{CA4A2792-36A7-4C71-A9FD-23CE9D284289}" type="presOf" srcId="{990FF702-DC0E-4717-AD3D-6F2C28B69F87}" destId="{48567F7C-1460-4A03-9FB9-F57CA5961A79}" srcOrd="1" destOrd="0" presId="urn:microsoft.com/office/officeart/2005/8/layout/process5"/>
    <dgm:cxn modelId="{CDA969B5-7DFD-4754-83A7-7F1CAC00A3A5}" type="presOf" srcId="{655341D9-CEBB-46A3-AA13-A71627BEC336}" destId="{EC8B8154-8E45-464C-8261-D76D9866EA39}" srcOrd="1" destOrd="0" presId="urn:microsoft.com/office/officeart/2005/8/layout/process5"/>
    <dgm:cxn modelId="{C5BB60F5-9AC3-4BD8-B185-E8865230549E}" type="presOf" srcId="{55018B8B-2356-4B84-906F-4938C19B53BE}" destId="{1E59B37A-1121-4E9F-8324-90A84CCB9740}" srcOrd="0" destOrd="0" presId="urn:microsoft.com/office/officeart/2005/8/layout/process5"/>
    <dgm:cxn modelId="{6C567148-50F7-4E1E-8839-50F03577DB80}" type="presParOf" srcId="{F895526F-769A-4F32-98D6-700BE4452E11}" destId="{FBDDCFFC-EC25-476B-B343-E3DC025B2444}" srcOrd="0" destOrd="0" presId="urn:microsoft.com/office/officeart/2005/8/layout/process5"/>
    <dgm:cxn modelId="{0E27E66F-5CBD-4B09-B0FD-10622C612B1E}" type="presParOf" srcId="{F895526F-769A-4F32-98D6-700BE4452E11}" destId="{381220F9-DA45-4419-BE33-A4536E883625}" srcOrd="1" destOrd="0" presId="urn:microsoft.com/office/officeart/2005/8/layout/process5"/>
    <dgm:cxn modelId="{8426C935-4FDD-4FE8-8D69-0F8B5E4B46EE}" type="presParOf" srcId="{381220F9-DA45-4419-BE33-A4536E883625}" destId="{EC8B8154-8E45-464C-8261-D76D9866EA39}" srcOrd="0" destOrd="0" presId="urn:microsoft.com/office/officeart/2005/8/layout/process5"/>
    <dgm:cxn modelId="{49575979-AD1C-47EE-940F-C99A16D00196}" type="presParOf" srcId="{F895526F-769A-4F32-98D6-700BE4452E11}" destId="{1E59B37A-1121-4E9F-8324-90A84CCB9740}" srcOrd="2" destOrd="0" presId="urn:microsoft.com/office/officeart/2005/8/layout/process5"/>
    <dgm:cxn modelId="{3854698E-90F5-4083-B56D-E71F5F950802}" type="presParOf" srcId="{F895526F-769A-4F32-98D6-700BE4452E11}" destId="{C17F69F5-5B94-473D-956E-02620D99A889}" srcOrd="3" destOrd="0" presId="urn:microsoft.com/office/officeart/2005/8/layout/process5"/>
    <dgm:cxn modelId="{0D938CB6-8EDB-4FC6-B464-57754998958D}" type="presParOf" srcId="{C17F69F5-5B94-473D-956E-02620D99A889}" destId="{FFBBCA35-1A01-4DF0-9E70-F97C1F5A8358}" srcOrd="0" destOrd="0" presId="urn:microsoft.com/office/officeart/2005/8/layout/process5"/>
    <dgm:cxn modelId="{8935BBE2-6028-4C0D-BD6C-A87E8248E2F3}" type="presParOf" srcId="{F895526F-769A-4F32-98D6-700BE4452E11}" destId="{BCAD7537-9266-47D6-94F4-C6708222047D}" srcOrd="4" destOrd="0" presId="urn:microsoft.com/office/officeart/2005/8/layout/process5"/>
    <dgm:cxn modelId="{E5F0505B-3BFE-4AA4-AC6C-BB2F2B087390}" type="presParOf" srcId="{F895526F-769A-4F32-98D6-700BE4452E11}" destId="{F9E68AF9-84DA-4243-8A5D-AC5506C2A8BE}" srcOrd="5" destOrd="0" presId="urn:microsoft.com/office/officeart/2005/8/layout/process5"/>
    <dgm:cxn modelId="{D57C4137-6431-4321-8958-C9F0485559E7}" type="presParOf" srcId="{F9E68AF9-84DA-4243-8A5D-AC5506C2A8BE}" destId="{48567F7C-1460-4A03-9FB9-F57CA5961A79}" srcOrd="0" destOrd="0" presId="urn:microsoft.com/office/officeart/2005/8/layout/process5"/>
    <dgm:cxn modelId="{8A061603-E358-4A76-BB65-403E0EEF9183}" type="presParOf" srcId="{F895526F-769A-4F32-98D6-700BE4452E11}" destId="{C6EBB8A3-0DE4-4083-AFB1-D535FAAE29A5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DDCFFC-EC25-476B-B343-E3DC025B2444}">
      <dsp:nvSpPr>
        <dsp:cNvPr id="0" name=""/>
        <dsp:cNvSpPr/>
      </dsp:nvSpPr>
      <dsp:spPr>
        <a:xfrm>
          <a:off x="3797" y="618045"/>
          <a:ext cx="1660262" cy="9961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可行性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2973" y="647221"/>
        <a:ext cx="1601910" cy="937805"/>
      </dsp:txXfrm>
    </dsp:sp>
    <dsp:sp modelId="{381220F9-DA45-4419-BE33-A4536E883625}">
      <dsp:nvSpPr>
        <dsp:cNvPr id="0" name=""/>
        <dsp:cNvSpPr/>
      </dsp:nvSpPr>
      <dsp:spPr>
        <a:xfrm>
          <a:off x="1810162" y="910251"/>
          <a:ext cx="351975" cy="411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/>
        </a:p>
      </dsp:txBody>
      <dsp:txXfrm>
        <a:off x="1810162" y="992600"/>
        <a:ext cx="246383" cy="247047"/>
      </dsp:txXfrm>
    </dsp:sp>
    <dsp:sp modelId="{1E59B37A-1121-4E9F-8324-90A84CCB9740}">
      <dsp:nvSpPr>
        <dsp:cNvPr id="0" name=""/>
        <dsp:cNvSpPr/>
      </dsp:nvSpPr>
      <dsp:spPr>
        <a:xfrm>
          <a:off x="2328164" y="618045"/>
          <a:ext cx="1660262" cy="9961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綜規</a:t>
          </a:r>
          <a:endParaRPr lang="en-US" altLang="zh-TW" sz="2400" b="1" kern="1200" dirty="0" smtClean="0">
            <a:latin typeface="微軟正黑體" pitchFamily="34" charset="-120"/>
            <a:ea typeface="微軟正黑體" pitchFamily="34" charset="-120"/>
          </a:endParaRPr>
        </a:p>
        <a:p>
          <a:pPr marL="0" lvl="1" indent="85725" algn="ctr" defTabSz="800100">
            <a:lnSpc>
              <a:spcPts val="3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環評、都計</a:t>
          </a:r>
          <a:endParaRPr lang="en-US" altLang="zh-TW" sz="1800" b="1" kern="1200" dirty="0" smtClean="0">
            <a:latin typeface="微軟正黑體" pitchFamily="34" charset="-120"/>
            <a:ea typeface="微軟正黑體" pitchFamily="34" charset="-120"/>
          </a:endParaRPr>
        </a:p>
      </dsp:txBody>
      <dsp:txXfrm>
        <a:off x="2357340" y="647221"/>
        <a:ext cx="1601910" cy="937805"/>
      </dsp:txXfrm>
    </dsp:sp>
    <dsp:sp modelId="{C17F69F5-5B94-473D-956E-02620D99A889}">
      <dsp:nvSpPr>
        <dsp:cNvPr id="0" name=""/>
        <dsp:cNvSpPr/>
      </dsp:nvSpPr>
      <dsp:spPr>
        <a:xfrm>
          <a:off x="4134530" y="910251"/>
          <a:ext cx="351975" cy="411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/>
        </a:p>
      </dsp:txBody>
      <dsp:txXfrm>
        <a:off x="4134530" y="992600"/>
        <a:ext cx="246383" cy="247047"/>
      </dsp:txXfrm>
    </dsp:sp>
    <dsp:sp modelId="{BCAD7537-9266-47D6-94F4-C6708222047D}">
      <dsp:nvSpPr>
        <dsp:cNvPr id="0" name=""/>
        <dsp:cNvSpPr/>
      </dsp:nvSpPr>
      <dsp:spPr>
        <a:xfrm>
          <a:off x="4652532" y="618045"/>
          <a:ext cx="1660262" cy="9961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基設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681708" y="647221"/>
        <a:ext cx="1601910" cy="937805"/>
      </dsp:txXfrm>
    </dsp:sp>
    <dsp:sp modelId="{F9E68AF9-84DA-4243-8A5D-AC5506C2A8BE}">
      <dsp:nvSpPr>
        <dsp:cNvPr id="0" name=""/>
        <dsp:cNvSpPr/>
      </dsp:nvSpPr>
      <dsp:spPr>
        <a:xfrm>
          <a:off x="6458898" y="910251"/>
          <a:ext cx="351975" cy="411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/>
        </a:p>
      </dsp:txBody>
      <dsp:txXfrm>
        <a:off x="6458898" y="992600"/>
        <a:ext cx="246383" cy="247047"/>
      </dsp:txXfrm>
    </dsp:sp>
    <dsp:sp modelId="{C6EBB8A3-0DE4-4083-AFB1-D535FAAE29A5}">
      <dsp:nvSpPr>
        <dsp:cNvPr id="0" name=""/>
        <dsp:cNvSpPr/>
      </dsp:nvSpPr>
      <dsp:spPr>
        <a:xfrm>
          <a:off x="6976900" y="618045"/>
          <a:ext cx="1660262" cy="9961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統包</a:t>
          </a:r>
          <a:endParaRPr lang="en-US" altLang="zh-TW" sz="2400" b="1" kern="1200" dirty="0" smtClean="0">
            <a:latin typeface="微軟正黑體" pitchFamily="34" charset="-120"/>
            <a:ea typeface="微軟正黑體" pitchFamily="34" charset="-120"/>
          </a:endParaRPr>
        </a:p>
        <a:p>
          <a:pPr marL="85725" lvl="1" indent="0" algn="ctr" defTabSz="800100">
            <a:lnSpc>
              <a:spcPts val="3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細設</a:t>
          </a:r>
          <a:r>
            <a:rPr lang="en-US" altLang="zh-TW" sz="1800" b="1" kern="1200" dirty="0" smtClean="0">
              <a:latin typeface="微軟正黑體" pitchFamily="34" charset="-120"/>
              <a:ea typeface="微軟正黑體" pitchFamily="34" charset="-120"/>
            </a:rPr>
            <a:t>+</a:t>
          </a: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工程</a:t>
          </a:r>
          <a:endParaRPr lang="en-US" altLang="zh-TW" sz="1800" b="1" kern="1200" dirty="0" smtClean="0">
            <a:latin typeface="微軟正黑體" pitchFamily="34" charset="-120"/>
            <a:ea typeface="微軟正黑體" pitchFamily="34" charset="-120"/>
          </a:endParaRPr>
        </a:p>
      </dsp:txBody>
      <dsp:txXfrm>
        <a:off x="7006076" y="647221"/>
        <a:ext cx="1601910" cy="9378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47B29-F950-4ED0-8B23-5FC4754EB250}" type="datetimeFigureOut">
              <a:rPr lang="zh-TW" altLang="en-US" smtClean="0"/>
              <a:t>2021/5/5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7E8CF-6A96-407B-A5FE-3544942D6C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8535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135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r">
              <a:defRPr sz="1200"/>
            </a:lvl1pPr>
          </a:lstStyle>
          <a:p>
            <a:fld id="{9032EB88-42A0-47A8-95E3-50B73B37315E}" type="datetimeFigureOut">
              <a:rPr lang="zh-CN" altLang="en-US" smtClean="0"/>
              <a:pPr/>
              <a:t>2021/5/5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21" tIns="45661" rIns="91321" bIns="45661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8"/>
          </a:xfrm>
          <a:prstGeom prst="rect">
            <a:avLst/>
          </a:prstGeom>
        </p:spPr>
        <p:txBody>
          <a:bodyPr vert="horz" lIns="91321" tIns="45661" rIns="91321" bIns="45661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4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r">
              <a:defRPr sz="1200"/>
            </a:lvl1pPr>
          </a:lstStyle>
          <a:p>
            <a:fld id="{7F31EB99-C7CA-4929-AC83-3355CA5374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231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1EB99-C7CA-4929-AC83-3355CA53740F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0854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5175"/>
            <a:ext cx="5111750" cy="383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5f391192_057:notes"/>
          <p:cNvSpPr txBox="1">
            <a:spLocks noGrp="1"/>
          </p:cNvSpPr>
          <p:nvPr>
            <p:ph type="body" idx="1"/>
          </p:nvPr>
        </p:nvSpPr>
        <p:spPr>
          <a:xfrm>
            <a:off x="709255" y="4856007"/>
            <a:ext cx="5674029" cy="4600427"/>
          </a:xfrm>
          <a:prstGeom prst="rect">
            <a:avLst/>
          </a:prstGeom>
        </p:spPr>
        <p:txBody>
          <a:bodyPr spcFirstLastPara="1" wrap="square" lIns="94612" tIns="94612" rIns="94612" bIns="9461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2840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71CF65-00BA-40E6-93F0-7288B51E186D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9513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總經費：</a:t>
            </a:r>
            <a:r>
              <a:rPr lang="en-US" altLang="zh-TW" dirty="0" smtClean="0"/>
              <a:t>165.37</a:t>
            </a:r>
            <a:r>
              <a:rPr lang="zh-TW" altLang="en-US" dirty="0" smtClean="0"/>
              <a:t>億元</a:t>
            </a:r>
            <a:endParaRPr lang="en-US" altLang="zh-TW" dirty="0" smtClean="0"/>
          </a:p>
          <a:p>
            <a:r>
              <a:rPr lang="zh-TW" altLang="en-US" dirty="0" smtClean="0"/>
              <a:t>中央補助：</a:t>
            </a:r>
            <a:r>
              <a:rPr lang="en-US" altLang="zh-TW" dirty="0" smtClean="0"/>
              <a:t>63.63</a:t>
            </a:r>
            <a:r>
              <a:rPr lang="zh-TW" altLang="en-US" dirty="0" smtClean="0"/>
              <a:t>億元</a:t>
            </a:r>
            <a:r>
              <a:rPr lang="en-US" altLang="zh-TW" dirty="0" smtClean="0"/>
              <a:t>(</a:t>
            </a:r>
            <a:r>
              <a:rPr lang="zh-TW" altLang="en-US" dirty="0" smtClean="0"/>
              <a:t>輕軌建造費</a:t>
            </a:r>
            <a:r>
              <a:rPr lang="en-US" altLang="zh-TW" dirty="0" smtClean="0"/>
              <a:t>62.64</a:t>
            </a:r>
            <a:r>
              <a:rPr lang="zh-TW" altLang="en-US" dirty="0" smtClean="0"/>
              <a:t>億元</a:t>
            </a:r>
            <a:r>
              <a:rPr lang="en-US" altLang="zh-TW" dirty="0" smtClean="0"/>
              <a:t>+</a:t>
            </a:r>
            <a:r>
              <a:rPr lang="zh-TW" altLang="en-US" dirty="0" smtClean="0"/>
              <a:t>配合工程費</a:t>
            </a:r>
            <a:r>
              <a:rPr lang="en-US" altLang="zh-TW" dirty="0" smtClean="0"/>
              <a:t>0.99</a:t>
            </a:r>
            <a:r>
              <a:rPr lang="zh-TW" altLang="en-US" dirty="0" smtClean="0"/>
              <a:t>億元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地方自籌：</a:t>
            </a:r>
            <a:r>
              <a:rPr lang="en-US" altLang="zh-TW" dirty="0" smtClean="0"/>
              <a:t>101.74</a:t>
            </a:r>
            <a:r>
              <a:rPr lang="zh-TW" altLang="en-US" dirty="0" smtClean="0"/>
              <a:t>億元</a:t>
            </a:r>
            <a:r>
              <a:rPr lang="en-US" altLang="zh-TW" dirty="0" smtClean="0"/>
              <a:t>(</a:t>
            </a:r>
            <a:r>
              <a:rPr lang="zh-TW" altLang="en-US" dirty="0" smtClean="0"/>
              <a:t>用地費</a:t>
            </a:r>
            <a:r>
              <a:rPr lang="en-US" altLang="zh-TW" dirty="0" smtClean="0"/>
              <a:t>30.22</a:t>
            </a:r>
            <a:r>
              <a:rPr lang="zh-TW" altLang="en-US" dirty="0" smtClean="0"/>
              <a:t>億元</a:t>
            </a:r>
            <a:r>
              <a:rPr lang="en-US" altLang="zh-TW" dirty="0" smtClean="0"/>
              <a:t>+</a:t>
            </a:r>
            <a:r>
              <a:rPr lang="zh-TW" altLang="en-US" dirty="0" smtClean="0"/>
              <a:t>輕軌建造費</a:t>
            </a:r>
            <a:r>
              <a:rPr lang="en-US" altLang="zh-TW" dirty="0" smtClean="0"/>
              <a:t>71.24</a:t>
            </a:r>
            <a:r>
              <a:rPr lang="zh-TW" altLang="en-US" dirty="0" smtClean="0"/>
              <a:t>億元</a:t>
            </a:r>
            <a:r>
              <a:rPr lang="en-US" altLang="zh-TW" dirty="0" smtClean="0"/>
              <a:t>+</a:t>
            </a:r>
            <a:r>
              <a:rPr lang="zh-TW" altLang="en-US" dirty="0" smtClean="0"/>
              <a:t>配合工程費</a:t>
            </a:r>
            <a:r>
              <a:rPr lang="en-US" altLang="zh-TW" dirty="0" smtClean="0"/>
              <a:t>0.28</a:t>
            </a:r>
            <a:r>
              <a:rPr lang="zh-TW" altLang="en-US" dirty="0" smtClean="0"/>
              <a:t>億元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BDA15-641C-4824-8413-09CA8F3332EF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9622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E865A-4810-45C6-B4F1-8D7B6F5DCD3B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5444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E865A-4810-45C6-B4F1-8D7B6F5DCD3B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1056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1EB99-C7CA-4929-AC83-3355CA53740F}" type="slidenum">
              <a:rPr lang="zh-CN" altLang="en-US" smtClean="0"/>
              <a:pPr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6792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030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 userDrawn="1"/>
        </p:nvSpPr>
        <p:spPr>
          <a:xfrm>
            <a:off x="1066100" y="-171400"/>
            <a:ext cx="7155816" cy="86409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349581" y="6524625"/>
            <a:ext cx="542900" cy="293836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823FAEE-51AE-4D9E-B384-8CE211A1AE5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3"/>
          </p:nvPr>
        </p:nvSpPr>
        <p:spPr>
          <a:xfrm>
            <a:off x="611560" y="936104"/>
            <a:ext cx="8352928" cy="5589240"/>
          </a:xfrm>
        </p:spPr>
        <p:txBody>
          <a:bodyPr>
            <a:normAutofit/>
          </a:bodyPr>
          <a:lstStyle>
            <a:lvl1pPr marL="265102" indent="-265102">
              <a:buClr>
                <a:schemeClr val="tx2"/>
              </a:buClr>
              <a:buFont typeface="Wingdings" pitchFamily="2" charset="2"/>
              <a:buChar char="l"/>
              <a:defRPr sz="1800">
                <a:solidFill>
                  <a:schemeClr val="accent5">
                    <a:lumMod val="50000"/>
                  </a:schemeClr>
                </a:solidFill>
              </a:defRPr>
            </a:lvl1pPr>
            <a:lvl2pPr marL="449244" indent="-187317">
              <a:buClr>
                <a:schemeClr val="accent1">
                  <a:lumMod val="50000"/>
                </a:schemeClr>
              </a:buClr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2pPr>
            <a:lvl3pPr marL="623862" indent="-174617">
              <a:buClr>
                <a:schemeClr val="accent3"/>
              </a:buClr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 marL="812766" indent="-188905">
              <a:buClr>
                <a:schemeClr val="accent1">
                  <a:lumMod val="75000"/>
                </a:schemeClr>
              </a:buClr>
              <a:buFont typeface="Wingdings" pitchFamily="2" charset="2"/>
              <a:buChar char="l"/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 marL="900075" indent="-87309">
              <a:buClr>
                <a:schemeClr val="accent6">
                  <a:lumMod val="25000"/>
                </a:schemeClr>
              </a:buClr>
              <a:buSzPct val="100000"/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8" name="文字版面配置區 17"/>
          <p:cNvSpPr>
            <a:spLocks noGrp="1"/>
          </p:cNvSpPr>
          <p:nvPr>
            <p:ph type="body" sz="quarter" idx="14"/>
          </p:nvPr>
        </p:nvSpPr>
        <p:spPr>
          <a:xfrm>
            <a:off x="1066100" y="72008"/>
            <a:ext cx="7155816" cy="548680"/>
          </a:xfrm>
        </p:spPr>
        <p:txBody>
          <a:bodyPr>
            <a:normAutofit/>
          </a:bodyPr>
          <a:lstStyle>
            <a:lvl1pPr algn="ctr">
              <a:buFontTx/>
              <a:buNone/>
              <a:defRPr sz="2800" b="1">
                <a:solidFill>
                  <a:schemeClr val="bg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11061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36512" y="0"/>
            <a:ext cx="611560" cy="6858000"/>
          </a:xfrm>
          <a:prstGeom prst="rect">
            <a:avLst/>
          </a:prstGeom>
          <a:gradFill flip="none" rotWithShape="0">
            <a:gsLst>
              <a:gs pos="30000">
                <a:schemeClr val="accent1"/>
              </a:gs>
              <a:gs pos="99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8520" y="112382"/>
            <a:ext cx="719759" cy="6196938"/>
          </a:xfrm>
        </p:spPr>
        <p:txBody>
          <a:bodyPr vert="eaVert">
            <a:normAutofit/>
          </a:bodyPr>
          <a:lstStyle>
            <a:lvl1pPr algn="l">
              <a:defRPr sz="2400" b="0" baseline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endParaRPr lang="zh-TW" altLang="en-US" dirty="0" smtClean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349581" y="6524625"/>
            <a:ext cx="542900" cy="293836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823FAEE-51AE-4D9E-B384-8CE211A1AE5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3"/>
          </p:nvPr>
        </p:nvSpPr>
        <p:spPr>
          <a:xfrm>
            <a:off x="611560" y="692696"/>
            <a:ext cx="8352928" cy="5832648"/>
          </a:xfrm>
        </p:spPr>
        <p:txBody>
          <a:bodyPr>
            <a:normAutofit/>
          </a:bodyPr>
          <a:lstStyle>
            <a:lvl1pPr marL="265102" indent="-265102">
              <a:buClr>
                <a:schemeClr val="accent1"/>
              </a:buClr>
              <a:buFont typeface="Wingdings" pitchFamily="2" charset="2"/>
              <a:buChar char="l"/>
              <a:defRPr sz="1800">
                <a:solidFill>
                  <a:schemeClr val="accent5">
                    <a:lumMod val="50000"/>
                  </a:schemeClr>
                </a:solidFill>
              </a:defRPr>
            </a:lvl1pPr>
            <a:lvl2pPr marL="449244" indent="-187317">
              <a:buClr>
                <a:schemeClr val="accent2"/>
              </a:buClr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2pPr>
            <a:lvl3pPr marL="623862" indent="-174617">
              <a:buClr>
                <a:schemeClr val="accent3"/>
              </a:buClr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 marL="812766" indent="-188905">
              <a:buClr>
                <a:schemeClr val="accent4"/>
              </a:buClr>
              <a:buFont typeface="Wingdings" pitchFamily="2" charset="2"/>
              <a:buChar char="l"/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 marL="900075" indent="-87309">
              <a:buClr>
                <a:schemeClr val="accent5">
                  <a:lumMod val="50000"/>
                </a:schemeClr>
              </a:buClr>
              <a:buSzPct val="100000"/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8" name="文字版面配置區 17"/>
          <p:cNvSpPr>
            <a:spLocks noGrp="1"/>
          </p:cNvSpPr>
          <p:nvPr>
            <p:ph type="body" sz="quarter" idx="14"/>
          </p:nvPr>
        </p:nvSpPr>
        <p:spPr>
          <a:xfrm>
            <a:off x="611560" y="72008"/>
            <a:ext cx="7056784" cy="548680"/>
          </a:xfrm>
        </p:spPr>
        <p:txBody>
          <a:bodyPr>
            <a:normAutofit/>
          </a:bodyPr>
          <a:lstStyle>
            <a:lvl1pPr>
              <a:buFontTx/>
              <a:buNone/>
              <a:defRPr sz="2800" b="1">
                <a:solidFill>
                  <a:schemeClr val="accent5">
                    <a:lumMod val="50000"/>
                  </a:schemeClr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9" name="矩形 18"/>
          <p:cNvSpPr/>
          <p:nvPr userDrawn="1"/>
        </p:nvSpPr>
        <p:spPr>
          <a:xfrm flipV="1">
            <a:off x="529815" y="560570"/>
            <a:ext cx="8604448" cy="45719"/>
          </a:xfrm>
          <a:prstGeom prst="rect">
            <a:avLst/>
          </a:prstGeom>
          <a:gradFill flip="none" rotWithShape="0">
            <a:gsLst>
              <a:gs pos="30000">
                <a:schemeClr val="accent1"/>
              </a:gs>
              <a:gs pos="99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1920747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/>
          <p:cNvSpPr/>
          <p:nvPr userDrawn="1"/>
        </p:nvSpPr>
        <p:spPr>
          <a:xfrm>
            <a:off x="10382" y="-142893"/>
            <a:ext cx="4335465" cy="8640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349581" y="6524625"/>
            <a:ext cx="542900" cy="293836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823FAEE-51AE-4D9E-B384-8CE211A1AE5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3"/>
          </p:nvPr>
        </p:nvSpPr>
        <p:spPr>
          <a:xfrm>
            <a:off x="346509" y="972152"/>
            <a:ext cx="8617979" cy="5553191"/>
          </a:xfrm>
        </p:spPr>
        <p:txBody>
          <a:bodyPr>
            <a:normAutofit/>
          </a:bodyPr>
          <a:lstStyle>
            <a:lvl1pPr marL="265102" indent="-265102">
              <a:lnSpc>
                <a:spcPts val="3000"/>
              </a:lnSpc>
              <a:spcBef>
                <a:spcPts val="600"/>
              </a:spcBef>
              <a:buClr>
                <a:srgbClr val="006600"/>
              </a:buClr>
              <a:buFont typeface="Wingdings" panose="05000000000000000000" pitchFamily="2" charset="2"/>
              <a:buChar char="n"/>
              <a:defRPr sz="2400" b="1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49244" indent="-187317">
              <a:lnSpc>
                <a:spcPts val="3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l"/>
              <a:defRPr sz="200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623862" indent="-174617">
              <a:lnSpc>
                <a:spcPts val="3000"/>
              </a:lnSpc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n"/>
              <a:defRPr sz="200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812766" indent="-188905">
              <a:lnSpc>
                <a:spcPts val="3000"/>
              </a:lnSpc>
              <a:spcBef>
                <a:spcPts val="600"/>
              </a:spcBef>
              <a:buClr>
                <a:schemeClr val="accent4"/>
              </a:buClr>
              <a:buFont typeface="Wingdings" pitchFamily="2" charset="2"/>
              <a:buChar char="l"/>
              <a:defRPr sz="200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900075" indent="-87309">
              <a:lnSpc>
                <a:spcPts val="3000"/>
              </a:lnSpc>
              <a:spcBef>
                <a:spcPts val="600"/>
              </a:spcBef>
              <a:buClr>
                <a:schemeClr val="accent5">
                  <a:lumMod val="50000"/>
                </a:schemeClr>
              </a:buClr>
              <a:buSzPct val="100000"/>
              <a:buFont typeface="Wingdings" pitchFamily="2" charset="2"/>
              <a:buChar char="n"/>
              <a:defRPr sz="200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8" name="文字版面配置區 17"/>
          <p:cNvSpPr>
            <a:spLocks noGrp="1"/>
          </p:cNvSpPr>
          <p:nvPr>
            <p:ph type="body" sz="quarter" idx="14"/>
          </p:nvPr>
        </p:nvSpPr>
        <p:spPr>
          <a:xfrm>
            <a:off x="10382" y="0"/>
            <a:ext cx="4335465" cy="689350"/>
          </a:xfrm>
        </p:spPr>
        <p:txBody>
          <a:bodyPr>
            <a:normAutofit/>
          </a:bodyPr>
          <a:lstStyle>
            <a:lvl1pPr algn="ctr">
              <a:buFontTx/>
              <a:buNone/>
              <a:defRPr sz="3200" b="1">
                <a:solidFill>
                  <a:schemeClr val="bg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02522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36512" y="0"/>
            <a:ext cx="611560" cy="6858000"/>
          </a:xfrm>
          <a:prstGeom prst="rect">
            <a:avLst/>
          </a:prstGeom>
          <a:gradFill flip="none" rotWithShape="0">
            <a:gsLst>
              <a:gs pos="30000">
                <a:schemeClr val="accent3"/>
              </a:gs>
              <a:gs pos="99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8520" y="112382"/>
            <a:ext cx="719759" cy="6196938"/>
          </a:xfrm>
        </p:spPr>
        <p:txBody>
          <a:bodyPr vert="eaVert">
            <a:normAutofit/>
          </a:bodyPr>
          <a:lstStyle>
            <a:lvl1pPr algn="l">
              <a:defRPr sz="2400" b="0" baseline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endParaRPr lang="zh-TW" altLang="en-US" dirty="0" smtClean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349581" y="6524625"/>
            <a:ext cx="542900" cy="293836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823FAEE-51AE-4D9E-B384-8CE211A1AE5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3"/>
          </p:nvPr>
        </p:nvSpPr>
        <p:spPr>
          <a:xfrm>
            <a:off x="611560" y="692696"/>
            <a:ext cx="8352928" cy="5832648"/>
          </a:xfrm>
        </p:spPr>
        <p:txBody>
          <a:bodyPr>
            <a:normAutofit/>
          </a:bodyPr>
          <a:lstStyle>
            <a:lvl1pPr marL="265102" indent="-265102">
              <a:buClr>
                <a:schemeClr val="accent1"/>
              </a:buClr>
              <a:buFont typeface="Wingdings" pitchFamily="2" charset="2"/>
              <a:buChar char="l"/>
              <a:defRPr sz="1800">
                <a:solidFill>
                  <a:schemeClr val="accent5">
                    <a:lumMod val="50000"/>
                  </a:schemeClr>
                </a:solidFill>
              </a:defRPr>
            </a:lvl1pPr>
            <a:lvl2pPr marL="449244" indent="-187317">
              <a:buClr>
                <a:schemeClr val="accent2"/>
              </a:buClr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2pPr>
            <a:lvl3pPr marL="623862" indent="-174617">
              <a:buClr>
                <a:schemeClr val="accent3"/>
              </a:buClr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 marL="812766" indent="-188905">
              <a:buClr>
                <a:schemeClr val="accent4"/>
              </a:buClr>
              <a:buFont typeface="Wingdings" pitchFamily="2" charset="2"/>
              <a:buChar char="l"/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 marL="900075" indent="-87309">
              <a:buClr>
                <a:schemeClr val="accent5">
                  <a:lumMod val="50000"/>
                </a:schemeClr>
              </a:buClr>
              <a:buSzPct val="100000"/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8" name="文字版面配置區 17"/>
          <p:cNvSpPr>
            <a:spLocks noGrp="1"/>
          </p:cNvSpPr>
          <p:nvPr>
            <p:ph type="body" sz="quarter" idx="14"/>
          </p:nvPr>
        </p:nvSpPr>
        <p:spPr>
          <a:xfrm>
            <a:off x="611560" y="72008"/>
            <a:ext cx="7056784" cy="548680"/>
          </a:xfrm>
        </p:spPr>
        <p:txBody>
          <a:bodyPr>
            <a:normAutofit/>
          </a:bodyPr>
          <a:lstStyle>
            <a:lvl1pPr>
              <a:buFontTx/>
              <a:buNone/>
              <a:defRPr sz="2800" b="1">
                <a:solidFill>
                  <a:schemeClr val="accent5">
                    <a:lumMod val="50000"/>
                  </a:schemeClr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9" name="矩形 18"/>
          <p:cNvSpPr/>
          <p:nvPr userDrawn="1"/>
        </p:nvSpPr>
        <p:spPr>
          <a:xfrm flipV="1">
            <a:off x="529815" y="560570"/>
            <a:ext cx="8604448" cy="45719"/>
          </a:xfrm>
          <a:prstGeom prst="rect">
            <a:avLst/>
          </a:prstGeom>
          <a:gradFill flip="none" rotWithShape="0">
            <a:gsLst>
              <a:gs pos="30000">
                <a:schemeClr val="accent3"/>
              </a:gs>
              <a:gs pos="99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240134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35231" y="0"/>
            <a:ext cx="611560" cy="6858000"/>
          </a:xfrm>
          <a:prstGeom prst="rect">
            <a:avLst/>
          </a:prstGeom>
          <a:gradFill flip="none" rotWithShape="0">
            <a:gsLst>
              <a:gs pos="30000">
                <a:schemeClr val="accent4"/>
              </a:gs>
              <a:gs pos="99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8520" y="112382"/>
            <a:ext cx="719759" cy="6196938"/>
          </a:xfrm>
        </p:spPr>
        <p:txBody>
          <a:bodyPr vert="eaVert">
            <a:normAutofit/>
          </a:bodyPr>
          <a:lstStyle>
            <a:lvl1pPr algn="l">
              <a:defRPr sz="2400" b="0" baseline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endParaRPr lang="zh-TW" altLang="en-US" dirty="0" smtClean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349581" y="6524625"/>
            <a:ext cx="542900" cy="293836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823FAEE-51AE-4D9E-B384-8CE211A1AE5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3"/>
          </p:nvPr>
        </p:nvSpPr>
        <p:spPr>
          <a:xfrm>
            <a:off x="611560" y="692696"/>
            <a:ext cx="8352928" cy="5832648"/>
          </a:xfrm>
        </p:spPr>
        <p:txBody>
          <a:bodyPr>
            <a:normAutofit/>
          </a:bodyPr>
          <a:lstStyle>
            <a:lvl1pPr marL="265102" indent="-265102">
              <a:buClr>
                <a:schemeClr val="accent1"/>
              </a:buClr>
              <a:buFont typeface="Wingdings" pitchFamily="2" charset="2"/>
              <a:buChar char="l"/>
              <a:defRPr sz="1800">
                <a:solidFill>
                  <a:schemeClr val="accent5">
                    <a:lumMod val="50000"/>
                  </a:schemeClr>
                </a:solidFill>
              </a:defRPr>
            </a:lvl1pPr>
            <a:lvl2pPr marL="449244" indent="-187317">
              <a:buClr>
                <a:schemeClr val="accent2"/>
              </a:buClr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2pPr>
            <a:lvl3pPr marL="623862" indent="-174617">
              <a:buClr>
                <a:schemeClr val="accent3"/>
              </a:buClr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 marL="812766" indent="-188905">
              <a:buClr>
                <a:schemeClr val="accent4"/>
              </a:buClr>
              <a:buFont typeface="Wingdings" pitchFamily="2" charset="2"/>
              <a:buChar char="l"/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 marL="900075" indent="-87309">
              <a:buClr>
                <a:schemeClr val="accent5">
                  <a:lumMod val="50000"/>
                </a:schemeClr>
              </a:buClr>
              <a:buSzPct val="100000"/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8" name="文字版面配置區 17"/>
          <p:cNvSpPr>
            <a:spLocks noGrp="1"/>
          </p:cNvSpPr>
          <p:nvPr>
            <p:ph type="body" sz="quarter" idx="14"/>
          </p:nvPr>
        </p:nvSpPr>
        <p:spPr>
          <a:xfrm>
            <a:off x="611560" y="72008"/>
            <a:ext cx="7056784" cy="548680"/>
          </a:xfrm>
        </p:spPr>
        <p:txBody>
          <a:bodyPr>
            <a:normAutofit/>
          </a:bodyPr>
          <a:lstStyle>
            <a:lvl1pPr>
              <a:buFontTx/>
              <a:buNone/>
              <a:defRPr sz="2800" b="1">
                <a:solidFill>
                  <a:schemeClr val="accent5">
                    <a:lumMod val="50000"/>
                  </a:schemeClr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9" name="矩形 18"/>
          <p:cNvSpPr/>
          <p:nvPr userDrawn="1"/>
        </p:nvSpPr>
        <p:spPr>
          <a:xfrm flipV="1">
            <a:off x="529815" y="560570"/>
            <a:ext cx="8604448" cy="45719"/>
          </a:xfrm>
          <a:prstGeom prst="rect">
            <a:avLst/>
          </a:prstGeom>
          <a:gradFill flip="none" rotWithShape="0">
            <a:gsLst>
              <a:gs pos="30000">
                <a:schemeClr val="accent4"/>
              </a:gs>
              <a:gs pos="99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2116755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36512" y="0"/>
            <a:ext cx="611560" cy="6858000"/>
          </a:xfrm>
          <a:prstGeom prst="rect">
            <a:avLst/>
          </a:prstGeom>
          <a:gradFill flip="none" rotWithShape="0">
            <a:gsLst>
              <a:gs pos="30000">
                <a:schemeClr val="accent5"/>
              </a:gs>
              <a:gs pos="99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8520" y="112382"/>
            <a:ext cx="719759" cy="6196938"/>
          </a:xfrm>
        </p:spPr>
        <p:txBody>
          <a:bodyPr vert="eaVert">
            <a:normAutofit/>
          </a:bodyPr>
          <a:lstStyle>
            <a:lvl1pPr algn="l">
              <a:defRPr sz="2400" b="0" baseline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endParaRPr lang="zh-TW" altLang="en-US" dirty="0" smtClean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349581" y="6524625"/>
            <a:ext cx="542900" cy="293836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823FAEE-51AE-4D9E-B384-8CE211A1AE5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3"/>
          </p:nvPr>
        </p:nvSpPr>
        <p:spPr>
          <a:xfrm>
            <a:off x="611560" y="692696"/>
            <a:ext cx="8352928" cy="5832648"/>
          </a:xfrm>
        </p:spPr>
        <p:txBody>
          <a:bodyPr>
            <a:normAutofit/>
          </a:bodyPr>
          <a:lstStyle>
            <a:lvl1pPr marL="265102" indent="-265102">
              <a:buClr>
                <a:schemeClr val="accent1"/>
              </a:buClr>
              <a:buFont typeface="Wingdings" pitchFamily="2" charset="2"/>
              <a:buChar char="l"/>
              <a:defRPr sz="1800">
                <a:solidFill>
                  <a:schemeClr val="accent5">
                    <a:lumMod val="50000"/>
                  </a:schemeClr>
                </a:solidFill>
              </a:defRPr>
            </a:lvl1pPr>
            <a:lvl2pPr marL="449244" indent="-187317">
              <a:buClr>
                <a:schemeClr val="accent2"/>
              </a:buClr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2pPr>
            <a:lvl3pPr marL="623862" indent="-174617">
              <a:buClr>
                <a:schemeClr val="accent3"/>
              </a:buClr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 marL="812766" indent="-188905">
              <a:buClr>
                <a:schemeClr val="accent4"/>
              </a:buClr>
              <a:buFont typeface="Wingdings" pitchFamily="2" charset="2"/>
              <a:buChar char="l"/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 marL="900075" indent="-87309">
              <a:buClr>
                <a:schemeClr val="accent5">
                  <a:lumMod val="50000"/>
                </a:schemeClr>
              </a:buClr>
              <a:buSzPct val="100000"/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8" name="文字版面配置區 17"/>
          <p:cNvSpPr>
            <a:spLocks noGrp="1"/>
          </p:cNvSpPr>
          <p:nvPr>
            <p:ph type="body" sz="quarter" idx="14"/>
          </p:nvPr>
        </p:nvSpPr>
        <p:spPr>
          <a:xfrm>
            <a:off x="611560" y="72008"/>
            <a:ext cx="7056784" cy="548680"/>
          </a:xfrm>
        </p:spPr>
        <p:txBody>
          <a:bodyPr>
            <a:normAutofit/>
          </a:bodyPr>
          <a:lstStyle>
            <a:lvl1pPr>
              <a:buFontTx/>
              <a:buNone/>
              <a:defRPr sz="2800" b="1">
                <a:solidFill>
                  <a:schemeClr val="accent5">
                    <a:lumMod val="50000"/>
                  </a:schemeClr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9" name="矩形 18"/>
          <p:cNvSpPr/>
          <p:nvPr userDrawn="1"/>
        </p:nvSpPr>
        <p:spPr>
          <a:xfrm flipV="1">
            <a:off x="529815" y="560570"/>
            <a:ext cx="8604448" cy="45719"/>
          </a:xfrm>
          <a:prstGeom prst="rect">
            <a:avLst/>
          </a:prstGeom>
          <a:gradFill flip="none" rotWithShape="0">
            <a:gsLst>
              <a:gs pos="30000">
                <a:schemeClr val="accent5"/>
              </a:gs>
              <a:gs pos="99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183955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16200000">
            <a:off x="-3195228" y="3195228"/>
            <a:ext cx="6858000" cy="4675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 sz="1800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 rot="16200000">
            <a:off x="-2668860" y="2065412"/>
            <a:ext cx="6021288" cy="683568"/>
          </a:xfrm>
          <a:custGeom>
            <a:avLst/>
            <a:gdLst>
              <a:gd name="T0" fmla="*/ 2147483647 w 739"/>
              <a:gd name="T1" fmla="*/ 0 h 96"/>
              <a:gd name="T2" fmla="*/ 0 w 739"/>
              <a:gd name="T3" fmla="*/ 0 h 96"/>
              <a:gd name="T4" fmla="*/ 2147483647 w 739"/>
              <a:gd name="T5" fmla="*/ 2147483647 h 96"/>
              <a:gd name="T6" fmla="*/ 2147483647 w 739"/>
              <a:gd name="T7" fmla="*/ 2147483647 h 96"/>
              <a:gd name="T8" fmla="*/ 2147483647 w 739"/>
              <a:gd name="T9" fmla="*/ 2147483647 h 96"/>
              <a:gd name="T10" fmla="*/ 2147483647 w 739"/>
              <a:gd name="T11" fmla="*/ 2147483647 h 96"/>
              <a:gd name="T12" fmla="*/ 2147483647 w 739"/>
              <a:gd name="T13" fmla="*/ 2147483647 h 96"/>
              <a:gd name="T14" fmla="*/ 2147483647 w 739"/>
              <a:gd name="T15" fmla="*/ 0 h 96"/>
              <a:gd name="T16" fmla="*/ 2147483647 w 739"/>
              <a:gd name="T17" fmla="*/ 0 h 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39"/>
              <a:gd name="T28" fmla="*/ 0 h 96"/>
              <a:gd name="T29" fmla="*/ 739 w 739"/>
              <a:gd name="T30" fmla="*/ 96 h 96"/>
              <a:gd name="connsiteX0" fmla="*/ 4574 w 9567"/>
              <a:gd name="connsiteY0" fmla="*/ 0 h 10000"/>
              <a:gd name="connsiteX1" fmla="*/ 0 w 9567"/>
              <a:gd name="connsiteY1" fmla="*/ 0 h 10000"/>
              <a:gd name="connsiteX2" fmla="*/ 1042 w 9567"/>
              <a:gd name="connsiteY2" fmla="*/ 8646 h 10000"/>
              <a:gd name="connsiteX3" fmla="*/ 1637 w 9567"/>
              <a:gd name="connsiteY3" fmla="*/ 10000 h 10000"/>
              <a:gd name="connsiteX4" fmla="*/ 4574 w 9567"/>
              <a:gd name="connsiteY4" fmla="*/ 10000 h 10000"/>
              <a:gd name="connsiteX5" fmla="*/ 7497 w 9567"/>
              <a:gd name="connsiteY5" fmla="*/ 10000 h 10000"/>
              <a:gd name="connsiteX6" fmla="*/ 8092 w 9567"/>
              <a:gd name="connsiteY6" fmla="*/ 8646 h 10000"/>
              <a:gd name="connsiteX7" fmla="*/ 9567 w 9567"/>
              <a:gd name="connsiteY7" fmla="*/ 0 h 10000"/>
              <a:gd name="connsiteX8" fmla="*/ 4574 w 9567"/>
              <a:gd name="connsiteY8" fmla="*/ 0 h 10000"/>
              <a:gd name="connsiteX0" fmla="*/ 4781 w 9554"/>
              <a:gd name="connsiteY0" fmla="*/ 0 h 10000"/>
              <a:gd name="connsiteX1" fmla="*/ 0 w 9554"/>
              <a:gd name="connsiteY1" fmla="*/ 0 h 10000"/>
              <a:gd name="connsiteX2" fmla="*/ 1089 w 9554"/>
              <a:gd name="connsiteY2" fmla="*/ 8646 h 10000"/>
              <a:gd name="connsiteX3" fmla="*/ 1711 w 9554"/>
              <a:gd name="connsiteY3" fmla="*/ 10000 h 10000"/>
              <a:gd name="connsiteX4" fmla="*/ 4781 w 9554"/>
              <a:gd name="connsiteY4" fmla="*/ 10000 h 10000"/>
              <a:gd name="connsiteX5" fmla="*/ 7836 w 9554"/>
              <a:gd name="connsiteY5" fmla="*/ 10000 h 10000"/>
              <a:gd name="connsiteX6" fmla="*/ 8458 w 9554"/>
              <a:gd name="connsiteY6" fmla="*/ 8646 h 10000"/>
              <a:gd name="connsiteX7" fmla="*/ 9554 w 9554"/>
              <a:gd name="connsiteY7" fmla="*/ 0 h 10000"/>
              <a:gd name="connsiteX8" fmla="*/ 4781 w 9554"/>
              <a:gd name="connsiteY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54" h="10000">
                <a:moveTo>
                  <a:pt x="4781" y="0"/>
                </a:moveTo>
                <a:lnTo>
                  <a:pt x="0" y="0"/>
                </a:lnTo>
                <a:lnTo>
                  <a:pt x="1089" y="8646"/>
                </a:lnTo>
                <a:cubicBezTo>
                  <a:pt x="1273" y="9583"/>
                  <a:pt x="1499" y="10000"/>
                  <a:pt x="1711" y="10000"/>
                </a:cubicBezTo>
                <a:lnTo>
                  <a:pt x="4781" y="10000"/>
                </a:lnTo>
                <a:lnTo>
                  <a:pt x="7836" y="10000"/>
                </a:lnTo>
                <a:cubicBezTo>
                  <a:pt x="8062" y="10000"/>
                  <a:pt x="8274" y="9583"/>
                  <a:pt x="8458" y="8646"/>
                </a:cubicBezTo>
                <a:lnTo>
                  <a:pt x="9554" y="0"/>
                </a:lnTo>
                <a:lnTo>
                  <a:pt x="478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50800" sx="101000" sy="101000" algn="t" rotWithShape="0">
              <a:prstClr val="black">
                <a:alpha val="39000"/>
              </a:prstClr>
            </a:outerShdw>
          </a:effectLst>
          <a:extLst/>
        </p:spPr>
        <p:txBody>
          <a:bodyPr/>
          <a:lstStyle/>
          <a:p>
            <a:endParaRPr lang="zh-CN" altLang="en-US" sz="1800"/>
          </a:p>
        </p:txBody>
      </p:sp>
      <p:sp>
        <p:nvSpPr>
          <p:cNvPr id="3" name="投影片編號版面配置區 2"/>
          <p:cNvSpPr>
            <a:spLocks noGrp="1"/>
          </p:cNvSpPr>
          <p:nvPr userDrawn="1">
            <p:ph type="sldNum" sz="quarter" idx="10"/>
          </p:nvPr>
        </p:nvSpPr>
        <p:spPr>
          <a:xfrm>
            <a:off x="6948264" y="6356351"/>
            <a:ext cx="2133600" cy="365125"/>
          </a:xfrm>
        </p:spPr>
        <p:txBody>
          <a:bodyPr/>
          <a:lstStyle/>
          <a:p>
            <a:fld id="{6823FAEE-51AE-4D9E-B384-8CE211A1AE5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7" name="內容版面配置區 16"/>
          <p:cNvSpPr>
            <a:spLocks noGrp="1"/>
          </p:cNvSpPr>
          <p:nvPr>
            <p:ph sz="quarter" idx="11"/>
          </p:nvPr>
        </p:nvSpPr>
        <p:spPr>
          <a:xfrm>
            <a:off x="-252536" y="332656"/>
            <a:ext cx="899592" cy="4522812"/>
          </a:xfrm>
        </p:spPr>
        <p:txBody>
          <a:bodyPr vert="eaVert">
            <a:normAutofit/>
          </a:bodyPr>
          <a:lstStyle>
            <a:lvl1pPr algn="l">
              <a:buFontTx/>
              <a:buNone/>
              <a:defRPr sz="2200" b="1">
                <a:solidFill>
                  <a:schemeClr val="bg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2" name="內容版面配置區 10"/>
          <p:cNvSpPr>
            <a:spLocks noGrp="1"/>
          </p:cNvSpPr>
          <p:nvPr>
            <p:ph sz="quarter" idx="13"/>
          </p:nvPr>
        </p:nvSpPr>
        <p:spPr>
          <a:xfrm>
            <a:off x="971600" y="908720"/>
            <a:ext cx="7992888" cy="5832648"/>
          </a:xfrm>
        </p:spPr>
        <p:txBody>
          <a:bodyPr>
            <a:normAutofit/>
          </a:bodyPr>
          <a:lstStyle>
            <a:lvl1pPr marL="355585" indent="-355585">
              <a:buClr>
                <a:schemeClr val="accent1"/>
              </a:buClr>
              <a:buFont typeface="Wingdings" pitchFamily="2" charset="2"/>
              <a:buChar char="l"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539727" indent="-277801"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 marL="722283" indent="-273038">
              <a:buClr>
                <a:schemeClr val="accent3"/>
              </a:buClr>
              <a:buFont typeface="Wingdings" pitchFamily="2" charset="2"/>
              <a:buChar char="n"/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 marL="895313" indent="-271452">
              <a:buClr>
                <a:schemeClr val="accent4"/>
              </a:buClr>
              <a:buFont typeface="Wingdings" pitchFamily="2" charset="2"/>
              <a:buChar char="l"/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 marL="1077868" indent="-265102">
              <a:buClr>
                <a:schemeClr val="accent5">
                  <a:lumMod val="50000"/>
                </a:schemeClr>
              </a:buClr>
              <a:buSzPct val="100000"/>
              <a:buFont typeface="Wingdings" pitchFamily="2" charset="2"/>
              <a:buChar char="n"/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3" name="文字版面配置區 17"/>
          <p:cNvSpPr>
            <a:spLocks noGrp="1"/>
          </p:cNvSpPr>
          <p:nvPr>
            <p:ph type="body" sz="quarter" idx="14"/>
          </p:nvPr>
        </p:nvSpPr>
        <p:spPr>
          <a:xfrm>
            <a:off x="971600" y="288032"/>
            <a:ext cx="7056784" cy="548680"/>
          </a:xfrm>
        </p:spPr>
        <p:txBody>
          <a:bodyPr>
            <a:normAutofit/>
          </a:bodyPr>
          <a:lstStyle>
            <a:lvl1pPr>
              <a:buFontTx/>
              <a:buNone/>
              <a:defRPr sz="2800" b="1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163119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16200000">
            <a:off x="-3195228" y="3195228"/>
            <a:ext cx="6858000" cy="4675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 sz="1800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 rot="16200000">
            <a:off x="-2668860" y="2065412"/>
            <a:ext cx="6021288" cy="683568"/>
          </a:xfrm>
          <a:custGeom>
            <a:avLst/>
            <a:gdLst>
              <a:gd name="T0" fmla="*/ 2147483647 w 739"/>
              <a:gd name="T1" fmla="*/ 0 h 96"/>
              <a:gd name="T2" fmla="*/ 0 w 739"/>
              <a:gd name="T3" fmla="*/ 0 h 96"/>
              <a:gd name="T4" fmla="*/ 2147483647 w 739"/>
              <a:gd name="T5" fmla="*/ 2147483647 h 96"/>
              <a:gd name="T6" fmla="*/ 2147483647 w 739"/>
              <a:gd name="T7" fmla="*/ 2147483647 h 96"/>
              <a:gd name="T8" fmla="*/ 2147483647 w 739"/>
              <a:gd name="T9" fmla="*/ 2147483647 h 96"/>
              <a:gd name="T10" fmla="*/ 2147483647 w 739"/>
              <a:gd name="T11" fmla="*/ 2147483647 h 96"/>
              <a:gd name="T12" fmla="*/ 2147483647 w 739"/>
              <a:gd name="T13" fmla="*/ 2147483647 h 96"/>
              <a:gd name="T14" fmla="*/ 2147483647 w 739"/>
              <a:gd name="T15" fmla="*/ 0 h 96"/>
              <a:gd name="T16" fmla="*/ 2147483647 w 739"/>
              <a:gd name="T17" fmla="*/ 0 h 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39"/>
              <a:gd name="T28" fmla="*/ 0 h 96"/>
              <a:gd name="T29" fmla="*/ 739 w 739"/>
              <a:gd name="T30" fmla="*/ 96 h 96"/>
              <a:gd name="connsiteX0" fmla="*/ 4574 w 9567"/>
              <a:gd name="connsiteY0" fmla="*/ 0 h 10000"/>
              <a:gd name="connsiteX1" fmla="*/ 0 w 9567"/>
              <a:gd name="connsiteY1" fmla="*/ 0 h 10000"/>
              <a:gd name="connsiteX2" fmla="*/ 1042 w 9567"/>
              <a:gd name="connsiteY2" fmla="*/ 8646 h 10000"/>
              <a:gd name="connsiteX3" fmla="*/ 1637 w 9567"/>
              <a:gd name="connsiteY3" fmla="*/ 10000 h 10000"/>
              <a:gd name="connsiteX4" fmla="*/ 4574 w 9567"/>
              <a:gd name="connsiteY4" fmla="*/ 10000 h 10000"/>
              <a:gd name="connsiteX5" fmla="*/ 7497 w 9567"/>
              <a:gd name="connsiteY5" fmla="*/ 10000 h 10000"/>
              <a:gd name="connsiteX6" fmla="*/ 8092 w 9567"/>
              <a:gd name="connsiteY6" fmla="*/ 8646 h 10000"/>
              <a:gd name="connsiteX7" fmla="*/ 9567 w 9567"/>
              <a:gd name="connsiteY7" fmla="*/ 0 h 10000"/>
              <a:gd name="connsiteX8" fmla="*/ 4574 w 9567"/>
              <a:gd name="connsiteY8" fmla="*/ 0 h 10000"/>
              <a:gd name="connsiteX0" fmla="*/ 4781 w 9554"/>
              <a:gd name="connsiteY0" fmla="*/ 0 h 10000"/>
              <a:gd name="connsiteX1" fmla="*/ 0 w 9554"/>
              <a:gd name="connsiteY1" fmla="*/ 0 h 10000"/>
              <a:gd name="connsiteX2" fmla="*/ 1089 w 9554"/>
              <a:gd name="connsiteY2" fmla="*/ 8646 h 10000"/>
              <a:gd name="connsiteX3" fmla="*/ 1711 w 9554"/>
              <a:gd name="connsiteY3" fmla="*/ 10000 h 10000"/>
              <a:gd name="connsiteX4" fmla="*/ 4781 w 9554"/>
              <a:gd name="connsiteY4" fmla="*/ 10000 h 10000"/>
              <a:gd name="connsiteX5" fmla="*/ 7836 w 9554"/>
              <a:gd name="connsiteY5" fmla="*/ 10000 h 10000"/>
              <a:gd name="connsiteX6" fmla="*/ 8458 w 9554"/>
              <a:gd name="connsiteY6" fmla="*/ 8646 h 10000"/>
              <a:gd name="connsiteX7" fmla="*/ 9554 w 9554"/>
              <a:gd name="connsiteY7" fmla="*/ 0 h 10000"/>
              <a:gd name="connsiteX8" fmla="*/ 4781 w 9554"/>
              <a:gd name="connsiteY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54" h="10000">
                <a:moveTo>
                  <a:pt x="4781" y="0"/>
                </a:moveTo>
                <a:lnTo>
                  <a:pt x="0" y="0"/>
                </a:lnTo>
                <a:lnTo>
                  <a:pt x="1089" y="8646"/>
                </a:lnTo>
                <a:cubicBezTo>
                  <a:pt x="1273" y="9583"/>
                  <a:pt x="1499" y="10000"/>
                  <a:pt x="1711" y="10000"/>
                </a:cubicBezTo>
                <a:lnTo>
                  <a:pt x="4781" y="10000"/>
                </a:lnTo>
                <a:lnTo>
                  <a:pt x="7836" y="10000"/>
                </a:lnTo>
                <a:cubicBezTo>
                  <a:pt x="8062" y="10000"/>
                  <a:pt x="8274" y="9583"/>
                  <a:pt x="8458" y="8646"/>
                </a:cubicBezTo>
                <a:lnTo>
                  <a:pt x="9554" y="0"/>
                </a:lnTo>
                <a:lnTo>
                  <a:pt x="478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50800" sx="101000" sy="101000" algn="t" rotWithShape="0">
              <a:prstClr val="black">
                <a:alpha val="39000"/>
              </a:prstClr>
            </a:outerShdw>
          </a:effectLst>
          <a:extLst/>
        </p:spPr>
        <p:txBody>
          <a:bodyPr/>
          <a:lstStyle/>
          <a:p>
            <a:endParaRPr lang="zh-CN" altLang="en-US" sz="1800"/>
          </a:p>
        </p:txBody>
      </p:sp>
      <p:sp>
        <p:nvSpPr>
          <p:cNvPr id="3" name="投影片編號版面配置區 2"/>
          <p:cNvSpPr>
            <a:spLocks noGrp="1"/>
          </p:cNvSpPr>
          <p:nvPr userDrawn="1">
            <p:ph type="sldNum" sz="quarter" idx="10"/>
          </p:nvPr>
        </p:nvSpPr>
        <p:spPr>
          <a:xfrm>
            <a:off x="6948264" y="6356351"/>
            <a:ext cx="2133600" cy="365125"/>
          </a:xfrm>
        </p:spPr>
        <p:txBody>
          <a:bodyPr/>
          <a:lstStyle/>
          <a:p>
            <a:fld id="{6823FAEE-51AE-4D9E-B384-8CE211A1AE5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7" name="內容版面配置區 16"/>
          <p:cNvSpPr>
            <a:spLocks noGrp="1"/>
          </p:cNvSpPr>
          <p:nvPr>
            <p:ph sz="quarter" idx="11"/>
          </p:nvPr>
        </p:nvSpPr>
        <p:spPr>
          <a:xfrm>
            <a:off x="-252536" y="332656"/>
            <a:ext cx="899592" cy="4522812"/>
          </a:xfrm>
        </p:spPr>
        <p:txBody>
          <a:bodyPr vert="eaVert">
            <a:normAutofit/>
          </a:bodyPr>
          <a:lstStyle>
            <a:lvl1pPr algn="l">
              <a:buFontTx/>
              <a:buNone/>
              <a:defRPr sz="2200" b="1">
                <a:solidFill>
                  <a:schemeClr val="bg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2" name="內容版面配置區 10"/>
          <p:cNvSpPr>
            <a:spLocks noGrp="1"/>
          </p:cNvSpPr>
          <p:nvPr>
            <p:ph sz="quarter" idx="13"/>
          </p:nvPr>
        </p:nvSpPr>
        <p:spPr>
          <a:xfrm>
            <a:off x="971600" y="908720"/>
            <a:ext cx="7992888" cy="5832648"/>
          </a:xfrm>
        </p:spPr>
        <p:txBody>
          <a:bodyPr>
            <a:normAutofit/>
          </a:bodyPr>
          <a:lstStyle>
            <a:lvl1pPr marL="355585" indent="-355585">
              <a:buClr>
                <a:schemeClr val="accent1"/>
              </a:buClr>
              <a:buFont typeface="Wingdings" pitchFamily="2" charset="2"/>
              <a:buChar char="l"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539727" indent="-277801"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 marL="722283" indent="-273038">
              <a:buClr>
                <a:schemeClr val="accent3"/>
              </a:buClr>
              <a:buFont typeface="Wingdings" pitchFamily="2" charset="2"/>
              <a:buChar char="n"/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 marL="895313" indent="-271452">
              <a:buClr>
                <a:schemeClr val="accent4"/>
              </a:buClr>
              <a:buFont typeface="Wingdings" pitchFamily="2" charset="2"/>
              <a:buChar char="l"/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 marL="1077868" indent="-265102">
              <a:buClr>
                <a:schemeClr val="accent5">
                  <a:lumMod val="50000"/>
                </a:schemeClr>
              </a:buClr>
              <a:buSzPct val="100000"/>
              <a:buFont typeface="Wingdings" pitchFamily="2" charset="2"/>
              <a:buChar char="n"/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3" name="文字版面配置區 17"/>
          <p:cNvSpPr>
            <a:spLocks noGrp="1"/>
          </p:cNvSpPr>
          <p:nvPr>
            <p:ph type="body" sz="quarter" idx="14"/>
          </p:nvPr>
        </p:nvSpPr>
        <p:spPr>
          <a:xfrm>
            <a:off x="971600" y="288032"/>
            <a:ext cx="7056784" cy="548680"/>
          </a:xfrm>
        </p:spPr>
        <p:txBody>
          <a:bodyPr>
            <a:normAutofit/>
          </a:bodyPr>
          <a:lstStyle>
            <a:lvl1pPr>
              <a:buFontTx/>
              <a:buNone/>
              <a:defRPr sz="2800" b="1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904733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16200000">
            <a:off x="-3195228" y="3195228"/>
            <a:ext cx="6858000" cy="4675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 sz="1800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 rot="16200000">
            <a:off x="-2668860" y="2065412"/>
            <a:ext cx="6021288" cy="683568"/>
          </a:xfrm>
          <a:custGeom>
            <a:avLst/>
            <a:gdLst>
              <a:gd name="T0" fmla="*/ 2147483647 w 739"/>
              <a:gd name="T1" fmla="*/ 0 h 96"/>
              <a:gd name="T2" fmla="*/ 0 w 739"/>
              <a:gd name="T3" fmla="*/ 0 h 96"/>
              <a:gd name="T4" fmla="*/ 2147483647 w 739"/>
              <a:gd name="T5" fmla="*/ 2147483647 h 96"/>
              <a:gd name="T6" fmla="*/ 2147483647 w 739"/>
              <a:gd name="T7" fmla="*/ 2147483647 h 96"/>
              <a:gd name="T8" fmla="*/ 2147483647 w 739"/>
              <a:gd name="T9" fmla="*/ 2147483647 h 96"/>
              <a:gd name="T10" fmla="*/ 2147483647 w 739"/>
              <a:gd name="T11" fmla="*/ 2147483647 h 96"/>
              <a:gd name="T12" fmla="*/ 2147483647 w 739"/>
              <a:gd name="T13" fmla="*/ 2147483647 h 96"/>
              <a:gd name="T14" fmla="*/ 2147483647 w 739"/>
              <a:gd name="T15" fmla="*/ 0 h 96"/>
              <a:gd name="T16" fmla="*/ 2147483647 w 739"/>
              <a:gd name="T17" fmla="*/ 0 h 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39"/>
              <a:gd name="T28" fmla="*/ 0 h 96"/>
              <a:gd name="T29" fmla="*/ 739 w 739"/>
              <a:gd name="T30" fmla="*/ 96 h 96"/>
              <a:gd name="connsiteX0" fmla="*/ 4574 w 9567"/>
              <a:gd name="connsiteY0" fmla="*/ 0 h 10000"/>
              <a:gd name="connsiteX1" fmla="*/ 0 w 9567"/>
              <a:gd name="connsiteY1" fmla="*/ 0 h 10000"/>
              <a:gd name="connsiteX2" fmla="*/ 1042 w 9567"/>
              <a:gd name="connsiteY2" fmla="*/ 8646 h 10000"/>
              <a:gd name="connsiteX3" fmla="*/ 1637 w 9567"/>
              <a:gd name="connsiteY3" fmla="*/ 10000 h 10000"/>
              <a:gd name="connsiteX4" fmla="*/ 4574 w 9567"/>
              <a:gd name="connsiteY4" fmla="*/ 10000 h 10000"/>
              <a:gd name="connsiteX5" fmla="*/ 7497 w 9567"/>
              <a:gd name="connsiteY5" fmla="*/ 10000 h 10000"/>
              <a:gd name="connsiteX6" fmla="*/ 8092 w 9567"/>
              <a:gd name="connsiteY6" fmla="*/ 8646 h 10000"/>
              <a:gd name="connsiteX7" fmla="*/ 9567 w 9567"/>
              <a:gd name="connsiteY7" fmla="*/ 0 h 10000"/>
              <a:gd name="connsiteX8" fmla="*/ 4574 w 9567"/>
              <a:gd name="connsiteY8" fmla="*/ 0 h 10000"/>
              <a:gd name="connsiteX0" fmla="*/ 4781 w 9554"/>
              <a:gd name="connsiteY0" fmla="*/ 0 h 10000"/>
              <a:gd name="connsiteX1" fmla="*/ 0 w 9554"/>
              <a:gd name="connsiteY1" fmla="*/ 0 h 10000"/>
              <a:gd name="connsiteX2" fmla="*/ 1089 w 9554"/>
              <a:gd name="connsiteY2" fmla="*/ 8646 h 10000"/>
              <a:gd name="connsiteX3" fmla="*/ 1711 w 9554"/>
              <a:gd name="connsiteY3" fmla="*/ 10000 h 10000"/>
              <a:gd name="connsiteX4" fmla="*/ 4781 w 9554"/>
              <a:gd name="connsiteY4" fmla="*/ 10000 h 10000"/>
              <a:gd name="connsiteX5" fmla="*/ 7836 w 9554"/>
              <a:gd name="connsiteY5" fmla="*/ 10000 h 10000"/>
              <a:gd name="connsiteX6" fmla="*/ 8458 w 9554"/>
              <a:gd name="connsiteY6" fmla="*/ 8646 h 10000"/>
              <a:gd name="connsiteX7" fmla="*/ 9554 w 9554"/>
              <a:gd name="connsiteY7" fmla="*/ 0 h 10000"/>
              <a:gd name="connsiteX8" fmla="*/ 4781 w 9554"/>
              <a:gd name="connsiteY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54" h="10000">
                <a:moveTo>
                  <a:pt x="4781" y="0"/>
                </a:moveTo>
                <a:lnTo>
                  <a:pt x="0" y="0"/>
                </a:lnTo>
                <a:lnTo>
                  <a:pt x="1089" y="8646"/>
                </a:lnTo>
                <a:cubicBezTo>
                  <a:pt x="1273" y="9583"/>
                  <a:pt x="1499" y="10000"/>
                  <a:pt x="1711" y="10000"/>
                </a:cubicBezTo>
                <a:lnTo>
                  <a:pt x="4781" y="10000"/>
                </a:lnTo>
                <a:lnTo>
                  <a:pt x="7836" y="10000"/>
                </a:lnTo>
                <a:cubicBezTo>
                  <a:pt x="8062" y="10000"/>
                  <a:pt x="8274" y="9583"/>
                  <a:pt x="8458" y="8646"/>
                </a:cubicBezTo>
                <a:lnTo>
                  <a:pt x="9554" y="0"/>
                </a:lnTo>
                <a:lnTo>
                  <a:pt x="478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50800" sx="101000" sy="101000" algn="t" rotWithShape="0">
              <a:prstClr val="black">
                <a:alpha val="39000"/>
              </a:prstClr>
            </a:outerShdw>
          </a:effectLst>
          <a:extLst/>
        </p:spPr>
        <p:txBody>
          <a:bodyPr/>
          <a:lstStyle/>
          <a:p>
            <a:endParaRPr lang="zh-CN" altLang="en-US" sz="1800"/>
          </a:p>
        </p:txBody>
      </p:sp>
      <p:sp>
        <p:nvSpPr>
          <p:cNvPr id="3" name="投影片編號版面配置區 2"/>
          <p:cNvSpPr>
            <a:spLocks noGrp="1"/>
          </p:cNvSpPr>
          <p:nvPr userDrawn="1">
            <p:ph type="sldNum" sz="quarter" idx="10"/>
          </p:nvPr>
        </p:nvSpPr>
        <p:spPr>
          <a:xfrm>
            <a:off x="6948264" y="6356351"/>
            <a:ext cx="2133600" cy="365125"/>
          </a:xfrm>
        </p:spPr>
        <p:txBody>
          <a:bodyPr/>
          <a:lstStyle/>
          <a:p>
            <a:fld id="{6823FAEE-51AE-4D9E-B384-8CE211A1AE5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7" name="內容版面配置區 16"/>
          <p:cNvSpPr>
            <a:spLocks noGrp="1"/>
          </p:cNvSpPr>
          <p:nvPr>
            <p:ph sz="quarter" idx="11"/>
          </p:nvPr>
        </p:nvSpPr>
        <p:spPr>
          <a:xfrm>
            <a:off x="-252536" y="332656"/>
            <a:ext cx="899592" cy="4522812"/>
          </a:xfrm>
        </p:spPr>
        <p:txBody>
          <a:bodyPr vert="eaVert">
            <a:normAutofit/>
          </a:bodyPr>
          <a:lstStyle>
            <a:lvl1pPr algn="l">
              <a:buFontTx/>
              <a:buNone/>
              <a:defRPr sz="2200" b="1">
                <a:solidFill>
                  <a:schemeClr val="bg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2" name="內容版面配置區 10"/>
          <p:cNvSpPr>
            <a:spLocks noGrp="1"/>
          </p:cNvSpPr>
          <p:nvPr>
            <p:ph sz="quarter" idx="13"/>
          </p:nvPr>
        </p:nvSpPr>
        <p:spPr>
          <a:xfrm>
            <a:off x="971600" y="908720"/>
            <a:ext cx="7992888" cy="5832648"/>
          </a:xfrm>
        </p:spPr>
        <p:txBody>
          <a:bodyPr>
            <a:normAutofit/>
          </a:bodyPr>
          <a:lstStyle>
            <a:lvl1pPr marL="355585" indent="-355585">
              <a:buClr>
                <a:schemeClr val="accent1"/>
              </a:buClr>
              <a:buFont typeface="Wingdings" pitchFamily="2" charset="2"/>
              <a:buChar char="l"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539727" indent="-277801"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 marL="722283" indent="-273038">
              <a:buClr>
                <a:schemeClr val="accent3"/>
              </a:buClr>
              <a:buFont typeface="Wingdings" pitchFamily="2" charset="2"/>
              <a:buChar char="n"/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 marL="895313" indent="-271452">
              <a:buClr>
                <a:schemeClr val="accent4"/>
              </a:buClr>
              <a:buFont typeface="Wingdings" pitchFamily="2" charset="2"/>
              <a:buChar char="l"/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 marL="1077868" indent="-265102">
              <a:buClr>
                <a:schemeClr val="accent5">
                  <a:lumMod val="50000"/>
                </a:schemeClr>
              </a:buClr>
              <a:buSzPct val="100000"/>
              <a:buFont typeface="Wingdings" pitchFamily="2" charset="2"/>
              <a:buChar char="n"/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3" name="文字版面配置區 17"/>
          <p:cNvSpPr>
            <a:spLocks noGrp="1"/>
          </p:cNvSpPr>
          <p:nvPr>
            <p:ph type="body" sz="quarter" idx="14"/>
          </p:nvPr>
        </p:nvSpPr>
        <p:spPr>
          <a:xfrm>
            <a:off x="971600" y="288032"/>
            <a:ext cx="7056784" cy="548680"/>
          </a:xfrm>
        </p:spPr>
        <p:txBody>
          <a:bodyPr>
            <a:normAutofit/>
          </a:bodyPr>
          <a:lstStyle>
            <a:lvl1pPr>
              <a:buFontTx/>
              <a:buNone/>
              <a:defRPr sz="2800" b="1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040014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16200000">
            <a:off x="-3195228" y="3195228"/>
            <a:ext cx="6858000" cy="4675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 sz="1800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 rot="16200000">
            <a:off x="-2668860" y="2065412"/>
            <a:ext cx="6021288" cy="683568"/>
          </a:xfrm>
          <a:custGeom>
            <a:avLst/>
            <a:gdLst>
              <a:gd name="T0" fmla="*/ 2147483647 w 739"/>
              <a:gd name="T1" fmla="*/ 0 h 96"/>
              <a:gd name="T2" fmla="*/ 0 w 739"/>
              <a:gd name="T3" fmla="*/ 0 h 96"/>
              <a:gd name="T4" fmla="*/ 2147483647 w 739"/>
              <a:gd name="T5" fmla="*/ 2147483647 h 96"/>
              <a:gd name="T6" fmla="*/ 2147483647 w 739"/>
              <a:gd name="T7" fmla="*/ 2147483647 h 96"/>
              <a:gd name="T8" fmla="*/ 2147483647 w 739"/>
              <a:gd name="T9" fmla="*/ 2147483647 h 96"/>
              <a:gd name="T10" fmla="*/ 2147483647 w 739"/>
              <a:gd name="T11" fmla="*/ 2147483647 h 96"/>
              <a:gd name="T12" fmla="*/ 2147483647 w 739"/>
              <a:gd name="T13" fmla="*/ 2147483647 h 96"/>
              <a:gd name="T14" fmla="*/ 2147483647 w 739"/>
              <a:gd name="T15" fmla="*/ 0 h 96"/>
              <a:gd name="T16" fmla="*/ 2147483647 w 739"/>
              <a:gd name="T17" fmla="*/ 0 h 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39"/>
              <a:gd name="T28" fmla="*/ 0 h 96"/>
              <a:gd name="T29" fmla="*/ 739 w 739"/>
              <a:gd name="T30" fmla="*/ 96 h 96"/>
              <a:gd name="connsiteX0" fmla="*/ 4574 w 9567"/>
              <a:gd name="connsiteY0" fmla="*/ 0 h 10000"/>
              <a:gd name="connsiteX1" fmla="*/ 0 w 9567"/>
              <a:gd name="connsiteY1" fmla="*/ 0 h 10000"/>
              <a:gd name="connsiteX2" fmla="*/ 1042 w 9567"/>
              <a:gd name="connsiteY2" fmla="*/ 8646 h 10000"/>
              <a:gd name="connsiteX3" fmla="*/ 1637 w 9567"/>
              <a:gd name="connsiteY3" fmla="*/ 10000 h 10000"/>
              <a:gd name="connsiteX4" fmla="*/ 4574 w 9567"/>
              <a:gd name="connsiteY4" fmla="*/ 10000 h 10000"/>
              <a:gd name="connsiteX5" fmla="*/ 7497 w 9567"/>
              <a:gd name="connsiteY5" fmla="*/ 10000 h 10000"/>
              <a:gd name="connsiteX6" fmla="*/ 8092 w 9567"/>
              <a:gd name="connsiteY6" fmla="*/ 8646 h 10000"/>
              <a:gd name="connsiteX7" fmla="*/ 9567 w 9567"/>
              <a:gd name="connsiteY7" fmla="*/ 0 h 10000"/>
              <a:gd name="connsiteX8" fmla="*/ 4574 w 9567"/>
              <a:gd name="connsiteY8" fmla="*/ 0 h 10000"/>
              <a:gd name="connsiteX0" fmla="*/ 4781 w 9554"/>
              <a:gd name="connsiteY0" fmla="*/ 0 h 10000"/>
              <a:gd name="connsiteX1" fmla="*/ 0 w 9554"/>
              <a:gd name="connsiteY1" fmla="*/ 0 h 10000"/>
              <a:gd name="connsiteX2" fmla="*/ 1089 w 9554"/>
              <a:gd name="connsiteY2" fmla="*/ 8646 h 10000"/>
              <a:gd name="connsiteX3" fmla="*/ 1711 w 9554"/>
              <a:gd name="connsiteY3" fmla="*/ 10000 h 10000"/>
              <a:gd name="connsiteX4" fmla="*/ 4781 w 9554"/>
              <a:gd name="connsiteY4" fmla="*/ 10000 h 10000"/>
              <a:gd name="connsiteX5" fmla="*/ 7836 w 9554"/>
              <a:gd name="connsiteY5" fmla="*/ 10000 h 10000"/>
              <a:gd name="connsiteX6" fmla="*/ 8458 w 9554"/>
              <a:gd name="connsiteY6" fmla="*/ 8646 h 10000"/>
              <a:gd name="connsiteX7" fmla="*/ 9554 w 9554"/>
              <a:gd name="connsiteY7" fmla="*/ 0 h 10000"/>
              <a:gd name="connsiteX8" fmla="*/ 4781 w 9554"/>
              <a:gd name="connsiteY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54" h="10000">
                <a:moveTo>
                  <a:pt x="4781" y="0"/>
                </a:moveTo>
                <a:lnTo>
                  <a:pt x="0" y="0"/>
                </a:lnTo>
                <a:lnTo>
                  <a:pt x="1089" y="8646"/>
                </a:lnTo>
                <a:cubicBezTo>
                  <a:pt x="1273" y="9583"/>
                  <a:pt x="1499" y="10000"/>
                  <a:pt x="1711" y="10000"/>
                </a:cubicBezTo>
                <a:lnTo>
                  <a:pt x="4781" y="10000"/>
                </a:lnTo>
                <a:lnTo>
                  <a:pt x="7836" y="10000"/>
                </a:lnTo>
                <a:cubicBezTo>
                  <a:pt x="8062" y="10000"/>
                  <a:pt x="8274" y="9583"/>
                  <a:pt x="8458" y="8646"/>
                </a:cubicBezTo>
                <a:lnTo>
                  <a:pt x="9554" y="0"/>
                </a:lnTo>
                <a:lnTo>
                  <a:pt x="478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50800" sx="101000" sy="101000" algn="t" rotWithShape="0">
              <a:prstClr val="black">
                <a:alpha val="39000"/>
              </a:prstClr>
            </a:outerShdw>
          </a:effectLst>
          <a:extLst/>
        </p:spPr>
        <p:txBody>
          <a:bodyPr/>
          <a:lstStyle/>
          <a:p>
            <a:endParaRPr lang="zh-CN" altLang="en-US" sz="1800"/>
          </a:p>
        </p:txBody>
      </p:sp>
      <p:sp>
        <p:nvSpPr>
          <p:cNvPr id="3" name="投影片編號版面配置區 2"/>
          <p:cNvSpPr>
            <a:spLocks noGrp="1"/>
          </p:cNvSpPr>
          <p:nvPr userDrawn="1">
            <p:ph type="sldNum" sz="quarter" idx="10"/>
          </p:nvPr>
        </p:nvSpPr>
        <p:spPr>
          <a:xfrm>
            <a:off x="6948264" y="6356351"/>
            <a:ext cx="2133600" cy="365125"/>
          </a:xfrm>
        </p:spPr>
        <p:txBody>
          <a:bodyPr/>
          <a:lstStyle/>
          <a:p>
            <a:fld id="{6823FAEE-51AE-4D9E-B384-8CE211A1AE5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7" name="內容版面配置區 16"/>
          <p:cNvSpPr>
            <a:spLocks noGrp="1"/>
          </p:cNvSpPr>
          <p:nvPr>
            <p:ph sz="quarter" idx="11"/>
          </p:nvPr>
        </p:nvSpPr>
        <p:spPr>
          <a:xfrm>
            <a:off x="-252536" y="332656"/>
            <a:ext cx="899592" cy="4522812"/>
          </a:xfrm>
        </p:spPr>
        <p:txBody>
          <a:bodyPr vert="eaVert">
            <a:normAutofit/>
          </a:bodyPr>
          <a:lstStyle>
            <a:lvl1pPr algn="l">
              <a:buFontTx/>
              <a:buNone/>
              <a:defRPr sz="2200" b="1">
                <a:solidFill>
                  <a:schemeClr val="bg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2" name="內容版面配置區 10"/>
          <p:cNvSpPr>
            <a:spLocks noGrp="1"/>
          </p:cNvSpPr>
          <p:nvPr>
            <p:ph sz="quarter" idx="13"/>
          </p:nvPr>
        </p:nvSpPr>
        <p:spPr>
          <a:xfrm>
            <a:off x="971600" y="908720"/>
            <a:ext cx="7992888" cy="5832648"/>
          </a:xfrm>
        </p:spPr>
        <p:txBody>
          <a:bodyPr>
            <a:normAutofit/>
          </a:bodyPr>
          <a:lstStyle>
            <a:lvl1pPr marL="355585" indent="-355585">
              <a:buClr>
                <a:schemeClr val="accent1"/>
              </a:buClr>
              <a:buFont typeface="Wingdings" pitchFamily="2" charset="2"/>
              <a:buChar char="l"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539727" indent="-277801"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 marL="722283" indent="-273038">
              <a:buClr>
                <a:schemeClr val="accent3"/>
              </a:buClr>
              <a:buFont typeface="Wingdings" pitchFamily="2" charset="2"/>
              <a:buChar char="n"/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 marL="895313" indent="-271452">
              <a:buClr>
                <a:schemeClr val="accent4"/>
              </a:buClr>
              <a:buFont typeface="Wingdings" pitchFamily="2" charset="2"/>
              <a:buChar char="l"/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 marL="1077868" indent="-265102">
              <a:buClr>
                <a:schemeClr val="accent5">
                  <a:lumMod val="50000"/>
                </a:schemeClr>
              </a:buClr>
              <a:buSzPct val="100000"/>
              <a:buFont typeface="Wingdings" pitchFamily="2" charset="2"/>
              <a:buChar char="n"/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3" name="文字版面配置區 17"/>
          <p:cNvSpPr>
            <a:spLocks noGrp="1"/>
          </p:cNvSpPr>
          <p:nvPr>
            <p:ph type="body" sz="quarter" idx="14"/>
          </p:nvPr>
        </p:nvSpPr>
        <p:spPr>
          <a:xfrm>
            <a:off x="971600" y="288032"/>
            <a:ext cx="7056784" cy="548680"/>
          </a:xfrm>
        </p:spPr>
        <p:txBody>
          <a:bodyPr>
            <a:normAutofit/>
          </a:bodyPr>
          <a:lstStyle>
            <a:lvl1pPr>
              <a:buFontTx/>
              <a:buNone/>
              <a:defRPr sz="2800" b="1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5427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920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1"/>
          <p:cNvSpPr txBox="1">
            <a:spLocks noChangeArrowheads="1"/>
          </p:cNvSpPr>
          <p:nvPr/>
        </p:nvSpPr>
        <p:spPr bwMode="auto">
          <a:xfrm>
            <a:off x="3463529" y="764705"/>
            <a:ext cx="156966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zh-CN" sz="2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 userDrawn="1">
            <p:ph type="sldNum" sz="quarter" idx="10"/>
          </p:nvPr>
        </p:nvSpPr>
        <p:spPr>
          <a:xfrm>
            <a:off x="6948264" y="6356351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fld id="{6823FAEE-51AE-4D9E-B384-8CE211A1AE5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2" name="內容版面配置區 10"/>
          <p:cNvSpPr>
            <a:spLocks noGrp="1"/>
          </p:cNvSpPr>
          <p:nvPr>
            <p:ph sz="quarter" idx="13"/>
          </p:nvPr>
        </p:nvSpPr>
        <p:spPr>
          <a:xfrm>
            <a:off x="1267435" y="764704"/>
            <a:ext cx="7992888" cy="6202353"/>
          </a:xfrm>
        </p:spPr>
        <p:txBody>
          <a:bodyPr>
            <a:normAutofit/>
          </a:bodyPr>
          <a:lstStyle>
            <a:lvl1pPr marL="355585" indent="-355585">
              <a:buClr>
                <a:schemeClr val="accent1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</a:defRPr>
            </a:lvl1pPr>
            <a:lvl2pPr marL="539727" indent="-277801"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</a:defRPr>
            </a:lvl2pPr>
            <a:lvl3pPr marL="722283" indent="-273038">
              <a:buClr>
                <a:schemeClr val="accent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</a:defRPr>
            </a:lvl3pPr>
            <a:lvl4pPr marL="895313" indent="-271452">
              <a:buClr>
                <a:schemeClr val="accent4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</a:defRPr>
            </a:lvl4pPr>
            <a:lvl5pPr marL="1077868" indent="-265102">
              <a:buClr>
                <a:schemeClr val="accent5">
                  <a:lumMod val="50000"/>
                </a:schemeClr>
              </a:buClr>
              <a:buSzPct val="100000"/>
              <a:buFont typeface="Wingdings" pitchFamily="2" charset="2"/>
              <a:buChar char="n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3" name="文字版面配置區 17"/>
          <p:cNvSpPr>
            <a:spLocks noGrp="1"/>
          </p:cNvSpPr>
          <p:nvPr>
            <p:ph type="body" sz="quarter" idx="14"/>
          </p:nvPr>
        </p:nvSpPr>
        <p:spPr>
          <a:xfrm>
            <a:off x="1190675" y="124407"/>
            <a:ext cx="7056784" cy="548680"/>
          </a:xfrm>
        </p:spPr>
        <p:txBody>
          <a:bodyPr>
            <a:normAutofit/>
          </a:bodyPr>
          <a:lstStyle>
            <a:lvl1pPr>
              <a:buFontTx/>
              <a:buNone/>
              <a:defRPr sz="2800" b="1">
                <a:solidFill>
                  <a:schemeClr val="accent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7" name="矩形 6"/>
          <p:cNvSpPr/>
          <p:nvPr userDrawn="1"/>
        </p:nvSpPr>
        <p:spPr>
          <a:xfrm flipV="1">
            <a:off x="1097428" y="578257"/>
            <a:ext cx="8136000" cy="45719"/>
          </a:xfrm>
          <a:prstGeom prst="rect">
            <a:avLst/>
          </a:prstGeom>
          <a:gradFill flip="none" rotWithShape="0">
            <a:gsLst>
              <a:gs pos="30000">
                <a:schemeClr val="accent1"/>
              </a:gs>
              <a:gs pos="99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8" name="圓角矩形 7"/>
          <p:cNvSpPr/>
          <p:nvPr userDrawn="1"/>
        </p:nvSpPr>
        <p:spPr>
          <a:xfrm>
            <a:off x="-351008" y="-78059"/>
            <a:ext cx="1281771" cy="700428"/>
          </a:xfrm>
          <a:prstGeom prst="roundRect">
            <a:avLst>
              <a:gd name="adj" fmla="val 7778"/>
            </a:avLst>
          </a:prstGeom>
          <a:gradFill flip="none" rotWithShape="1">
            <a:gsLst>
              <a:gs pos="88000">
                <a:schemeClr val="accent1"/>
              </a:gs>
              <a:gs pos="0">
                <a:schemeClr val="accent2"/>
              </a:gs>
            </a:gsLst>
            <a:lin ang="13500000" scaled="1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9" name="等腰三角形 8"/>
          <p:cNvSpPr/>
          <p:nvPr userDrawn="1"/>
        </p:nvSpPr>
        <p:spPr>
          <a:xfrm rot="8480885">
            <a:off x="5691771" y="-980369"/>
            <a:ext cx="989523" cy="863245"/>
          </a:xfrm>
          <a:prstGeom prst="triangle">
            <a:avLst/>
          </a:prstGeom>
          <a:gradFill>
            <a:gsLst>
              <a:gs pos="0">
                <a:schemeClr val="accent3"/>
              </a:gs>
              <a:gs pos="99000">
                <a:srgbClr val="FFFF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dirty="0" smtClean="0"/>
              <a:t>   </a:t>
            </a:r>
            <a:endParaRPr lang="zh-TW" altLang="en-US" sz="1800" dirty="0"/>
          </a:p>
        </p:txBody>
      </p:sp>
      <p:pic>
        <p:nvPicPr>
          <p:cNvPr id="4" name="圖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2" t="25412" r="11529" b="8549"/>
          <a:stretch/>
        </p:blipFill>
        <p:spPr>
          <a:xfrm>
            <a:off x="-130361" y="-37112"/>
            <a:ext cx="1321036" cy="87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32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 userDrawn="1"/>
        </p:nvSpPr>
        <p:spPr>
          <a:xfrm>
            <a:off x="-351008" y="-78059"/>
            <a:ext cx="1281771" cy="700428"/>
          </a:xfrm>
          <a:prstGeom prst="roundRect">
            <a:avLst>
              <a:gd name="adj" fmla="val 7778"/>
            </a:avLst>
          </a:prstGeom>
          <a:gradFill flip="none" rotWithShape="1">
            <a:gsLst>
              <a:gs pos="88000">
                <a:schemeClr val="accent2"/>
              </a:gs>
              <a:gs pos="0">
                <a:schemeClr val="accent3"/>
              </a:gs>
            </a:gsLst>
            <a:lin ang="13500000" scaled="1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0" name="文本框 11"/>
          <p:cNvSpPr txBox="1">
            <a:spLocks noChangeArrowheads="1"/>
          </p:cNvSpPr>
          <p:nvPr/>
        </p:nvSpPr>
        <p:spPr bwMode="auto">
          <a:xfrm>
            <a:off x="3463529" y="764705"/>
            <a:ext cx="156966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zh-CN" sz="2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 userDrawn="1">
            <p:ph type="sldNum" sz="quarter" idx="10"/>
          </p:nvPr>
        </p:nvSpPr>
        <p:spPr>
          <a:xfrm>
            <a:off x="6948264" y="6356351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fld id="{6823FAEE-51AE-4D9E-B384-8CE211A1AE5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2" name="內容版面配置區 10"/>
          <p:cNvSpPr>
            <a:spLocks noGrp="1"/>
          </p:cNvSpPr>
          <p:nvPr>
            <p:ph sz="quarter" idx="13"/>
          </p:nvPr>
        </p:nvSpPr>
        <p:spPr>
          <a:xfrm>
            <a:off x="1267435" y="764704"/>
            <a:ext cx="7992888" cy="6202353"/>
          </a:xfrm>
        </p:spPr>
        <p:txBody>
          <a:bodyPr>
            <a:normAutofit/>
          </a:bodyPr>
          <a:lstStyle>
            <a:lvl1pPr marL="355585" indent="-355585">
              <a:buClr>
                <a:schemeClr val="accent1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</a:defRPr>
            </a:lvl1pPr>
            <a:lvl2pPr marL="539727" indent="-277801"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</a:defRPr>
            </a:lvl2pPr>
            <a:lvl3pPr marL="722283" indent="-273038">
              <a:buClr>
                <a:schemeClr val="accent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</a:defRPr>
            </a:lvl3pPr>
            <a:lvl4pPr marL="895313" indent="-271452">
              <a:buClr>
                <a:schemeClr val="accent4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</a:defRPr>
            </a:lvl4pPr>
            <a:lvl5pPr marL="1077868" indent="-265102">
              <a:buClr>
                <a:schemeClr val="accent5">
                  <a:lumMod val="50000"/>
                </a:schemeClr>
              </a:buClr>
              <a:buSzPct val="100000"/>
              <a:buFont typeface="Wingdings" pitchFamily="2" charset="2"/>
              <a:buChar char="n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3" name="文字版面配置區 17"/>
          <p:cNvSpPr>
            <a:spLocks noGrp="1"/>
          </p:cNvSpPr>
          <p:nvPr>
            <p:ph type="body" sz="quarter" idx="14"/>
          </p:nvPr>
        </p:nvSpPr>
        <p:spPr>
          <a:xfrm>
            <a:off x="1190675" y="124407"/>
            <a:ext cx="7056784" cy="548680"/>
          </a:xfrm>
        </p:spPr>
        <p:txBody>
          <a:bodyPr>
            <a:normAutofit/>
          </a:bodyPr>
          <a:lstStyle>
            <a:lvl1pPr>
              <a:buFontTx/>
              <a:buNone/>
              <a:defRPr sz="2800" b="1">
                <a:solidFill>
                  <a:schemeClr val="accent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7" name="矩形 6"/>
          <p:cNvSpPr/>
          <p:nvPr userDrawn="1"/>
        </p:nvSpPr>
        <p:spPr>
          <a:xfrm flipV="1">
            <a:off x="1097428" y="578257"/>
            <a:ext cx="8136000" cy="45719"/>
          </a:xfrm>
          <a:prstGeom prst="rect">
            <a:avLst/>
          </a:prstGeom>
          <a:gradFill flip="none" rotWithShape="0">
            <a:gsLst>
              <a:gs pos="30000">
                <a:schemeClr val="accent2"/>
              </a:gs>
              <a:gs pos="99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2" t="25412" r="11529" b="8549"/>
          <a:stretch/>
        </p:blipFill>
        <p:spPr>
          <a:xfrm>
            <a:off x="-130361" y="-37112"/>
            <a:ext cx="1321036" cy="87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90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1"/>
          <p:cNvSpPr txBox="1">
            <a:spLocks noChangeArrowheads="1"/>
          </p:cNvSpPr>
          <p:nvPr/>
        </p:nvSpPr>
        <p:spPr bwMode="auto">
          <a:xfrm>
            <a:off x="3463529" y="764705"/>
            <a:ext cx="156966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zh-CN" sz="2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 userDrawn="1">
            <p:ph type="sldNum" sz="quarter" idx="10"/>
          </p:nvPr>
        </p:nvSpPr>
        <p:spPr>
          <a:xfrm>
            <a:off x="6948264" y="6356351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fld id="{6823FAEE-51AE-4D9E-B384-8CE211A1AE5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2" name="內容版面配置區 10"/>
          <p:cNvSpPr>
            <a:spLocks noGrp="1"/>
          </p:cNvSpPr>
          <p:nvPr>
            <p:ph sz="quarter" idx="13"/>
          </p:nvPr>
        </p:nvSpPr>
        <p:spPr>
          <a:xfrm>
            <a:off x="1267435" y="764704"/>
            <a:ext cx="7992888" cy="6202353"/>
          </a:xfrm>
        </p:spPr>
        <p:txBody>
          <a:bodyPr>
            <a:normAutofit/>
          </a:bodyPr>
          <a:lstStyle>
            <a:lvl1pPr marL="355585" indent="-355585">
              <a:buClr>
                <a:schemeClr val="accent1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</a:defRPr>
            </a:lvl1pPr>
            <a:lvl2pPr marL="539727" indent="-277801"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</a:defRPr>
            </a:lvl2pPr>
            <a:lvl3pPr marL="722283" indent="-273038">
              <a:buClr>
                <a:schemeClr val="accent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</a:defRPr>
            </a:lvl3pPr>
            <a:lvl4pPr marL="895313" indent="-271452">
              <a:buClr>
                <a:schemeClr val="accent4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</a:defRPr>
            </a:lvl4pPr>
            <a:lvl5pPr marL="1077868" indent="-265102">
              <a:buClr>
                <a:schemeClr val="accent5">
                  <a:lumMod val="50000"/>
                </a:schemeClr>
              </a:buClr>
              <a:buSzPct val="100000"/>
              <a:buFont typeface="Wingdings" pitchFamily="2" charset="2"/>
              <a:buChar char="n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3" name="文字版面配置區 17"/>
          <p:cNvSpPr>
            <a:spLocks noGrp="1"/>
          </p:cNvSpPr>
          <p:nvPr>
            <p:ph type="body" sz="quarter" idx="14"/>
          </p:nvPr>
        </p:nvSpPr>
        <p:spPr>
          <a:xfrm>
            <a:off x="1190675" y="124407"/>
            <a:ext cx="7056784" cy="548680"/>
          </a:xfrm>
        </p:spPr>
        <p:txBody>
          <a:bodyPr>
            <a:normAutofit/>
          </a:bodyPr>
          <a:lstStyle>
            <a:lvl1pPr>
              <a:buFontTx/>
              <a:buNone/>
              <a:defRPr sz="2800" b="1">
                <a:solidFill>
                  <a:schemeClr val="accent3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7" name="矩形 6"/>
          <p:cNvSpPr/>
          <p:nvPr userDrawn="1"/>
        </p:nvSpPr>
        <p:spPr>
          <a:xfrm flipV="1">
            <a:off x="1097428" y="578257"/>
            <a:ext cx="8136000" cy="45719"/>
          </a:xfrm>
          <a:prstGeom prst="rect">
            <a:avLst/>
          </a:prstGeom>
          <a:gradFill flip="none" rotWithShape="0">
            <a:gsLst>
              <a:gs pos="30000">
                <a:schemeClr val="accent3"/>
              </a:gs>
              <a:gs pos="99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8" name="圓角矩形 7"/>
          <p:cNvSpPr/>
          <p:nvPr userDrawn="1"/>
        </p:nvSpPr>
        <p:spPr>
          <a:xfrm>
            <a:off x="-351008" y="-78059"/>
            <a:ext cx="1281771" cy="700428"/>
          </a:xfrm>
          <a:prstGeom prst="roundRect">
            <a:avLst>
              <a:gd name="adj" fmla="val 7778"/>
            </a:avLst>
          </a:prstGeom>
          <a:gradFill flip="none" rotWithShape="1">
            <a:gsLst>
              <a:gs pos="88000">
                <a:schemeClr val="accent3"/>
              </a:gs>
              <a:gs pos="0">
                <a:schemeClr val="accent6"/>
              </a:gs>
            </a:gsLst>
            <a:lin ang="13500000" scaled="1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2" t="25412" r="11529" b="8549"/>
          <a:stretch/>
        </p:blipFill>
        <p:spPr>
          <a:xfrm>
            <a:off x="-130361" y="-37112"/>
            <a:ext cx="1321036" cy="87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14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1"/>
          <p:cNvSpPr txBox="1">
            <a:spLocks noChangeArrowheads="1"/>
          </p:cNvSpPr>
          <p:nvPr/>
        </p:nvSpPr>
        <p:spPr bwMode="auto">
          <a:xfrm>
            <a:off x="3463529" y="764705"/>
            <a:ext cx="156966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zh-CN" sz="2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 userDrawn="1">
            <p:ph type="sldNum" sz="quarter" idx="10"/>
          </p:nvPr>
        </p:nvSpPr>
        <p:spPr>
          <a:xfrm>
            <a:off x="6948264" y="6356351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fld id="{6823FAEE-51AE-4D9E-B384-8CE211A1AE5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2" name="內容版面配置區 10"/>
          <p:cNvSpPr>
            <a:spLocks noGrp="1"/>
          </p:cNvSpPr>
          <p:nvPr>
            <p:ph sz="quarter" idx="13"/>
          </p:nvPr>
        </p:nvSpPr>
        <p:spPr>
          <a:xfrm>
            <a:off x="1267435" y="764704"/>
            <a:ext cx="7992888" cy="6202353"/>
          </a:xfrm>
        </p:spPr>
        <p:txBody>
          <a:bodyPr>
            <a:normAutofit/>
          </a:bodyPr>
          <a:lstStyle>
            <a:lvl1pPr marL="355585" indent="-355585">
              <a:buClr>
                <a:schemeClr val="accent1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</a:defRPr>
            </a:lvl1pPr>
            <a:lvl2pPr marL="539727" indent="-277801"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</a:defRPr>
            </a:lvl2pPr>
            <a:lvl3pPr marL="722283" indent="-273038">
              <a:buClr>
                <a:schemeClr val="accent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</a:defRPr>
            </a:lvl3pPr>
            <a:lvl4pPr marL="895313" indent="-271452">
              <a:buClr>
                <a:schemeClr val="accent4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</a:defRPr>
            </a:lvl4pPr>
            <a:lvl5pPr marL="1077868" indent="-265102">
              <a:buClr>
                <a:schemeClr val="accent5">
                  <a:lumMod val="50000"/>
                </a:schemeClr>
              </a:buClr>
              <a:buSzPct val="100000"/>
              <a:buFont typeface="Wingdings" pitchFamily="2" charset="2"/>
              <a:buChar char="n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3" name="文字版面配置區 17"/>
          <p:cNvSpPr>
            <a:spLocks noGrp="1"/>
          </p:cNvSpPr>
          <p:nvPr>
            <p:ph type="body" sz="quarter" idx="14"/>
          </p:nvPr>
        </p:nvSpPr>
        <p:spPr>
          <a:xfrm>
            <a:off x="1190675" y="124407"/>
            <a:ext cx="7056784" cy="548680"/>
          </a:xfrm>
        </p:spPr>
        <p:txBody>
          <a:bodyPr>
            <a:normAutofit/>
          </a:bodyPr>
          <a:lstStyle>
            <a:lvl1pPr>
              <a:buFontTx/>
              <a:buNone/>
              <a:defRPr sz="2800" b="1">
                <a:solidFill>
                  <a:schemeClr val="accent4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7" name="矩形 6"/>
          <p:cNvSpPr/>
          <p:nvPr userDrawn="1"/>
        </p:nvSpPr>
        <p:spPr>
          <a:xfrm flipV="1">
            <a:off x="1097428" y="578257"/>
            <a:ext cx="8136000" cy="45719"/>
          </a:xfrm>
          <a:prstGeom prst="rect">
            <a:avLst/>
          </a:prstGeom>
          <a:gradFill flip="none" rotWithShape="0">
            <a:gsLst>
              <a:gs pos="30000">
                <a:schemeClr val="accent4"/>
              </a:gs>
              <a:gs pos="99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8" name="圓角矩形 7"/>
          <p:cNvSpPr/>
          <p:nvPr userDrawn="1"/>
        </p:nvSpPr>
        <p:spPr>
          <a:xfrm>
            <a:off x="-351008" y="-78059"/>
            <a:ext cx="1281771" cy="700428"/>
          </a:xfrm>
          <a:prstGeom prst="roundRect">
            <a:avLst>
              <a:gd name="adj" fmla="val 7778"/>
            </a:avLst>
          </a:prstGeom>
          <a:gradFill flip="none" rotWithShape="1">
            <a:gsLst>
              <a:gs pos="88000">
                <a:schemeClr val="accent4"/>
              </a:gs>
              <a:gs pos="0">
                <a:schemeClr val="accent6"/>
              </a:gs>
            </a:gsLst>
            <a:lin ang="13500000" scaled="1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2" t="25412" r="11529" b="8549"/>
          <a:stretch/>
        </p:blipFill>
        <p:spPr>
          <a:xfrm>
            <a:off x="-130361" y="-37112"/>
            <a:ext cx="1321036" cy="87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95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1"/>
          <p:cNvSpPr txBox="1">
            <a:spLocks noChangeArrowheads="1"/>
          </p:cNvSpPr>
          <p:nvPr/>
        </p:nvSpPr>
        <p:spPr bwMode="auto">
          <a:xfrm>
            <a:off x="3463529" y="764705"/>
            <a:ext cx="156966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zh-CN" sz="2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 userDrawn="1">
            <p:ph type="sldNum" sz="quarter" idx="10"/>
          </p:nvPr>
        </p:nvSpPr>
        <p:spPr>
          <a:xfrm>
            <a:off x="6948264" y="6356351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fld id="{6823FAEE-51AE-4D9E-B384-8CE211A1AE5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2" name="內容版面配置區 10"/>
          <p:cNvSpPr>
            <a:spLocks noGrp="1"/>
          </p:cNvSpPr>
          <p:nvPr>
            <p:ph sz="quarter" idx="13"/>
          </p:nvPr>
        </p:nvSpPr>
        <p:spPr>
          <a:xfrm>
            <a:off x="1267435" y="764704"/>
            <a:ext cx="7992888" cy="6202353"/>
          </a:xfrm>
        </p:spPr>
        <p:txBody>
          <a:bodyPr>
            <a:normAutofit/>
          </a:bodyPr>
          <a:lstStyle>
            <a:lvl1pPr marL="355585" indent="-355585">
              <a:buClr>
                <a:schemeClr val="accent1"/>
              </a:buClr>
              <a:buFont typeface="Wingdings" pitchFamily="2" charset="2"/>
              <a:buChar char="l"/>
              <a:defRPr sz="2400">
                <a:solidFill>
                  <a:schemeClr val="tx1"/>
                </a:solidFill>
              </a:defRPr>
            </a:lvl1pPr>
            <a:lvl2pPr marL="539727" indent="-277801"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</a:defRPr>
            </a:lvl2pPr>
            <a:lvl3pPr marL="722283" indent="-273038">
              <a:buClr>
                <a:schemeClr val="accent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</a:defRPr>
            </a:lvl3pPr>
            <a:lvl4pPr marL="895313" indent="-271452">
              <a:buClr>
                <a:schemeClr val="accent4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</a:defRPr>
            </a:lvl4pPr>
            <a:lvl5pPr marL="1077868" indent="-265102">
              <a:buClr>
                <a:schemeClr val="accent5">
                  <a:lumMod val="50000"/>
                </a:schemeClr>
              </a:buClr>
              <a:buSzPct val="100000"/>
              <a:buFont typeface="Wingdings" pitchFamily="2" charset="2"/>
              <a:buChar char="n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3" name="文字版面配置區 17"/>
          <p:cNvSpPr>
            <a:spLocks noGrp="1"/>
          </p:cNvSpPr>
          <p:nvPr>
            <p:ph type="body" sz="quarter" idx="14"/>
          </p:nvPr>
        </p:nvSpPr>
        <p:spPr>
          <a:xfrm>
            <a:off x="1190675" y="124407"/>
            <a:ext cx="7056784" cy="548680"/>
          </a:xfrm>
        </p:spPr>
        <p:txBody>
          <a:bodyPr>
            <a:normAutofit/>
          </a:bodyPr>
          <a:lstStyle>
            <a:lvl1pPr>
              <a:buFontTx/>
              <a:buNone/>
              <a:defRPr sz="2800" b="1">
                <a:solidFill>
                  <a:schemeClr val="accent5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7" name="矩形 6"/>
          <p:cNvSpPr/>
          <p:nvPr userDrawn="1"/>
        </p:nvSpPr>
        <p:spPr>
          <a:xfrm flipV="1">
            <a:off x="1097428" y="578257"/>
            <a:ext cx="8136000" cy="45719"/>
          </a:xfrm>
          <a:prstGeom prst="rect">
            <a:avLst/>
          </a:prstGeom>
          <a:gradFill flip="none" rotWithShape="0">
            <a:gsLst>
              <a:gs pos="30000">
                <a:schemeClr val="accent5"/>
              </a:gs>
              <a:gs pos="99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8" name="圓角矩形 7"/>
          <p:cNvSpPr/>
          <p:nvPr userDrawn="1"/>
        </p:nvSpPr>
        <p:spPr>
          <a:xfrm>
            <a:off x="-351008" y="-78059"/>
            <a:ext cx="1281771" cy="700428"/>
          </a:xfrm>
          <a:prstGeom prst="roundRect">
            <a:avLst>
              <a:gd name="adj" fmla="val 7778"/>
            </a:avLst>
          </a:prstGeom>
          <a:gradFill flip="none" rotWithShape="1">
            <a:gsLst>
              <a:gs pos="88000">
                <a:schemeClr val="accent5"/>
              </a:gs>
              <a:gs pos="0">
                <a:schemeClr val="accent4"/>
              </a:gs>
            </a:gsLst>
            <a:lin ang="13500000" scaled="1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2" t="25412" r="11529" b="8549"/>
          <a:stretch/>
        </p:blipFill>
        <p:spPr>
          <a:xfrm>
            <a:off x="-130361" y="-37112"/>
            <a:ext cx="1321036" cy="87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7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231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1_Title only">
    <p:bg>
      <p:bgPr>
        <a:blipFill>
          <a:blip r:embed="rId2" cstate="print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 userDrawn="1"/>
        </p:nvSpPr>
        <p:spPr>
          <a:xfrm>
            <a:off x="4572000" y="0"/>
            <a:ext cx="4572000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185A37B-10C5-DD44-9F11-CFCE94F820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8" y="0"/>
            <a:ext cx="2197179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627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標題及物件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投影片編號版面配置區 5"/>
          <p:cNvSpPr txBox="1">
            <a:spLocks/>
          </p:cNvSpPr>
          <p:nvPr/>
        </p:nvSpPr>
        <p:spPr>
          <a:xfrm>
            <a:off x="7051675" y="656431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38E2C6E-985B-4C7C-A0DD-8B64ED764214}" type="slidenum">
              <a:rPr lang="zh-TW" altLang="en-US" sz="1800" smtClean="0">
                <a:solidFill>
                  <a:prstClr val="black"/>
                </a:solidFill>
              </a:rPr>
              <a:pPr algn="r">
                <a:defRPr/>
              </a:pPr>
              <a:t>‹#›</a:t>
            </a:fld>
            <a:endParaRPr lang="zh-TW" alt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467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1_Title only">
    <p:bg>
      <p:bgPr>
        <a:blipFill>
          <a:blip r:embed="rId2" cstate="print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4043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185A37B-10C5-DD44-9F11-CFCE94F820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8" y="0"/>
            <a:ext cx="2197179" cy="576064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51520" y="-27384"/>
            <a:ext cx="8424936" cy="764704"/>
          </a:xfrm>
        </p:spPr>
        <p:txBody>
          <a:bodyPr/>
          <a:lstStyle>
            <a:lvl1pPr algn="l">
              <a:defRPr sz="3600" spc="0"/>
            </a:lvl1pPr>
          </a:lstStyle>
          <a:p>
            <a:r>
              <a:rPr kumimoji="0" lang="zh-TW" altLang="en-US" dirty="0" smtClean="0"/>
              <a:t>按一下以編輯母片標題樣式</a:t>
            </a:r>
            <a:endParaRPr kumimoji="0" lang="en-US" dirty="0"/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251520" y="836712"/>
            <a:ext cx="4320480" cy="6021288"/>
          </a:xfrm>
        </p:spPr>
        <p:txBody>
          <a:bodyPr/>
          <a:lstStyle>
            <a:lvl1pPr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0000"/>
              </a:buClr>
              <a:buFontTx/>
              <a:buBlip>
                <a:blip r:embed="rId4"/>
              </a:buBlip>
              <a:defRPr sz="2400" b="1">
                <a:solidFill>
                  <a:schemeClr val="tx1"/>
                </a:solidFill>
                <a:latin typeface="+mj-ea"/>
                <a:ea typeface="+mj-ea"/>
                <a:sym typeface="Wingdings 2"/>
              </a:defRPr>
            </a:lvl1pPr>
            <a:lvl2pPr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030A0"/>
              </a:buClr>
              <a:defRPr sz="2000">
                <a:latin typeface="+mj-ea"/>
                <a:ea typeface="+mj-ea"/>
              </a:defRPr>
            </a:lvl2pPr>
            <a:lvl3pPr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030A0"/>
              </a:buClr>
              <a:defRPr sz="1600">
                <a:latin typeface="+mj-ea"/>
                <a:ea typeface="+mj-ea"/>
              </a:defRPr>
            </a:lvl3pPr>
            <a:lvl4pPr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030A0"/>
              </a:buClr>
              <a:defRPr sz="1400">
                <a:latin typeface="+mj-ea"/>
                <a:ea typeface="+mj-ea"/>
              </a:defRPr>
            </a:lvl4pPr>
            <a:lvl5pPr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030A0"/>
              </a:buClr>
              <a:defRPr sz="1200">
                <a:latin typeface="+mj-ea"/>
                <a:ea typeface="+mj-ea"/>
              </a:defRPr>
            </a:lvl5pPr>
          </a:lstStyle>
          <a:p>
            <a:pPr lvl="0" eaLnBrk="1" latinLnBrk="0" hangingPunct="1"/>
            <a:r>
              <a:rPr lang="zh-TW" altLang="en-US" dirty="0" smtClean="0"/>
              <a:t>按一下以編輯母片文字樣式</a:t>
            </a:r>
          </a:p>
          <a:p>
            <a:pPr lvl="1" eaLnBrk="1" latinLnBrk="0" hangingPunct="1"/>
            <a:r>
              <a:rPr lang="zh-TW" altLang="en-US" dirty="0" smtClean="0"/>
              <a:t>第二層</a:t>
            </a:r>
          </a:p>
          <a:p>
            <a:pPr lvl="2" eaLnBrk="1" latinLnBrk="0" hangingPunct="1"/>
            <a:r>
              <a:rPr lang="zh-TW" altLang="en-US" dirty="0" smtClean="0"/>
              <a:t>第三層</a:t>
            </a:r>
          </a:p>
          <a:p>
            <a:pPr lvl="3" eaLnBrk="1" latinLnBrk="0" hangingPunct="1"/>
            <a:r>
              <a:rPr lang="zh-TW" altLang="en-US" dirty="0" smtClean="0"/>
              <a:t>第四層</a:t>
            </a:r>
          </a:p>
          <a:p>
            <a:pPr lvl="4" eaLnBrk="1" latinLnBrk="0" hangingPunct="1"/>
            <a:r>
              <a:rPr lang="zh-TW" altLang="en-US" dirty="0" smtClean="0"/>
              <a:t>第五層</a:t>
            </a:r>
            <a:endParaRPr kumimoji="0" lang="en-US" dirty="0"/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0" y="0"/>
            <a:ext cx="9144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1800" dirty="0" smtClean="0"/>
          </a:p>
        </p:txBody>
      </p:sp>
    </p:spTree>
    <p:extLst>
      <p:ext uri="{BB962C8B-B14F-4D97-AF65-F5344CB8AC3E}">
        <p14:creationId xmlns:p14="http://schemas.microsoft.com/office/powerpoint/2010/main" val="3716941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5816-F89D-4E10-BD77-2711B9E74DB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6" name="標題 1"/>
          <p:cNvSpPr txBox="1">
            <a:spLocks/>
          </p:cNvSpPr>
          <p:nvPr userDrawn="1"/>
        </p:nvSpPr>
        <p:spPr>
          <a:xfrm>
            <a:off x="251520" y="648072"/>
            <a:ext cx="8424936" cy="764704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51520" y="692699"/>
            <a:ext cx="7221488" cy="764704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4504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1371003"/>
            <a:ext cx="9152256" cy="2625790"/>
          </a:xfrm>
          <a:custGeom>
            <a:avLst/>
            <a:gdLst>
              <a:gd name="connsiteX0" fmla="*/ 0 w 12203008"/>
              <a:gd name="connsiteY0" fmla="*/ 0 h 2625790"/>
              <a:gd name="connsiteX1" fmla="*/ 12203008 w 12203008"/>
              <a:gd name="connsiteY1" fmla="*/ 0 h 2625790"/>
              <a:gd name="connsiteX2" fmla="*/ 12203008 w 12203008"/>
              <a:gd name="connsiteY2" fmla="*/ 2625790 h 2625790"/>
              <a:gd name="connsiteX3" fmla="*/ 0 w 12203008"/>
              <a:gd name="connsiteY3" fmla="*/ 2625790 h 262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3008" h="2625790">
                <a:moveTo>
                  <a:pt x="0" y="0"/>
                </a:moveTo>
                <a:lnTo>
                  <a:pt x="12203008" y="0"/>
                </a:lnTo>
                <a:lnTo>
                  <a:pt x="12203008" y="2625790"/>
                </a:lnTo>
                <a:lnTo>
                  <a:pt x="0" y="26257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877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投影片編號版面配置區 5"/>
          <p:cNvSpPr txBox="1">
            <a:spLocks/>
          </p:cNvSpPr>
          <p:nvPr/>
        </p:nvSpPr>
        <p:spPr>
          <a:xfrm>
            <a:off x="7051675" y="656431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38E2C6E-985B-4C7C-A0DD-8B64ED764214}" type="slidenum">
              <a:rPr lang="zh-TW" altLang="en-US" sz="1400" smtClean="0">
                <a:solidFill>
                  <a:prstClr val="black"/>
                </a:solidFill>
              </a:rPr>
              <a:pPr algn="r">
                <a:defRPr/>
              </a:pPr>
              <a:t>‹#›</a:t>
            </a:fld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51520" y="318255"/>
            <a:ext cx="8424936" cy="764704"/>
          </a:xfrm>
        </p:spPr>
        <p:txBody>
          <a:bodyPr/>
          <a:lstStyle>
            <a:lvl1pPr algn="l">
              <a:defRPr spc="0"/>
            </a:lvl1pPr>
          </a:lstStyle>
          <a:p>
            <a:r>
              <a:rPr kumimoji="0" lang="zh-TW" altLang="en-US" dirty="0" smtClean="0"/>
              <a:t>按一下以編輯母片標題樣式</a:t>
            </a:r>
            <a:endParaRPr kumimoji="0" lang="en-US" dirty="0"/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251520" y="1082964"/>
            <a:ext cx="4320480" cy="4896544"/>
          </a:xfrm>
        </p:spPr>
        <p:txBody>
          <a:bodyPr/>
          <a:lstStyle>
            <a:lvl1pPr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0000"/>
              </a:buClr>
              <a:buFontTx/>
              <a:buBlip>
                <a:blip r:embed="rId2"/>
              </a:buBlip>
              <a:defRPr sz="2400" b="1">
                <a:latin typeface="+mj-ea"/>
                <a:ea typeface="+mj-ea"/>
              </a:defRPr>
            </a:lvl1pPr>
            <a:lvl2pPr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defRPr sz="2000">
                <a:latin typeface="+mj-ea"/>
                <a:ea typeface="+mj-ea"/>
              </a:defRPr>
            </a:lvl2pPr>
            <a:lvl3pPr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defRPr sz="1600">
                <a:latin typeface="+mj-ea"/>
                <a:ea typeface="+mj-ea"/>
              </a:defRPr>
            </a:lvl3pPr>
            <a:lvl4pPr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defRPr sz="1400">
                <a:latin typeface="+mj-ea"/>
                <a:ea typeface="+mj-ea"/>
              </a:defRPr>
            </a:lvl4pPr>
            <a:lvl5pPr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defRPr sz="1200">
                <a:latin typeface="+mj-ea"/>
                <a:ea typeface="+mj-ea"/>
              </a:defRPr>
            </a:lvl5pPr>
          </a:lstStyle>
          <a:p>
            <a:pPr lvl="0" eaLnBrk="1" latinLnBrk="0" hangingPunct="1"/>
            <a:r>
              <a:rPr lang="zh-TW" altLang="en-US" dirty="0" smtClean="0"/>
              <a:t>按一下以編輯母片文字樣式</a:t>
            </a:r>
          </a:p>
          <a:p>
            <a:pPr lvl="1" eaLnBrk="1" latinLnBrk="0" hangingPunct="1"/>
            <a:r>
              <a:rPr lang="zh-TW" altLang="en-US" dirty="0" smtClean="0"/>
              <a:t>第二層</a:t>
            </a:r>
          </a:p>
          <a:p>
            <a:pPr lvl="2" eaLnBrk="1" latinLnBrk="0" hangingPunct="1"/>
            <a:r>
              <a:rPr lang="zh-TW" altLang="en-US" dirty="0" smtClean="0"/>
              <a:t>第三層</a:t>
            </a:r>
          </a:p>
          <a:p>
            <a:pPr lvl="3" eaLnBrk="1" latinLnBrk="0" hangingPunct="1"/>
            <a:r>
              <a:rPr lang="zh-TW" altLang="en-US" dirty="0" smtClean="0"/>
              <a:t>第四層</a:t>
            </a:r>
          </a:p>
          <a:p>
            <a:pPr lvl="4" eaLnBrk="1" latinLnBrk="0" hangingPunct="1"/>
            <a:r>
              <a:rPr lang="zh-TW" altLang="en-US" dirty="0" smtClean="0"/>
              <a:t>第五層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94803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894993" y="2019058"/>
            <a:ext cx="2370643" cy="2806943"/>
          </a:xfrm>
          <a:custGeom>
            <a:avLst/>
            <a:gdLst>
              <a:gd name="connsiteX0" fmla="*/ 207124 w 3160856"/>
              <a:gd name="connsiteY0" fmla="*/ 0 h 2806943"/>
              <a:gd name="connsiteX1" fmla="*/ 2953732 w 3160856"/>
              <a:gd name="connsiteY1" fmla="*/ 0 h 2806943"/>
              <a:gd name="connsiteX2" fmla="*/ 3160856 w 3160856"/>
              <a:gd name="connsiteY2" fmla="*/ 207124 h 2806943"/>
              <a:gd name="connsiteX3" fmla="*/ 3160856 w 3160856"/>
              <a:gd name="connsiteY3" fmla="*/ 2599819 h 2806943"/>
              <a:gd name="connsiteX4" fmla="*/ 2953732 w 3160856"/>
              <a:gd name="connsiteY4" fmla="*/ 2806943 h 2806943"/>
              <a:gd name="connsiteX5" fmla="*/ 207124 w 3160856"/>
              <a:gd name="connsiteY5" fmla="*/ 2806943 h 2806943"/>
              <a:gd name="connsiteX6" fmla="*/ 0 w 3160856"/>
              <a:gd name="connsiteY6" fmla="*/ 2599819 h 2806943"/>
              <a:gd name="connsiteX7" fmla="*/ 0 w 3160856"/>
              <a:gd name="connsiteY7" fmla="*/ 207124 h 2806943"/>
              <a:gd name="connsiteX8" fmla="*/ 207124 w 3160856"/>
              <a:gd name="connsiteY8" fmla="*/ 0 h 2806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0856" h="2806943">
                <a:moveTo>
                  <a:pt x="207124" y="0"/>
                </a:moveTo>
                <a:lnTo>
                  <a:pt x="2953732" y="0"/>
                </a:lnTo>
                <a:cubicBezTo>
                  <a:pt x="3068123" y="0"/>
                  <a:pt x="3160856" y="92733"/>
                  <a:pt x="3160856" y="207124"/>
                </a:cubicBezTo>
                <a:lnTo>
                  <a:pt x="3160856" y="2599819"/>
                </a:lnTo>
                <a:cubicBezTo>
                  <a:pt x="3160856" y="2714210"/>
                  <a:pt x="3068123" y="2806943"/>
                  <a:pt x="2953732" y="2806943"/>
                </a:cubicBezTo>
                <a:lnTo>
                  <a:pt x="207124" y="2806943"/>
                </a:lnTo>
                <a:cubicBezTo>
                  <a:pt x="92733" y="2806943"/>
                  <a:pt x="0" y="2714210"/>
                  <a:pt x="0" y="2599819"/>
                </a:cubicBezTo>
                <a:lnTo>
                  <a:pt x="0" y="207124"/>
                </a:lnTo>
                <a:cubicBezTo>
                  <a:pt x="0" y="92733"/>
                  <a:pt x="92733" y="0"/>
                  <a:pt x="2071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3386683" y="2019060"/>
            <a:ext cx="2370643" cy="2806943"/>
          </a:xfrm>
          <a:custGeom>
            <a:avLst/>
            <a:gdLst>
              <a:gd name="connsiteX0" fmla="*/ 241116 w 3160856"/>
              <a:gd name="connsiteY0" fmla="*/ 0 h 2806943"/>
              <a:gd name="connsiteX1" fmla="*/ 2919740 w 3160856"/>
              <a:gd name="connsiteY1" fmla="*/ 0 h 2806943"/>
              <a:gd name="connsiteX2" fmla="*/ 3160856 w 3160856"/>
              <a:gd name="connsiteY2" fmla="*/ 241116 h 2806943"/>
              <a:gd name="connsiteX3" fmla="*/ 3160856 w 3160856"/>
              <a:gd name="connsiteY3" fmla="*/ 2565827 h 2806943"/>
              <a:gd name="connsiteX4" fmla="*/ 2919740 w 3160856"/>
              <a:gd name="connsiteY4" fmla="*/ 2806943 h 2806943"/>
              <a:gd name="connsiteX5" fmla="*/ 241116 w 3160856"/>
              <a:gd name="connsiteY5" fmla="*/ 2806943 h 2806943"/>
              <a:gd name="connsiteX6" fmla="*/ 0 w 3160856"/>
              <a:gd name="connsiteY6" fmla="*/ 2565827 h 2806943"/>
              <a:gd name="connsiteX7" fmla="*/ 0 w 3160856"/>
              <a:gd name="connsiteY7" fmla="*/ 241116 h 2806943"/>
              <a:gd name="connsiteX8" fmla="*/ 241116 w 3160856"/>
              <a:gd name="connsiteY8" fmla="*/ 0 h 2806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0856" h="2806943">
                <a:moveTo>
                  <a:pt x="241116" y="0"/>
                </a:moveTo>
                <a:lnTo>
                  <a:pt x="2919740" y="0"/>
                </a:lnTo>
                <a:cubicBezTo>
                  <a:pt x="3052905" y="0"/>
                  <a:pt x="3160856" y="107951"/>
                  <a:pt x="3160856" y="241116"/>
                </a:cubicBezTo>
                <a:lnTo>
                  <a:pt x="3160856" y="2565827"/>
                </a:lnTo>
                <a:cubicBezTo>
                  <a:pt x="3160856" y="2698992"/>
                  <a:pt x="3052905" y="2806943"/>
                  <a:pt x="2919740" y="2806943"/>
                </a:cubicBezTo>
                <a:lnTo>
                  <a:pt x="241116" y="2806943"/>
                </a:lnTo>
                <a:cubicBezTo>
                  <a:pt x="107951" y="2806943"/>
                  <a:pt x="0" y="2698992"/>
                  <a:pt x="0" y="2565827"/>
                </a:cubicBezTo>
                <a:lnTo>
                  <a:pt x="0" y="241116"/>
                </a:lnTo>
                <a:cubicBezTo>
                  <a:pt x="0" y="107951"/>
                  <a:pt x="107951" y="0"/>
                  <a:pt x="24111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5878365" y="2019060"/>
            <a:ext cx="2370643" cy="2806943"/>
          </a:xfrm>
          <a:custGeom>
            <a:avLst/>
            <a:gdLst>
              <a:gd name="connsiteX0" fmla="*/ 207124 w 3160856"/>
              <a:gd name="connsiteY0" fmla="*/ 0 h 2806943"/>
              <a:gd name="connsiteX1" fmla="*/ 2953732 w 3160856"/>
              <a:gd name="connsiteY1" fmla="*/ 0 h 2806943"/>
              <a:gd name="connsiteX2" fmla="*/ 3160856 w 3160856"/>
              <a:gd name="connsiteY2" fmla="*/ 207124 h 2806943"/>
              <a:gd name="connsiteX3" fmla="*/ 3160856 w 3160856"/>
              <a:gd name="connsiteY3" fmla="*/ 2599819 h 2806943"/>
              <a:gd name="connsiteX4" fmla="*/ 2953732 w 3160856"/>
              <a:gd name="connsiteY4" fmla="*/ 2806943 h 2806943"/>
              <a:gd name="connsiteX5" fmla="*/ 207124 w 3160856"/>
              <a:gd name="connsiteY5" fmla="*/ 2806943 h 2806943"/>
              <a:gd name="connsiteX6" fmla="*/ 0 w 3160856"/>
              <a:gd name="connsiteY6" fmla="*/ 2599819 h 2806943"/>
              <a:gd name="connsiteX7" fmla="*/ 0 w 3160856"/>
              <a:gd name="connsiteY7" fmla="*/ 207124 h 2806943"/>
              <a:gd name="connsiteX8" fmla="*/ 207124 w 3160856"/>
              <a:gd name="connsiteY8" fmla="*/ 0 h 2806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0856" h="2806943">
                <a:moveTo>
                  <a:pt x="207124" y="0"/>
                </a:moveTo>
                <a:lnTo>
                  <a:pt x="2953732" y="0"/>
                </a:lnTo>
                <a:cubicBezTo>
                  <a:pt x="3068123" y="0"/>
                  <a:pt x="3160856" y="92733"/>
                  <a:pt x="3160856" y="207124"/>
                </a:cubicBezTo>
                <a:lnTo>
                  <a:pt x="3160856" y="2599819"/>
                </a:lnTo>
                <a:cubicBezTo>
                  <a:pt x="3160856" y="2714210"/>
                  <a:pt x="3068123" y="2806943"/>
                  <a:pt x="2953732" y="2806943"/>
                </a:cubicBezTo>
                <a:lnTo>
                  <a:pt x="207124" y="2806943"/>
                </a:lnTo>
                <a:cubicBezTo>
                  <a:pt x="92733" y="2806943"/>
                  <a:pt x="0" y="2714210"/>
                  <a:pt x="0" y="2599819"/>
                </a:cubicBezTo>
                <a:lnTo>
                  <a:pt x="0" y="207124"/>
                </a:lnTo>
                <a:cubicBezTo>
                  <a:pt x="0" y="92733"/>
                  <a:pt x="92733" y="0"/>
                  <a:pt x="2071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49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656035" y="3890927"/>
            <a:ext cx="2418523" cy="1888433"/>
          </a:xfrm>
          <a:custGeom>
            <a:avLst/>
            <a:gdLst>
              <a:gd name="connsiteX0" fmla="*/ 0 w 3224696"/>
              <a:gd name="connsiteY0" fmla="*/ 0 h 1888433"/>
              <a:gd name="connsiteX1" fmla="*/ 3224696 w 3224696"/>
              <a:gd name="connsiteY1" fmla="*/ 0 h 1888433"/>
              <a:gd name="connsiteX2" fmla="*/ 3224696 w 3224696"/>
              <a:gd name="connsiteY2" fmla="*/ 1888433 h 1888433"/>
              <a:gd name="connsiteX3" fmla="*/ 0 w 3224696"/>
              <a:gd name="connsiteY3" fmla="*/ 1888433 h 188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4696" h="1888433">
                <a:moveTo>
                  <a:pt x="0" y="0"/>
                </a:moveTo>
                <a:lnTo>
                  <a:pt x="3224696" y="0"/>
                </a:lnTo>
                <a:lnTo>
                  <a:pt x="3224696" y="1888433"/>
                </a:lnTo>
                <a:lnTo>
                  <a:pt x="0" y="18884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4"/>
          </p:nvPr>
        </p:nvSpPr>
        <p:spPr>
          <a:xfrm>
            <a:off x="3364405" y="3890927"/>
            <a:ext cx="2418523" cy="1888433"/>
          </a:xfrm>
          <a:custGeom>
            <a:avLst/>
            <a:gdLst>
              <a:gd name="connsiteX0" fmla="*/ 0 w 3224696"/>
              <a:gd name="connsiteY0" fmla="*/ 0 h 1888433"/>
              <a:gd name="connsiteX1" fmla="*/ 3224696 w 3224696"/>
              <a:gd name="connsiteY1" fmla="*/ 0 h 1888433"/>
              <a:gd name="connsiteX2" fmla="*/ 3224696 w 3224696"/>
              <a:gd name="connsiteY2" fmla="*/ 1888433 h 1888433"/>
              <a:gd name="connsiteX3" fmla="*/ 0 w 3224696"/>
              <a:gd name="connsiteY3" fmla="*/ 1888433 h 188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4696" h="1888433">
                <a:moveTo>
                  <a:pt x="0" y="0"/>
                </a:moveTo>
                <a:lnTo>
                  <a:pt x="3224696" y="0"/>
                </a:lnTo>
                <a:lnTo>
                  <a:pt x="3224696" y="1888433"/>
                </a:lnTo>
                <a:lnTo>
                  <a:pt x="0" y="18884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5"/>
          </p:nvPr>
        </p:nvSpPr>
        <p:spPr>
          <a:xfrm>
            <a:off x="6069444" y="3901927"/>
            <a:ext cx="2418523" cy="1888433"/>
          </a:xfrm>
          <a:custGeom>
            <a:avLst/>
            <a:gdLst>
              <a:gd name="connsiteX0" fmla="*/ 0 w 3224696"/>
              <a:gd name="connsiteY0" fmla="*/ 0 h 1888433"/>
              <a:gd name="connsiteX1" fmla="*/ 3224696 w 3224696"/>
              <a:gd name="connsiteY1" fmla="*/ 0 h 1888433"/>
              <a:gd name="connsiteX2" fmla="*/ 3224696 w 3224696"/>
              <a:gd name="connsiteY2" fmla="*/ 1888433 h 1888433"/>
              <a:gd name="connsiteX3" fmla="*/ 0 w 3224696"/>
              <a:gd name="connsiteY3" fmla="*/ 1888433 h 188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4696" h="1888433">
                <a:moveTo>
                  <a:pt x="0" y="0"/>
                </a:moveTo>
                <a:lnTo>
                  <a:pt x="3224696" y="0"/>
                </a:lnTo>
                <a:lnTo>
                  <a:pt x="3224696" y="1888433"/>
                </a:lnTo>
                <a:lnTo>
                  <a:pt x="0" y="18884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656035" y="1788372"/>
            <a:ext cx="2418523" cy="1888433"/>
          </a:xfrm>
          <a:custGeom>
            <a:avLst/>
            <a:gdLst>
              <a:gd name="connsiteX0" fmla="*/ 0 w 3224696"/>
              <a:gd name="connsiteY0" fmla="*/ 0 h 1888433"/>
              <a:gd name="connsiteX1" fmla="*/ 3224696 w 3224696"/>
              <a:gd name="connsiteY1" fmla="*/ 0 h 1888433"/>
              <a:gd name="connsiteX2" fmla="*/ 3224696 w 3224696"/>
              <a:gd name="connsiteY2" fmla="*/ 1888433 h 1888433"/>
              <a:gd name="connsiteX3" fmla="*/ 0 w 3224696"/>
              <a:gd name="connsiteY3" fmla="*/ 1888433 h 188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4696" h="1888433">
                <a:moveTo>
                  <a:pt x="0" y="0"/>
                </a:moveTo>
                <a:lnTo>
                  <a:pt x="3224696" y="0"/>
                </a:lnTo>
                <a:lnTo>
                  <a:pt x="3224696" y="1888433"/>
                </a:lnTo>
                <a:lnTo>
                  <a:pt x="0" y="18884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3364405" y="1788372"/>
            <a:ext cx="2418523" cy="1888433"/>
          </a:xfrm>
          <a:custGeom>
            <a:avLst/>
            <a:gdLst>
              <a:gd name="connsiteX0" fmla="*/ 0 w 3224696"/>
              <a:gd name="connsiteY0" fmla="*/ 0 h 1888433"/>
              <a:gd name="connsiteX1" fmla="*/ 3224696 w 3224696"/>
              <a:gd name="connsiteY1" fmla="*/ 0 h 1888433"/>
              <a:gd name="connsiteX2" fmla="*/ 3224696 w 3224696"/>
              <a:gd name="connsiteY2" fmla="*/ 1888433 h 1888433"/>
              <a:gd name="connsiteX3" fmla="*/ 0 w 3224696"/>
              <a:gd name="connsiteY3" fmla="*/ 1888433 h 188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4696" h="1888433">
                <a:moveTo>
                  <a:pt x="0" y="0"/>
                </a:moveTo>
                <a:lnTo>
                  <a:pt x="3224696" y="0"/>
                </a:lnTo>
                <a:lnTo>
                  <a:pt x="3224696" y="1888433"/>
                </a:lnTo>
                <a:lnTo>
                  <a:pt x="0" y="18884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6069444" y="1799372"/>
            <a:ext cx="2418523" cy="1888433"/>
          </a:xfrm>
          <a:custGeom>
            <a:avLst/>
            <a:gdLst>
              <a:gd name="connsiteX0" fmla="*/ 0 w 3224696"/>
              <a:gd name="connsiteY0" fmla="*/ 0 h 1888433"/>
              <a:gd name="connsiteX1" fmla="*/ 3224696 w 3224696"/>
              <a:gd name="connsiteY1" fmla="*/ 0 h 1888433"/>
              <a:gd name="connsiteX2" fmla="*/ 3224696 w 3224696"/>
              <a:gd name="connsiteY2" fmla="*/ 1888433 h 1888433"/>
              <a:gd name="connsiteX3" fmla="*/ 0 w 3224696"/>
              <a:gd name="connsiteY3" fmla="*/ 1888433 h 188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4696" h="1888433">
                <a:moveTo>
                  <a:pt x="0" y="0"/>
                </a:moveTo>
                <a:lnTo>
                  <a:pt x="3224696" y="0"/>
                </a:lnTo>
                <a:lnTo>
                  <a:pt x="3224696" y="1888433"/>
                </a:lnTo>
                <a:lnTo>
                  <a:pt x="0" y="18884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38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 userDrawn="1"/>
        </p:nvSpPr>
        <p:spPr>
          <a:xfrm>
            <a:off x="1066100" y="-171400"/>
            <a:ext cx="7155816" cy="86409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8661" y="6546924"/>
            <a:ext cx="542900" cy="293836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823FAEE-51AE-4D9E-B384-8CE211A1AE5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3"/>
          </p:nvPr>
        </p:nvSpPr>
        <p:spPr>
          <a:xfrm>
            <a:off x="611560" y="936104"/>
            <a:ext cx="8352928" cy="5589240"/>
          </a:xfrm>
        </p:spPr>
        <p:txBody>
          <a:bodyPr>
            <a:normAutofit/>
          </a:bodyPr>
          <a:lstStyle>
            <a:lvl1pPr marL="265102" indent="-265102">
              <a:buClr>
                <a:schemeClr val="tx2"/>
              </a:buClr>
              <a:buFont typeface="Wingdings" pitchFamily="2" charset="2"/>
              <a:buChar char="l"/>
              <a:defRPr sz="1800">
                <a:solidFill>
                  <a:schemeClr val="accent5">
                    <a:lumMod val="50000"/>
                  </a:schemeClr>
                </a:solidFill>
              </a:defRPr>
            </a:lvl1pPr>
            <a:lvl2pPr marL="449244" indent="-187317">
              <a:buClr>
                <a:schemeClr val="accent1">
                  <a:lumMod val="50000"/>
                </a:schemeClr>
              </a:buClr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2pPr>
            <a:lvl3pPr marL="623862" indent="-174617">
              <a:buClr>
                <a:schemeClr val="accent3"/>
              </a:buClr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 marL="812766" indent="-188905">
              <a:buClr>
                <a:schemeClr val="accent1">
                  <a:lumMod val="75000"/>
                </a:schemeClr>
              </a:buClr>
              <a:buFont typeface="Wingdings" pitchFamily="2" charset="2"/>
              <a:buChar char="l"/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 marL="900075" indent="-87309">
              <a:buClr>
                <a:schemeClr val="accent6">
                  <a:lumMod val="25000"/>
                </a:schemeClr>
              </a:buClr>
              <a:buSzPct val="100000"/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8" name="文字版面配置區 17"/>
          <p:cNvSpPr>
            <a:spLocks noGrp="1"/>
          </p:cNvSpPr>
          <p:nvPr>
            <p:ph type="body" sz="quarter" idx="14"/>
          </p:nvPr>
        </p:nvSpPr>
        <p:spPr>
          <a:xfrm>
            <a:off x="1066100" y="72008"/>
            <a:ext cx="7155816" cy="548680"/>
          </a:xfrm>
        </p:spPr>
        <p:txBody>
          <a:bodyPr>
            <a:normAutofit/>
          </a:bodyPr>
          <a:lstStyle>
            <a:lvl1pPr algn="ctr">
              <a:buFontTx/>
              <a:buNone/>
              <a:defRPr sz="2800" b="1">
                <a:solidFill>
                  <a:schemeClr val="bg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53617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 userDrawn="1"/>
        </p:nvSpPr>
        <p:spPr>
          <a:xfrm>
            <a:off x="1066100" y="-171400"/>
            <a:ext cx="7155816" cy="8640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349581" y="6524625"/>
            <a:ext cx="542900" cy="293836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823FAEE-51AE-4D9E-B384-8CE211A1AE5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3"/>
          </p:nvPr>
        </p:nvSpPr>
        <p:spPr>
          <a:xfrm>
            <a:off x="611560" y="936104"/>
            <a:ext cx="8352928" cy="5589240"/>
          </a:xfrm>
        </p:spPr>
        <p:txBody>
          <a:bodyPr>
            <a:normAutofit/>
          </a:bodyPr>
          <a:lstStyle>
            <a:lvl1pPr marL="265102" indent="-265102">
              <a:buClr>
                <a:schemeClr val="tx2"/>
              </a:buClr>
              <a:buFont typeface="Wingdings" pitchFamily="2" charset="2"/>
              <a:buChar char="l"/>
              <a:defRPr sz="1800">
                <a:solidFill>
                  <a:schemeClr val="accent5">
                    <a:lumMod val="50000"/>
                  </a:schemeClr>
                </a:solidFill>
              </a:defRPr>
            </a:lvl1pPr>
            <a:lvl2pPr marL="449244" indent="-187317">
              <a:buClr>
                <a:schemeClr val="accent1">
                  <a:lumMod val="50000"/>
                </a:schemeClr>
              </a:buClr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2pPr>
            <a:lvl3pPr marL="623862" indent="-174617">
              <a:buClr>
                <a:schemeClr val="accent3"/>
              </a:buClr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 marL="812766" indent="-188905">
              <a:buClr>
                <a:schemeClr val="accent1">
                  <a:lumMod val="75000"/>
                </a:schemeClr>
              </a:buClr>
              <a:buFont typeface="Wingdings" pitchFamily="2" charset="2"/>
              <a:buChar char="l"/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 marL="900075" indent="-87309">
              <a:buClr>
                <a:schemeClr val="accent6">
                  <a:lumMod val="25000"/>
                </a:schemeClr>
              </a:buClr>
              <a:buSzPct val="100000"/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8" name="文字版面配置區 17"/>
          <p:cNvSpPr>
            <a:spLocks noGrp="1"/>
          </p:cNvSpPr>
          <p:nvPr>
            <p:ph type="body" sz="quarter" idx="14"/>
          </p:nvPr>
        </p:nvSpPr>
        <p:spPr>
          <a:xfrm>
            <a:off x="1066100" y="72008"/>
            <a:ext cx="7155816" cy="548680"/>
          </a:xfrm>
        </p:spPr>
        <p:txBody>
          <a:bodyPr>
            <a:normAutofit/>
          </a:bodyPr>
          <a:lstStyle>
            <a:lvl1pPr algn="ctr">
              <a:buFontTx/>
              <a:buNone/>
              <a:defRPr sz="2800" b="1">
                <a:solidFill>
                  <a:schemeClr val="bg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136419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 userDrawn="1"/>
        </p:nvSpPr>
        <p:spPr>
          <a:xfrm>
            <a:off x="1066100" y="-171400"/>
            <a:ext cx="7155816" cy="86409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349581" y="6524625"/>
            <a:ext cx="542900" cy="293836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823FAEE-51AE-4D9E-B384-8CE211A1AE5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3"/>
          </p:nvPr>
        </p:nvSpPr>
        <p:spPr>
          <a:xfrm>
            <a:off x="611560" y="936104"/>
            <a:ext cx="8352928" cy="5589240"/>
          </a:xfrm>
        </p:spPr>
        <p:txBody>
          <a:bodyPr>
            <a:normAutofit/>
          </a:bodyPr>
          <a:lstStyle>
            <a:lvl1pPr marL="265102" indent="-265102">
              <a:buClr>
                <a:schemeClr val="tx2"/>
              </a:buClr>
              <a:buFont typeface="Wingdings" pitchFamily="2" charset="2"/>
              <a:buChar char="l"/>
              <a:defRPr sz="1800">
                <a:solidFill>
                  <a:schemeClr val="accent5">
                    <a:lumMod val="50000"/>
                  </a:schemeClr>
                </a:solidFill>
              </a:defRPr>
            </a:lvl1pPr>
            <a:lvl2pPr marL="449244" indent="-187317">
              <a:buClr>
                <a:schemeClr val="accent1">
                  <a:lumMod val="50000"/>
                </a:schemeClr>
              </a:buClr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2pPr>
            <a:lvl3pPr marL="623862" indent="-174617">
              <a:buClr>
                <a:schemeClr val="accent3"/>
              </a:buClr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 marL="812766" indent="-188905">
              <a:buClr>
                <a:schemeClr val="accent1">
                  <a:lumMod val="75000"/>
                </a:schemeClr>
              </a:buClr>
              <a:buFont typeface="Wingdings" pitchFamily="2" charset="2"/>
              <a:buChar char="l"/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 marL="900075" indent="-87309">
              <a:buClr>
                <a:schemeClr val="accent6">
                  <a:lumMod val="25000"/>
                </a:schemeClr>
              </a:buClr>
              <a:buSzPct val="100000"/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8" name="文字版面配置區 17"/>
          <p:cNvSpPr>
            <a:spLocks noGrp="1"/>
          </p:cNvSpPr>
          <p:nvPr>
            <p:ph type="body" sz="quarter" idx="14"/>
          </p:nvPr>
        </p:nvSpPr>
        <p:spPr>
          <a:xfrm>
            <a:off x="1066100" y="72008"/>
            <a:ext cx="7155816" cy="548680"/>
          </a:xfrm>
        </p:spPr>
        <p:txBody>
          <a:bodyPr>
            <a:normAutofit/>
          </a:bodyPr>
          <a:lstStyle>
            <a:lvl1pPr algn="ctr">
              <a:buFontTx/>
              <a:buNone/>
              <a:defRPr sz="2800" b="1">
                <a:solidFill>
                  <a:schemeClr val="bg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744333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 userDrawn="1"/>
        </p:nvSpPr>
        <p:spPr>
          <a:xfrm>
            <a:off x="1066100" y="-171400"/>
            <a:ext cx="7155816" cy="86409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349581" y="6524625"/>
            <a:ext cx="542900" cy="293836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823FAEE-51AE-4D9E-B384-8CE211A1AE5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3"/>
          </p:nvPr>
        </p:nvSpPr>
        <p:spPr>
          <a:xfrm>
            <a:off x="611560" y="936104"/>
            <a:ext cx="8352928" cy="5589240"/>
          </a:xfrm>
        </p:spPr>
        <p:txBody>
          <a:bodyPr>
            <a:normAutofit/>
          </a:bodyPr>
          <a:lstStyle>
            <a:lvl1pPr marL="265102" indent="-265102">
              <a:buClr>
                <a:schemeClr val="tx2"/>
              </a:buClr>
              <a:buFont typeface="Wingdings" pitchFamily="2" charset="2"/>
              <a:buChar char="l"/>
              <a:defRPr sz="1800">
                <a:solidFill>
                  <a:schemeClr val="accent5">
                    <a:lumMod val="50000"/>
                  </a:schemeClr>
                </a:solidFill>
              </a:defRPr>
            </a:lvl1pPr>
            <a:lvl2pPr marL="449244" indent="-187317">
              <a:buClr>
                <a:schemeClr val="accent1">
                  <a:lumMod val="50000"/>
                </a:schemeClr>
              </a:buClr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2pPr>
            <a:lvl3pPr marL="623862" indent="-174617">
              <a:buClr>
                <a:schemeClr val="accent3"/>
              </a:buClr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 marL="812766" indent="-188905">
              <a:buClr>
                <a:schemeClr val="accent1">
                  <a:lumMod val="75000"/>
                </a:schemeClr>
              </a:buClr>
              <a:buFont typeface="Wingdings" pitchFamily="2" charset="2"/>
              <a:buChar char="l"/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 marL="900075" indent="-87309">
              <a:buClr>
                <a:schemeClr val="accent6">
                  <a:lumMod val="25000"/>
                </a:schemeClr>
              </a:buClr>
              <a:buSzPct val="100000"/>
              <a:buFont typeface="Wingdings" pitchFamily="2" charset="2"/>
              <a:buChar char="n"/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8" name="文字版面配置區 17"/>
          <p:cNvSpPr>
            <a:spLocks noGrp="1"/>
          </p:cNvSpPr>
          <p:nvPr>
            <p:ph type="body" sz="quarter" idx="14"/>
          </p:nvPr>
        </p:nvSpPr>
        <p:spPr>
          <a:xfrm>
            <a:off x="1066100" y="72008"/>
            <a:ext cx="7155816" cy="548680"/>
          </a:xfrm>
        </p:spPr>
        <p:txBody>
          <a:bodyPr>
            <a:normAutofit/>
          </a:bodyPr>
          <a:lstStyle>
            <a:lvl1pPr algn="ctr">
              <a:buFontTx/>
              <a:buNone/>
              <a:defRPr sz="2800" b="1">
                <a:solidFill>
                  <a:schemeClr val="bg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605402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底.png"/>
          <p:cNvPicPr>
            <a:picLocks noChangeAspect="1"/>
          </p:cNvPicPr>
          <p:nvPr userDrawn="1"/>
        </p:nvPicPr>
        <p:blipFill>
          <a:blip r:embed="rId3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1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5" r:id="rId4"/>
    <p:sldLayoutId id="2147483664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98" r:id="rId16"/>
    <p:sldLayoutId id="2147483699" r:id="rId17"/>
    <p:sldLayoutId id="2147483700" r:id="rId18"/>
    <p:sldLayoutId id="2147483701" r:id="rId19"/>
    <p:sldLayoutId id="2147483678" r:id="rId20"/>
    <p:sldLayoutId id="2147483694" r:id="rId21"/>
    <p:sldLayoutId id="2147483695" r:id="rId22"/>
    <p:sldLayoutId id="2147483696" r:id="rId23"/>
    <p:sldLayoutId id="2147483697" r:id="rId24"/>
    <p:sldLayoutId id="2147483679" r:id="rId25"/>
    <p:sldLayoutId id="2147483706" r:id="rId26"/>
    <p:sldLayoutId id="2147483707" r:id="rId27"/>
    <p:sldLayoutId id="2147483708" r:id="rId28"/>
    <p:sldLayoutId id="2147483709" r:id="rId29"/>
    <p:sldLayoutId id="2147483710" r:id="rId3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36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2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2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3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4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5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6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7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1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4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4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7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/>
          <p:cNvSpPr txBox="1"/>
          <p:nvPr/>
        </p:nvSpPr>
        <p:spPr>
          <a:xfrm>
            <a:off x="0" y="1417340"/>
            <a:ext cx="9144000" cy="31393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TW" dirty="0" smtClean="0">
              <a:solidFill>
                <a:sysClr val="windowText" lastClr="000000"/>
              </a:solidFill>
            </a:endParaRPr>
          </a:p>
          <a:p>
            <a:endParaRPr lang="en-US" altLang="zh-TW" dirty="0" smtClean="0">
              <a:solidFill>
                <a:sysClr val="windowText" lastClr="000000"/>
              </a:solidFill>
            </a:endParaRPr>
          </a:p>
          <a:p>
            <a:endParaRPr lang="en-US" altLang="zh-TW" dirty="0" smtClean="0">
              <a:solidFill>
                <a:sysClr val="windowText" lastClr="000000"/>
              </a:solidFill>
            </a:endParaRPr>
          </a:p>
          <a:p>
            <a:endParaRPr lang="en-US" altLang="zh-TW" dirty="0" smtClean="0">
              <a:solidFill>
                <a:sysClr val="windowText" lastClr="000000"/>
              </a:solidFill>
            </a:endParaRPr>
          </a:p>
          <a:p>
            <a:endParaRPr lang="en-US" altLang="zh-TW" dirty="0" smtClean="0">
              <a:solidFill>
                <a:sysClr val="windowText" lastClr="000000"/>
              </a:solidFill>
            </a:endParaRPr>
          </a:p>
          <a:p>
            <a:endParaRPr lang="en-US" altLang="zh-TW" dirty="0" smtClean="0">
              <a:solidFill>
                <a:sysClr val="windowText" lastClr="000000"/>
              </a:solidFill>
            </a:endParaRPr>
          </a:p>
          <a:p>
            <a:endParaRPr lang="en-US" altLang="zh-TW" dirty="0" smtClean="0">
              <a:solidFill>
                <a:sysClr val="windowText" lastClr="000000"/>
              </a:solidFill>
            </a:endParaRPr>
          </a:p>
          <a:p>
            <a:endParaRPr lang="en-US" altLang="zh-TW" dirty="0" smtClean="0">
              <a:solidFill>
                <a:sysClr val="windowText" lastClr="000000"/>
              </a:solidFill>
            </a:endParaRPr>
          </a:p>
          <a:p>
            <a:endParaRPr lang="en-US" altLang="zh-TW" dirty="0" smtClean="0">
              <a:solidFill>
                <a:sysClr val="windowText" lastClr="000000"/>
              </a:solidFill>
            </a:endParaRPr>
          </a:p>
          <a:p>
            <a:endParaRPr lang="en-US" altLang="zh-TW" dirty="0" smtClean="0">
              <a:solidFill>
                <a:sysClr val="windowText" lastClr="000000"/>
              </a:solidFill>
            </a:endParaRPr>
          </a:p>
          <a:p>
            <a:endParaRPr lang="zh-TW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357938" y="7202488"/>
            <a:ext cx="422275" cy="431800"/>
          </a:xfrm>
          <a:prstGeom prst="rect">
            <a:avLst/>
          </a:prstGeom>
          <a:solidFill>
            <a:srgbClr val="C0D2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6913563" y="7202488"/>
            <a:ext cx="422275" cy="431800"/>
          </a:xfrm>
          <a:prstGeom prst="rect">
            <a:avLst/>
          </a:prstGeom>
          <a:solidFill>
            <a:srgbClr val="4087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7434263" y="7202488"/>
            <a:ext cx="423863" cy="431800"/>
          </a:xfrm>
          <a:prstGeom prst="rect">
            <a:avLst/>
          </a:prstGeom>
          <a:solidFill>
            <a:srgbClr val="8FCD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8008938" y="7202488"/>
            <a:ext cx="422275" cy="431800"/>
          </a:xfrm>
          <a:prstGeom prst="rect">
            <a:avLst/>
          </a:prstGeom>
          <a:solidFill>
            <a:srgbClr val="D567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8578851" y="7202488"/>
            <a:ext cx="423863" cy="431800"/>
          </a:xfrm>
          <a:prstGeom prst="rect">
            <a:avLst/>
          </a:prstGeom>
          <a:solidFill>
            <a:srgbClr val="B898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1185A37B-10C5-DD44-9F11-CFCE94F820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7" y="0"/>
            <a:ext cx="2197179" cy="480053"/>
          </a:xfrm>
          <a:prstGeom prst="rect">
            <a:avLst/>
          </a:prstGeom>
        </p:spPr>
      </p:pic>
      <p:pic>
        <p:nvPicPr>
          <p:cNvPr id="16" name="Picture 2" descr="C:\Users\wangiw\Desktop\2021310_21031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4147751"/>
            <a:ext cx="1872946" cy="1469630"/>
          </a:xfrm>
          <a:prstGeom prst="rect">
            <a:avLst/>
          </a:prstGeom>
          <a:noFill/>
        </p:spPr>
      </p:pic>
      <p:sp>
        <p:nvSpPr>
          <p:cNvPr id="17" name="Google Shape;70;p12"/>
          <p:cNvSpPr txBox="1">
            <a:spLocks/>
          </p:cNvSpPr>
          <p:nvPr/>
        </p:nvSpPr>
        <p:spPr>
          <a:xfrm>
            <a:off x="1700185" y="1705372"/>
            <a:ext cx="5807400" cy="24423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36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TW" altLang="en-US" sz="28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高雄市議會第</a:t>
            </a:r>
            <a:r>
              <a:rPr lang="en-US" altLang="zh-TW" sz="28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28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屆第</a:t>
            </a:r>
            <a:r>
              <a:rPr lang="en-US" altLang="zh-TW" sz="28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8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次定期大會</a:t>
            </a:r>
            <a:r>
              <a:rPr lang="en-US" altLang="zh-TW" sz="2800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800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捷運路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網規劃</a:t>
            </a:r>
          </a:p>
          <a:p>
            <a:pPr algn="ctr">
              <a:lnSpc>
                <a:spcPct val="100000"/>
              </a:lnSpc>
            </a:pP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專案報告</a:t>
            </a:r>
            <a:endParaRPr lang="zh-TW" altLang="en-US" sz="2800" b="1" dirty="0">
              <a:solidFill>
                <a:schemeClr val="accent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矩形 28"/>
          <p:cNvSpPr>
            <a:spLocks noChangeArrowheads="1"/>
          </p:cNvSpPr>
          <p:nvPr/>
        </p:nvSpPr>
        <p:spPr bwMode="auto">
          <a:xfrm>
            <a:off x="5945987" y="5617381"/>
            <a:ext cx="21602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SzPct val="80000"/>
              <a:buFont typeface="Wingdings" panose="05000000000000000000" pitchFamily="2" charset="2"/>
              <a:buChar char="n"/>
              <a:defRPr sz="2800">
                <a:solidFill>
                  <a:srgbClr val="517A32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517A32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17A32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17A32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17A32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17A32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zh-TW" altLang="en-US" sz="2400" b="1" dirty="0" smtClean="0">
                <a:latin typeface="微軟正黑體" pitchFamily="34" charset="-120"/>
                <a:cs typeface="Times New Roman" pitchFamily="18" charset="0"/>
              </a:rPr>
              <a:t>吳義隆局長</a:t>
            </a:r>
            <a:endParaRPr lang="en-US" altLang="zh-TW" sz="2400" b="1" dirty="0" smtClean="0">
              <a:latin typeface="微軟正黑體" pitchFamily="34" charset="-120"/>
              <a:cs typeface="Times New Roman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zh-TW" sz="2400" b="1" dirty="0" smtClean="0">
                <a:latin typeface="微軟正黑體" pitchFamily="34" charset="-120"/>
                <a:cs typeface="Times New Roman" pitchFamily="18" charset="0"/>
              </a:rPr>
              <a:t>110</a:t>
            </a:r>
            <a:r>
              <a:rPr lang="zh-TW" altLang="en-US" sz="2400" b="1" dirty="0" smtClean="0">
                <a:latin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2400" b="1" dirty="0" smtClean="0">
                <a:latin typeface="微軟正黑體" pitchFamily="34" charset="-120"/>
                <a:cs typeface="Times New Roman" pitchFamily="18" charset="0"/>
              </a:rPr>
              <a:t>5</a:t>
            </a:r>
            <a:r>
              <a:rPr lang="zh-TW" altLang="en-US" sz="2400" b="1" dirty="0" smtClean="0">
                <a:latin typeface="微軟正黑體" pitchFamily="34" charset="-120"/>
                <a:cs typeface="Times New Roman" pitchFamily="18" charset="0"/>
              </a:rPr>
              <a:t>月</a:t>
            </a:r>
          </a:p>
        </p:txBody>
      </p:sp>
    </p:spTree>
    <p:extLst>
      <p:ext uri="{BB962C8B-B14F-4D97-AF65-F5344CB8AC3E}">
        <p14:creationId xmlns:p14="http://schemas.microsoft.com/office/powerpoint/2010/main" val="316756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圖片 129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236538"/>
            <a:ext cx="4699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群組 43"/>
          <p:cNvGrpSpPr/>
          <p:nvPr/>
        </p:nvGrpSpPr>
        <p:grpSpPr>
          <a:xfrm>
            <a:off x="5568971" y="1831512"/>
            <a:ext cx="2024414" cy="1186326"/>
            <a:chOff x="5568971" y="1831512"/>
            <a:chExt cx="2024414" cy="1186326"/>
          </a:xfrm>
        </p:grpSpPr>
        <p:sp>
          <p:nvSpPr>
            <p:cNvPr id="45" name="文字方塊 44"/>
            <p:cNvSpPr txBox="1">
              <a:spLocks noChangeArrowheads="1"/>
            </p:cNvSpPr>
            <p:nvPr/>
          </p:nvSpPr>
          <p:spPr bwMode="auto">
            <a:xfrm>
              <a:off x="6561149" y="1831512"/>
              <a:ext cx="564258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TW" altLang="en-US" sz="1100" b="1" dirty="0" smtClean="0">
                  <a:solidFill>
                    <a:srgbClr val="9900FF"/>
                  </a:solidFill>
                  <a:latin typeface="微軟正黑體" pitchFamily="34" charset="-120"/>
                  <a:ea typeface="微軟正黑體" pitchFamily="34" charset="-120"/>
                </a:rPr>
                <a:t>高雄學園</a:t>
              </a:r>
              <a:endParaRPr lang="zh-TW" altLang="en-US" sz="1100" b="1" dirty="0">
                <a:solidFill>
                  <a:srgbClr val="9900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46" name="群組 95"/>
            <p:cNvGrpSpPr/>
            <p:nvPr/>
          </p:nvGrpSpPr>
          <p:grpSpPr>
            <a:xfrm>
              <a:off x="5568971" y="2036763"/>
              <a:ext cx="2024414" cy="981075"/>
              <a:chOff x="3400446" y="1952625"/>
              <a:chExt cx="2024414" cy="981075"/>
            </a:xfrm>
          </p:grpSpPr>
          <p:sp>
            <p:nvSpPr>
              <p:cNvPr id="47" name="橢圓 46"/>
              <p:cNvSpPr/>
              <p:nvPr/>
            </p:nvSpPr>
            <p:spPr>
              <a:xfrm rot="20119826">
                <a:off x="3400446" y="2152118"/>
                <a:ext cx="2024414" cy="613108"/>
              </a:xfrm>
              <a:prstGeom prst="ellipse">
                <a:avLst/>
              </a:prstGeom>
              <a:solidFill>
                <a:srgbClr val="DDABFF">
                  <a:alpha val="30196"/>
                </a:srgbClr>
              </a:solidFill>
              <a:ln w="19050">
                <a:solidFill>
                  <a:srgbClr val="9900FF"/>
                </a:solidFill>
                <a:prstDash val="sysDash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TW" altLang="en-US">
                  <a:latin typeface="Arial" charset="0"/>
                  <a:ea typeface="新細明體" charset="-120"/>
                </a:endParaRPr>
              </a:p>
            </p:txBody>
          </p:sp>
          <p:pic>
            <p:nvPicPr>
              <p:cNvPr id="48" name="圖片 47" descr="Untitled.wmf"/>
              <p:cNvPicPr>
                <a:picLocks noChangeAspect="1"/>
              </p:cNvPicPr>
              <p:nvPr/>
            </p:nvPicPr>
            <p:blipFill>
              <a:blip r:embed="rId3" cstate="print"/>
              <a:srcRect l="27374" t="27438" r="35657" b="57569"/>
              <a:stretch>
                <a:fillRect/>
              </a:stretch>
            </p:blipFill>
            <p:spPr>
              <a:xfrm>
                <a:off x="3505200" y="1952625"/>
                <a:ext cx="1743075" cy="981075"/>
              </a:xfrm>
              <a:prstGeom prst="rect">
                <a:avLst/>
              </a:prstGeom>
            </p:spPr>
          </p:pic>
        </p:grpSp>
      </p:grpSp>
      <p:sp>
        <p:nvSpPr>
          <p:cNvPr id="55" name="Freeform 12"/>
          <p:cNvSpPr>
            <a:spLocks/>
          </p:cNvSpPr>
          <p:nvPr/>
        </p:nvSpPr>
        <p:spPr bwMode="auto">
          <a:xfrm>
            <a:off x="5681663" y="2446338"/>
            <a:ext cx="1093788" cy="974725"/>
          </a:xfrm>
          <a:custGeom>
            <a:avLst/>
            <a:gdLst/>
            <a:ahLst/>
            <a:cxnLst>
              <a:cxn ang="0">
                <a:pos x="681" y="1808"/>
              </a:cxn>
              <a:cxn ang="0">
                <a:pos x="659" y="1805"/>
              </a:cxn>
              <a:cxn ang="0">
                <a:pos x="654" y="1796"/>
              </a:cxn>
              <a:cxn ang="0">
                <a:pos x="651" y="1692"/>
              </a:cxn>
              <a:cxn ang="0">
                <a:pos x="551" y="1691"/>
              </a:cxn>
              <a:cxn ang="0">
                <a:pos x="420" y="1686"/>
              </a:cxn>
              <a:cxn ang="0">
                <a:pos x="420" y="1512"/>
              </a:cxn>
              <a:cxn ang="0">
                <a:pos x="428" y="1386"/>
              </a:cxn>
              <a:cxn ang="0">
                <a:pos x="428" y="1323"/>
              </a:cxn>
              <a:cxn ang="0">
                <a:pos x="420" y="1260"/>
              </a:cxn>
              <a:cxn ang="0">
                <a:pos x="390" y="1196"/>
              </a:cxn>
              <a:cxn ang="0">
                <a:pos x="363" y="1187"/>
              </a:cxn>
              <a:cxn ang="0">
                <a:pos x="302" y="1109"/>
              </a:cxn>
              <a:cxn ang="0">
                <a:pos x="144" y="1002"/>
              </a:cxn>
              <a:cxn ang="0">
                <a:pos x="65" y="947"/>
              </a:cxn>
              <a:cxn ang="0">
                <a:pos x="0" y="848"/>
              </a:cxn>
              <a:cxn ang="0">
                <a:pos x="5" y="839"/>
              </a:cxn>
              <a:cxn ang="0">
                <a:pos x="167" y="729"/>
              </a:cxn>
              <a:cxn ang="0">
                <a:pos x="366" y="714"/>
              </a:cxn>
              <a:cxn ang="0">
                <a:pos x="491" y="743"/>
              </a:cxn>
              <a:cxn ang="0">
                <a:pos x="588" y="711"/>
              </a:cxn>
              <a:cxn ang="0">
                <a:pos x="669" y="698"/>
              </a:cxn>
              <a:cxn ang="0">
                <a:pos x="660" y="560"/>
              </a:cxn>
              <a:cxn ang="0">
                <a:pos x="689" y="557"/>
              </a:cxn>
              <a:cxn ang="0">
                <a:pos x="777" y="528"/>
              </a:cxn>
              <a:cxn ang="0">
                <a:pos x="837" y="521"/>
              </a:cxn>
              <a:cxn ang="0">
                <a:pos x="1064" y="405"/>
              </a:cxn>
              <a:cxn ang="0">
                <a:pos x="1116" y="332"/>
              </a:cxn>
              <a:cxn ang="0">
                <a:pos x="1115" y="320"/>
              </a:cxn>
              <a:cxn ang="0">
                <a:pos x="1085" y="227"/>
              </a:cxn>
              <a:cxn ang="0">
                <a:pos x="1080" y="95"/>
              </a:cxn>
              <a:cxn ang="0">
                <a:pos x="1332" y="74"/>
              </a:cxn>
              <a:cxn ang="0">
                <a:pos x="1365" y="63"/>
              </a:cxn>
              <a:cxn ang="0">
                <a:pos x="1551" y="38"/>
              </a:cxn>
              <a:cxn ang="0">
                <a:pos x="1578" y="45"/>
              </a:cxn>
              <a:cxn ang="0">
                <a:pos x="1700" y="15"/>
              </a:cxn>
              <a:cxn ang="0">
                <a:pos x="1973" y="20"/>
              </a:cxn>
              <a:cxn ang="0">
                <a:pos x="2046" y="2"/>
              </a:cxn>
              <a:cxn ang="0">
                <a:pos x="2055" y="3"/>
              </a:cxn>
              <a:cxn ang="0">
                <a:pos x="2064" y="32"/>
              </a:cxn>
              <a:cxn ang="0">
                <a:pos x="2037" y="372"/>
              </a:cxn>
              <a:cxn ang="0">
                <a:pos x="1998" y="756"/>
              </a:cxn>
              <a:cxn ang="0">
                <a:pos x="1994" y="764"/>
              </a:cxn>
              <a:cxn ang="0">
                <a:pos x="1902" y="755"/>
              </a:cxn>
              <a:cxn ang="0">
                <a:pos x="1583" y="717"/>
              </a:cxn>
              <a:cxn ang="0">
                <a:pos x="1296" y="816"/>
              </a:cxn>
              <a:cxn ang="0">
                <a:pos x="1271" y="849"/>
              </a:cxn>
              <a:cxn ang="0">
                <a:pos x="1269" y="863"/>
              </a:cxn>
              <a:cxn ang="0">
                <a:pos x="1466" y="1197"/>
              </a:cxn>
              <a:cxn ang="0">
                <a:pos x="1560" y="1371"/>
              </a:cxn>
              <a:cxn ang="0">
                <a:pos x="1554" y="1379"/>
              </a:cxn>
              <a:cxn ang="0">
                <a:pos x="1166" y="1364"/>
              </a:cxn>
              <a:cxn ang="0">
                <a:pos x="1158" y="1368"/>
              </a:cxn>
              <a:cxn ang="0">
                <a:pos x="1112" y="1632"/>
              </a:cxn>
              <a:cxn ang="0">
                <a:pos x="1106" y="1643"/>
              </a:cxn>
              <a:cxn ang="0">
                <a:pos x="1031" y="1671"/>
              </a:cxn>
              <a:cxn ang="0">
                <a:pos x="954" y="1691"/>
              </a:cxn>
            </a:cxnLst>
            <a:rect l="0" t="0" r="r" b="b"/>
            <a:pathLst>
              <a:path w="2067" h="1842">
                <a:moveTo>
                  <a:pt x="716" y="1835"/>
                </a:moveTo>
                <a:lnTo>
                  <a:pt x="692" y="1812"/>
                </a:lnTo>
                <a:lnTo>
                  <a:pt x="690" y="1812"/>
                </a:lnTo>
                <a:lnTo>
                  <a:pt x="689" y="1811"/>
                </a:lnTo>
                <a:lnTo>
                  <a:pt x="686" y="1809"/>
                </a:lnTo>
                <a:lnTo>
                  <a:pt x="684" y="1809"/>
                </a:lnTo>
                <a:lnTo>
                  <a:pt x="683" y="1808"/>
                </a:lnTo>
                <a:lnTo>
                  <a:pt x="681" y="1808"/>
                </a:lnTo>
                <a:lnTo>
                  <a:pt x="668" y="1808"/>
                </a:lnTo>
                <a:lnTo>
                  <a:pt x="666" y="1808"/>
                </a:lnTo>
                <a:lnTo>
                  <a:pt x="665" y="1808"/>
                </a:lnTo>
                <a:lnTo>
                  <a:pt x="663" y="1808"/>
                </a:lnTo>
                <a:lnTo>
                  <a:pt x="662" y="1806"/>
                </a:lnTo>
                <a:lnTo>
                  <a:pt x="660" y="1806"/>
                </a:lnTo>
                <a:lnTo>
                  <a:pt x="660" y="1805"/>
                </a:lnTo>
                <a:lnTo>
                  <a:pt x="659" y="1805"/>
                </a:lnTo>
                <a:lnTo>
                  <a:pt x="659" y="1803"/>
                </a:lnTo>
                <a:lnTo>
                  <a:pt x="657" y="1803"/>
                </a:lnTo>
                <a:lnTo>
                  <a:pt x="657" y="1802"/>
                </a:lnTo>
                <a:lnTo>
                  <a:pt x="656" y="1802"/>
                </a:lnTo>
                <a:lnTo>
                  <a:pt x="656" y="1800"/>
                </a:lnTo>
                <a:lnTo>
                  <a:pt x="656" y="1799"/>
                </a:lnTo>
                <a:lnTo>
                  <a:pt x="654" y="1797"/>
                </a:lnTo>
                <a:lnTo>
                  <a:pt x="654" y="1796"/>
                </a:lnTo>
                <a:lnTo>
                  <a:pt x="654" y="1794"/>
                </a:lnTo>
                <a:lnTo>
                  <a:pt x="654" y="1785"/>
                </a:lnTo>
                <a:lnTo>
                  <a:pt x="654" y="1752"/>
                </a:lnTo>
                <a:lnTo>
                  <a:pt x="653" y="1697"/>
                </a:lnTo>
                <a:lnTo>
                  <a:pt x="653" y="1695"/>
                </a:lnTo>
                <a:lnTo>
                  <a:pt x="653" y="1694"/>
                </a:lnTo>
                <a:lnTo>
                  <a:pt x="651" y="1694"/>
                </a:lnTo>
                <a:lnTo>
                  <a:pt x="651" y="1692"/>
                </a:lnTo>
                <a:lnTo>
                  <a:pt x="650" y="1692"/>
                </a:lnTo>
                <a:lnTo>
                  <a:pt x="650" y="1691"/>
                </a:lnTo>
                <a:lnTo>
                  <a:pt x="648" y="1691"/>
                </a:lnTo>
                <a:lnTo>
                  <a:pt x="647" y="1691"/>
                </a:lnTo>
                <a:lnTo>
                  <a:pt x="585" y="1691"/>
                </a:lnTo>
                <a:lnTo>
                  <a:pt x="573" y="1691"/>
                </a:lnTo>
                <a:lnTo>
                  <a:pt x="563" y="1691"/>
                </a:lnTo>
                <a:lnTo>
                  <a:pt x="551" y="1691"/>
                </a:lnTo>
                <a:lnTo>
                  <a:pt x="534" y="1691"/>
                </a:lnTo>
                <a:lnTo>
                  <a:pt x="483" y="1689"/>
                </a:lnTo>
                <a:lnTo>
                  <a:pt x="458" y="1689"/>
                </a:lnTo>
                <a:lnTo>
                  <a:pt x="425" y="1688"/>
                </a:lnTo>
                <a:lnTo>
                  <a:pt x="423" y="1688"/>
                </a:lnTo>
                <a:lnTo>
                  <a:pt x="422" y="1688"/>
                </a:lnTo>
                <a:lnTo>
                  <a:pt x="420" y="1688"/>
                </a:lnTo>
                <a:lnTo>
                  <a:pt x="420" y="1686"/>
                </a:lnTo>
                <a:lnTo>
                  <a:pt x="419" y="1686"/>
                </a:lnTo>
                <a:lnTo>
                  <a:pt x="419" y="1685"/>
                </a:lnTo>
                <a:lnTo>
                  <a:pt x="417" y="1685"/>
                </a:lnTo>
                <a:lnTo>
                  <a:pt x="417" y="1683"/>
                </a:lnTo>
                <a:lnTo>
                  <a:pt x="417" y="1682"/>
                </a:lnTo>
                <a:lnTo>
                  <a:pt x="417" y="1595"/>
                </a:lnTo>
                <a:lnTo>
                  <a:pt x="419" y="1526"/>
                </a:lnTo>
                <a:lnTo>
                  <a:pt x="420" y="1512"/>
                </a:lnTo>
                <a:lnTo>
                  <a:pt x="419" y="1445"/>
                </a:lnTo>
                <a:lnTo>
                  <a:pt x="419" y="1415"/>
                </a:lnTo>
                <a:lnTo>
                  <a:pt x="419" y="1407"/>
                </a:lnTo>
                <a:lnTo>
                  <a:pt x="420" y="1403"/>
                </a:lnTo>
                <a:lnTo>
                  <a:pt x="420" y="1398"/>
                </a:lnTo>
                <a:lnTo>
                  <a:pt x="423" y="1395"/>
                </a:lnTo>
                <a:lnTo>
                  <a:pt x="426" y="1391"/>
                </a:lnTo>
                <a:lnTo>
                  <a:pt x="428" y="1386"/>
                </a:lnTo>
                <a:lnTo>
                  <a:pt x="428" y="1382"/>
                </a:lnTo>
                <a:lnTo>
                  <a:pt x="428" y="1376"/>
                </a:lnTo>
                <a:lnTo>
                  <a:pt x="426" y="1364"/>
                </a:lnTo>
                <a:lnTo>
                  <a:pt x="426" y="1346"/>
                </a:lnTo>
                <a:lnTo>
                  <a:pt x="426" y="1338"/>
                </a:lnTo>
                <a:lnTo>
                  <a:pt x="426" y="1334"/>
                </a:lnTo>
                <a:lnTo>
                  <a:pt x="428" y="1329"/>
                </a:lnTo>
                <a:lnTo>
                  <a:pt x="428" y="1323"/>
                </a:lnTo>
                <a:lnTo>
                  <a:pt x="431" y="1317"/>
                </a:lnTo>
                <a:lnTo>
                  <a:pt x="431" y="1313"/>
                </a:lnTo>
                <a:lnTo>
                  <a:pt x="431" y="1307"/>
                </a:lnTo>
                <a:lnTo>
                  <a:pt x="431" y="1302"/>
                </a:lnTo>
                <a:lnTo>
                  <a:pt x="429" y="1295"/>
                </a:lnTo>
                <a:lnTo>
                  <a:pt x="426" y="1283"/>
                </a:lnTo>
                <a:lnTo>
                  <a:pt x="425" y="1275"/>
                </a:lnTo>
                <a:lnTo>
                  <a:pt x="420" y="1260"/>
                </a:lnTo>
                <a:lnTo>
                  <a:pt x="413" y="1241"/>
                </a:lnTo>
                <a:lnTo>
                  <a:pt x="407" y="1226"/>
                </a:lnTo>
                <a:lnTo>
                  <a:pt x="395" y="1200"/>
                </a:lnTo>
                <a:lnTo>
                  <a:pt x="395" y="1199"/>
                </a:lnTo>
                <a:lnTo>
                  <a:pt x="393" y="1197"/>
                </a:lnTo>
                <a:lnTo>
                  <a:pt x="392" y="1197"/>
                </a:lnTo>
                <a:lnTo>
                  <a:pt x="392" y="1196"/>
                </a:lnTo>
                <a:lnTo>
                  <a:pt x="390" y="1196"/>
                </a:lnTo>
                <a:lnTo>
                  <a:pt x="387" y="1196"/>
                </a:lnTo>
                <a:lnTo>
                  <a:pt x="384" y="1194"/>
                </a:lnTo>
                <a:lnTo>
                  <a:pt x="380" y="1194"/>
                </a:lnTo>
                <a:lnTo>
                  <a:pt x="377" y="1193"/>
                </a:lnTo>
                <a:lnTo>
                  <a:pt x="372" y="1191"/>
                </a:lnTo>
                <a:lnTo>
                  <a:pt x="369" y="1190"/>
                </a:lnTo>
                <a:lnTo>
                  <a:pt x="366" y="1188"/>
                </a:lnTo>
                <a:lnTo>
                  <a:pt x="363" y="1187"/>
                </a:lnTo>
                <a:lnTo>
                  <a:pt x="359" y="1181"/>
                </a:lnTo>
                <a:lnTo>
                  <a:pt x="342" y="1164"/>
                </a:lnTo>
                <a:lnTo>
                  <a:pt x="326" y="1145"/>
                </a:lnTo>
                <a:lnTo>
                  <a:pt x="317" y="1130"/>
                </a:lnTo>
                <a:lnTo>
                  <a:pt x="317" y="1128"/>
                </a:lnTo>
                <a:lnTo>
                  <a:pt x="315" y="1127"/>
                </a:lnTo>
                <a:lnTo>
                  <a:pt x="309" y="1119"/>
                </a:lnTo>
                <a:lnTo>
                  <a:pt x="302" y="1109"/>
                </a:lnTo>
                <a:lnTo>
                  <a:pt x="297" y="1104"/>
                </a:lnTo>
                <a:lnTo>
                  <a:pt x="288" y="1098"/>
                </a:lnTo>
                <a:lnTo>
                  <a:pt x="281" y="1094"/>
                </a:lnTo>
                <a:lnTo>
                  <a:pt x="245" y="1070"/>
                </a:lnTo>
                <a:lnTo>
                  <a:pt x="243" y="1068"/>
                </a:lnTo>
                <a:lnTo>
                  <a:pt x="209" y="1046"/>
                </a:lnTo>
                <a:lnTo>
                  <a:pt x="174" y="1022"/>
                </a:lnTo>
                <a:lnTo>
                  <a:pt x="144" y="1002"/>
                </a:lnTo>
                <a:lnTo>
                  <a:pt x="107" y="977"/>
                </a:lnTo>
                <a:lnTo>
                  <a:pt x="80" y="963"/>
                </a:lnTo>
                <a:lnTo>
                  <a:pt x="74" y="959"/>
                </a:lnTo>
                <a:lnTo>
                  <a:pt x="71" y="957"/>
                </a:lnTo>
                <a:lnTo>
                  <a:pt x="69" y="957"/>
                </a:lnTo>
                <a:lnTo>
                  <a:pt x="69" y="956"/>
                </a:lnTo>
                <a:lnTo>
                  <a:pt x="68" y="953"/>
                </a:lnTo>
                <a:lnTo>
                  <a:pt x="65" y="947"/>
                </a:lnTo>
                <a:lnTo>
                  <a:pt x="62" y="942"/>
                </a:lnTo>
                <a:lnTo>
                  <a:pt x="35" y="902"/>
                </a:lnTo>
                <a:lnTo>
                  <a:pt x="23" y="885"/>
                </a:lnTo>
                <a:lnTo>
                  <a:pt x="2" y="854"/>
                </a:lnTo>
                <a:lnTo>
                  <a:pt x="0" y="852"/>
                </a:lnTo>
                <a:lnTo>
                  <a:pt x="0" y="851"/>
                </a:lnTo>
                <a:lnTo>
                  <a:pt x="0" y="849"/>
                </a:lnTo>
                <a:lnTo>
                  <a:pt x="0" y="848"/>
                </a:lnTo>
                <a:lnTo>
                  <a:pt x="0" y="846"/>
                </a:lnTo>
                <a:lnTo>
                  <a:pt x="0" y="845"/>
                </a:lnTo>
                <a:lnTo>
                  <a:pt x="0" y="843"/>
                </a:lnTo>
                <a:lnTo>
                  <a:pt x="0" y="842"/>
                </a:lnTo>
                <a:lnTo>
                  <a:pt x="2" y="842"/>
                </a:lnTo>
                <a:lnTo>
                  <a:pt x="2" y="840"/>
                </a:lnTo>
                <a:lnTo>
                  <a:pt x="3" y="839"/>
                </a:lnTo>
                <a:lnTo>
                  <a:pt x="5" y="839"/>
                </a:lnTo>
                <a:lnTo>
                  <a:pt x="39" y="815"/>
                </a:lnTo>
                <a:lnTo>
                  <a:pt x="86" y="783"/>
                </a:lnTo>
                <a:lnTo>
                  <a:pt x="114" y="764"/>
                </a:lnTo>
                <a:lnTo>
                  <a:pt x="155" y="735"/>
                </a:lnTo>
                <a:lnTo>
                  <a:pt x="158" y="734"/>
                </a:lnTo>
                <a:lnTo>
                  <a:pt x="161" y="732"/>
                </a:lnTo>
                <a:lnTo>
                  <a:pt x="164" y="731"/>
                </a:lnTo>
                <a:lnTo>
                  <a:pt x="167" y="729"/>
                </a:lnTo>
                <a:lnTo>
                  <a:pt x="170" y="728"/>
                </a:lnTo>
                <a:lnTo>
                  <a:pt x="174" y="726"/>
                </a:lnTo>
                <a:lnTo>
                  <a:pt x="177" y="726"/>
                </a:lnTo>
                <a:lnTo>
                  <a:pt x="180" y="726"/>
                </a:lnTo>
                <a:lnTo>
                  <a:pt x="185" y="725"/>
                </a:lnTo>
                <a:lnTo>
                  <a:pt x="287" y="720"/>
                </a:lnTo>
                <a:lnTo>
                  <a:pt x="296" y="719"/>
                </a:lnTo>
                <a:lnTo>
                  <a:pt x="366" y="714"/>
                </a:lnTo>
                <a:lnTo>
                  <a:pt x="375" y="714"/>
                </a:lnTo>
                <a:lnTo>
                  <a:pt x="384" y="716"/>
                </a:lnTo>
                <a:lnTo>
                  <a:pt x="393" y="716"/>
                </a:lnTo>
                <a:lnTo>
                  <a:pt x="402" y="717"/>
                </a:lnTo>
                <a:lnTo>
                  <a:pt x="411" y="720"/>
                </a:lnTo>
                <a:lnTo>
                  <a:pt x="453" y="732"/>
                </a:lnTo>
                <a:lnTo>
                  <a:pt x="461" y="735"/>
                </a:lnTo>
                <a:lnTo>
                  <a:pt x="491" y="743"/>
                </a:lnTo>
                <a:lnTo>
                  <a:pt x="509" y="746"/>
                </a:lnTo>
                <a:lnTo>
                  <a:pt x="513" y="746"/>
                </a:lnTo>
                <a:lnTo>
                  <a:pt x="516" y="746"/>
                </a:lnTo>
                <a:lnTo>
                  <a:pt x="519" y="746"/>
                </a:lnTo>
                <a:lnTo>
                  <a:pt x="524" y="746"/>
                </a:lnTo>
                <a:lnTo>
                  <a:pt x="525" y="746"/>
                </a:lnTo>
                <a:lnTo>
                  <a:pt x="539" y="738"/>
                </a:lnTo>
                <a:lnTo>
                  <a:pt x="588" y="711"/>
                </a:lnTo>
                <a:lnTo>
                  <a:pt x="591" y="710"/>
                </a:lnTo>
                <a:lnTo>
                  <a:pt x="593" y="708"/>
                </a:lnTo>
                <a:lnTo>
                  <a:pt x="599" y="705"/>
                </a:lnTo>
                <a:lnTo>
                  <a:pt x="665" y="699"/>
                </a:lnTo>
                <a:lnTo>
                  <a:pt x="666" y="699"/>
                </a:lnTo>
                <a:lnTo>
                  <a:pt x="668" y="699"/>
                </a:lnTo>
                <a:lnTo>
                  <a:pt x="668" y="698"/>
                </a:lnTo>
                <a:lnTo>
                  <a:pt x="669" y="698"/>
                </a:lnTo>
                <a:lnTo>
                  <a:pt x="669" y="696"/>
                </a:lnTo>
                <a:lnTo>
                  <a:pt x="669" y="695"/>
                </a:lnTo>
                <a:lnTo>
                  <a:pt x="669" y="693"/>
                </a:lnTo>
                <a:lnTo>
                  <a:pt x="659" y="564"/>
                </a:lnTo>
                <a:lnTo>
                  <a:pt x="659" y="563"/>
                </a:lnTo>
                <a:lnTo>
                  <a:pt x="659" y="561"/>
                </a:lnTo>
                <a:lnTo>
                  <a:pt x="660" y="561"/>
                </a:lnTo>
                <a:lnTo>
                  <a:pt x="660" y="560"/>
                </a:lnTo>
                <a:lnTo>
                  <a:pt x="662" y="560"/>
                </a:lnTo>
                <a:lnTo>
                  <a:pt x="662" y="558"/>
                </a:lnTo>
                <a:lnTo>
                  <a:pt x="663" y="558"/>
                </a:lnTo>
                <a:lnTo>
                  <a:pt x="680" y="558"/>
                </a:lnTo>
                <a:lnTo>
                  <a:pt x="681" y="558"/>
                </a:lnTo>
                <a:lnTo>
                  <a:pt x="684" y="558"/>
                </a:lnTo>
                <a:lnTo>
                  <a:pt x="687" y="557"/>
                </a:lnTo>
                <a:lnTo>
                  <a:pt x="689" y="557"/>
                </a:lnTo>
                <a:lnTo>
                  <a:pt x="692" y="555"/>
                </a:lnTo>
                <a:lnTo>
                  <a:pt x="743" y="539"/>
                </a:lnTo>
                <a:lnTo>
                  <a:pt x="764" y="531"/>
                </a:lnTo>
                <a:lnTo>
                  <a:pt x="767" y="530"/>
                </a:lnTo>
                <a:lnTo>
                  <a:pt x="770" y="530"/>
                </a:lnTo>
                <a:lnTo>
                  <a:pt x="771" y="530"/>
                </a:lnTo>
                <a:lnTo>
                  <a:pt x="774" y="528"/>
                </a:lnTo>
                <a:lnTo>
                  <a:pt x="777" y="528"/>
                </a:lnTo>
                <a:lnTo>
                  <a:pt x="809" y="528"/>
                </a:lnTo>
                <a:lnTo>
                  <a:pt x="813" y="528"/>
                </a:lnTo>
                <a:lnTo>
                  <a:pt x="818" y="527"/>
                </a:lnTo>
                <a:lnTo>
                  <a:pt x="822" y="527"/>
                </a:lnTo>
                <a:lnTo>
                  <a:pt x="825" y="525"/>
                </a:lnTo>
                <a:lnTo>
                  <a:pt x="830" y="524"/>
                </a:lnTo>
                <a:lnTo>
                  <a:pt x="834" y="522"/>
                </a:lnTo>
                <a:lnTo>
                  <a:pt x="837" y="521"/>
                </a:lnTo>
                <a:lnTo>
                  <a:pt x="903" y="488"/>
                </a:lnTo>
                <a:lnTo>
                  <a:pt x="935" y="473"/>
                </a:lnTo>
                <a:lnTo>
                  <a:pt x="1050" y="416"/>
                </a:lnTo>
                <a:lnTo>
                  <a:pt x="1052" y="416"/>
                </a:lnTo>
                <a:lnTo>
                  <a:pt x="1053" y="414"/>
                </a:lnTo>
                <a:lnTo>
                  <a:pt x="1055" y="413"/>
                </a:lnTo>
                <a:lnTo>
                  <a:pt x="1056" y="411"/>
                </a:lnTo>
                <a:lnTo>
                  <a:pt x="1064" y="405"/>
                </a:lnTo>
                <a:lnTo>
                  <a:pt x="1095" y="362"/>
                </a:lnTo>
                <a:lnTo>
                  <a:pt x="1112" y="341"/>
                </a:lnTo>
                <a:lnTo>
                  <a:pt x="1113" y="339"/>
                </a:lnTo>
                <a:lnTo>
                  <a:pt x="1113" y="338"/>
                </a:lnTo>
                <a:lnTo>
                  <a:pt x="1113" y="336"/>
                </a:lnTo>
                <a:lnTo>
                  <a:pt x="1115" y="335"/>
                </a:lnTo>
                <a:lnTo>
                  <a:pt x="1116" y="333"/>
                </a:lnTo>
                <a:lnTo>
                  <a:pt x="1116" y="332"/>
                </a:lnTo>
                <a:lnTo>
                  <a:pt x="1116" y="330"/>
                </a:lnTo>
                <a:lnTo>
                  <a:pt x="1116" y="329"/>
                </a:lnTo>
                <a:lnTo>
                  <a:pt x="1116" y="327"/>
                </a:lnTo>
                <a:lnTo>
                  <a:pt x="1116" y="326"/>
                </a:lnTo>
                <a:lnTo>
                  <a:pt x="1116" y="324"/>
                </a:lnTo>
                <a:lnTo>
                  <a:pt x="1116" y="323"/>
                </a:lnTo>
                <a:lnTo>
                  <a:pt x="1116" y="321"/>
                </a:lnTo>
                <a:lnTo>
                  <a:pt x="1115" y="320"/>
                </a:lnTo>
                <a:lnTo>
                  <a:pt x="1115" y="318"/>
                </a:lnTo>
                <a:lnTo>
                  <a:pt x="1115" y="317"/>
                </a:lnTo>
                <a:lnTo>
                  <a:pt x="1113" y="315"/>
                </a:lnTo>
                <a:lnTo>
                  <a:pt x="1107" y="305"/>
                </a:lnTo>
                <a:lnTo>
                  <a:pt x="1097" y="285"/>
                </a:lnTo>
                <a:lnTo>
                  <a:pt x="1091" y="264"/>
                </a:lnTo>
                <a:lnTo>
                  <a:pt x="1088" y="251"/>
                </a:lnTo>
                <a:lnTo>
                  <a:pt x="1085" y="227"/>
                </a:lnTo>
                <a:lnTo>
                  <a:pt x="1083" y="203"/>
                </a:lnTo>
                <a:lnTo>
                  <a:pt x="1080" y="143"/>
                </a:lnTo>
                <a:lnTo>
                  <a:pt x="1079" y="122"/>
                </a:lnTo>
                <a:lnTo>
                  <a:pt x="1079" y="99"/>
                </a:lnTo>
                <a:lnTo>
                  <a:pt x="1079" y="98"/>
                </a:lnTo>
                <a:lnTo>
                  <a:pt x="1079" y="96"/>
                </a:lnTo>
                <a:lnTo>
                  <a:pt x="1079" y="95"/>
                </a:lnTo>
                <a:lnTo>
                  <a:pt x="1080" y="95"/>
                </a:lnTo>
                <a:lnTo>
                  <a:pt x="1080" y="93"/>
                </a:lnTo>
                <a:lnTo>
                  <a:pt x="1082" y="93"/>
                </a:lnTo>
                <a:lnTo>
                  <a:pt x="1082" y="92"/>
                </a:lnTo>
                <a:lnTo>
                  <a:pt x="1083" y="92"/>
                </a:lnTo>
                <a:lnTo>
                  <a:pt x="1085" y="92"/>
                </a:lnTo>
                <a:lnTo>
                  <a:pt x="1325" y="74"/>
                </a:lnTo>
                <a:lnTo>
                  <a:pt x="1328" y="74"/>
                </a:lnTo>
                <a:lnTo>
                  <a:pt x="1332" y="74"/>
                </a:lnTo>
                <a:lnTo>
                  <a:pt x="1337" y="72"/>
                </a:lnTo>
                <a:lnTo>
                  <a:pt x="1340" y="71"/>
                </a:lnTo>
                <a:lnTo>
                  <a:pt x="1344" y="69"/>
                </a:lnTo>
                <a:lnTo>
                  <a:pt x="1347" y="69"/>
                </a:lnTo>
                <a:lnTo>
                  <a:pt x="1352" y="66"/>
                </a:lnTo>
                <a:lnTo>
                  <a:pt x="1356" y="65"/>
                </a:lnTo>
                <a:lnTo>
                  <a:pt x="1361" y="65"/>
                </a:lnTo>
                <a:lnTo>
                  <a:pt x="1365" y="63"/>
                </a:lnTo>
                <a:lnTo>
                  <a:pt x="1532" y="36"/>
                </a:lnTo>
                <a:lnTo>
                  <a:pt x="1535" y="36"/>
                </a:lnTo>
                <a:lnTo>
                  <a:pt x="1538" y="36"/>
                </a:lnTo>
                <a:lnTo>
                  <a:pt x="1541" y="36"/>
                </a:lnTo>
                <a:lnTo>
                  <a:pt x="1542" y="36"/>
                </a:lnTo>
                <a:lnTo>
                  <a:pt x="1545" y="36"/>
                </a:lnTo>
                <a:lnTo>
                  <a:pt x="1548" y="38"/>
                </a:lnTo>
                <a:lnTo>
                  <a:pt x="1551" y="38"/>
                </a:lnTo>
                <a:lnTo>
                  <a:pt x="1553" y="38"/>
                </a:lnTo>
                <a:lnTo>
                  <a:pt x="1563" y="42"/>
                </a:lnTo>
                <a:lnTo>
                  <a:pt x="1565" y="42"/>
                </a:lnTo>
                <a:lnTo>
                  <a:pt x="1568" y="44"/>
                </a:lnTo>
                <a:lnTo>
                  <a:pt x="1571" y="44"/>
                </a:lnTo>
                <a:lnTo>
                  <a:pt x="1572" y="45"/>
                </a:lnTo>
                <a:lnTo>
                  <a:pt x="1575" y="45"/>
                </a:lnTo>
                <a:lnTo>
                  <a:pt x="1578" y="45"/>
                </a:lnTo>
                <a:lnTo>
                  <a:pt x="1581" y="45"/>
                </a:lnTo>
                <a:lnTo>
                  <a:pt x="1583" y="45"/>
                </a:lnTo>
                <a:lnTo>
                  <a:pt x="1586" y="45"/>
                </a:lnTo>
                <a:lnTo>
                  <a:pt x="1589" y="44"/>
                </a:lnTo>
                <a:lnTo>
                  <a:pt x="1590" y="44"/>
                </a:lnTo>
                <a:lnTo>
                  <a:pt x="1683" y="20"/>
                </a:lnTo>
                <a:lnTo>
                  <a:pt x="1691" y="17"/>
                </a:lnTo>
                <a:lnTo>
                  <a:pt x="1700" y="15"/>
                </a:lnTo>
                <a:lnTo>
                  <a:pt x="1709" y="15"/>
                </a:lnTo>
                <a:lnTo>
                  <a:pt x="1805" y="9"/>
                </a:lnTo>
                <a:lnTo>
                  <a:pt x="1839" y="9"/>
                </a:lnTo>
                <a:lnTo>
                  <a:pt x="1874" y="9"/>
                </a:lnTo>
                <a:lnTo>
                  <a:pt x="1907" y="12"/>
                </a:lnTo>
                <a:lnTo>
                  <a:pt x="1970" y="20"/>
                </a:lnTo>
                <a:lnTo>
                  <a:pt x="1971" y="20"/>
                </a:lnTo>
                <a:lnTo>
                  <a:pt x="1973" y="20"/>
                </a:lnTo>
                <a:lnTo>
                  <a:pt x="1974" y="20"/>
                </a:lnTo>
                <a:lnTo>
                  <a:pt x="1976" y="20"/>
                </a:lnTo>
                <a:lnTo>
                  <a:pt x="1977" y="20"/>
                </a:lnTo>
                <a:lnTo>
                  <a:pt x="1979" y="18"/>
                </a:lnTo>
                <a:lnTo>
                  <a:pt x="1982" y="18"/>
                </a:lnTo>
                <a:lnTo>
                  <a:pt x="1989" y="15"/>
                </a:lnTo>
                <a:lnTo>
                  <a:pt x="2045" y="2"/>
                </a:lnTo>
                <a:lnTo>
                  <a:pt x="2046" y="2"/>
                </a:lnTo>
                <a:lnTo>
                  <a:pt x="2046" y="0"/>
                </a:lnTo>
                <a:lnTo>
                  <a:pt x="2048" y="0"/>
                </a:lnTo>
                <a:lnTo>
                  <a:pt x="2049" y="0"/>
                </a:lnTo>
                <a:lnTo>
                  <a:pt x="2051" y="2"/>
                </a:lnTo>
                <a:lnTo>
                  <a:pt x="2052" y="2"/>
                </a:lnTo>
                <a:lnTo>
                  <a:pt x="2054" y="2"/>
                </a:lnTo>
                <a:lnTo>
                  <a:pt x="2054" y="3"/>
                </a:lnTo>
                <a:lnTo>
                  <a:pt x="2055" y="3"/>
                </a:lnTo>
                <a:lnTo>
                  <a:pt x="2055" y="5"/>
                </a:lnTo>
                <a:lnTo>
                  <a:pt x="2057" y="5"/>
                </a:lnTo>
                <a:lnTo>
                  <a:pt x="2057" y="6"/>
                </a:lnTo>
                <a:lnTo>
                  <a:pt x="2058" y="6"/>
                </a:lnTo>
                <a:lnTo>
                  <a:pt x="2058" y="8"/>
                </a:lnTo>
                <a:lnTo>
                  <a:pt x="2058" y="9"/>
                </a:lnTo>
                <a:lnTo>
                  <a:pt x="2061" y="21"/>
                </a:lnTo>
                <a:lnTo>
                  <a:pt x="2064" y="32"/>
                </a:lnTo>
                <a:lnTo>
                  <a:pt x="2066" y="44"/>
                </a:lnTo>
                <a:lnTo>
                  <a:pt x="2067" y="56"/>
                </a:lnTo>
                <a:lnTo>
                  <a:pt x="2067" y="66"/>
                </a:lnTo>
                <a:lnTo>
                  <a:pt x="2066" y="78"/>
                </a:lnTo>
                <a:lnTo>
                  <a:pt x="2049" y="255"/>
                </a:lnTo>
                <a:lnTo>
                  <a:pt x="2039" y="347"/>
                </a:lnTo>
                <a:lnTo>
                  <a:pt x="2037" y="359"/>
                </a:lnTo>
                <a:lnTo>
                  <a:pt x="2037" y="372"/>
                </a:lnTo>
                <a:lnTo>
                  <a:pt x="2037" y="384"/>
                </a:lnTo>
                <a:lnTo>
                  <a:pt x="2037" y="387"/>
                </a:lnTo>
                <a:lnTo>
                  <a:pt x="2039" y="402"/>
                </a:lnTo>
                <a:lnTo>
                  <a:pt x="2037" y="416"/>
                </a:lnTo>
                <a:lnTo>
                  <a:pt x="2036" y="431"/>
                </a:lnTo>
                <a:lnTo>
                  <a:pt x="2001" y="705"/>
                </a:lnTo>
                <a:lnTo>
                  <a:pt x="1998" y="755"/>
                </a:lnTo>
                <a:lnTo>
                  <a:pt x="1998" y="756"/>
                </a:lnTo>
                <a:lnTo>
                  <a:pt x="1998" y="758"/>
                </a:lnTo>
                <a:lnTo>
                  <a:pt x="1998" y="759"/>
                </a:lnTo>
                <a:lnTo>
                  <a:pt x="1997" y="759"/>
                </a:lnTo>
                <a:lnTo>
                  <a:pt x="1997" y="761"/>
                </a:lnTo>
                <a:lnTo>
                  <a:pt x="1995" y="761"/>
                </a:lnTo>
                <a:lnTo>
                  <a:pt x="1995" y="762"/>
                </a:lnTo>
                <a:lnTo>
                  <a:pt x="1994" y="762"/>
                </a:lnTo>
                <a:lnTo>
                  <a:pt x="1994" y="764"/>
                </a:lnTo>
                <a:lnTo>
                  <a:pt x="1992" y="764"/>
                </a:lnTo>
                <a:lnTo>
                  <a:pt x="1991" y="765"/>
                </a:lnTo>
                <a:lnTo>
                  <a:pt x="1989" y="765"/>
                </a:lnTo>
                <a:lnTo>
                  <a:pt x="1988" y="765"/>
                </a:lnTo>
                <a:lnTo>
                  <a:pt x="1986" y="765"/>
                </a:lnTo>
                <a:lnTo>
                  <a:pt x="1953" y="761"/>
                </a:lnTo>
                <a:lnTo>
                  <a:pt x="1952" y="761"/>
                </a:lnTo>
                <a:lnTo>
                  <a:pt x="1902" y="755"/>
                </a:lnTo>
                <a:lnTo>
                  <a:pt x="1845" y="749"/>
                </a:lnTo>
                <a:lnTo>
                  <a:pt x="1724" y="728"/>
                </a:lnTo>
                <a:lnTo>
                  <a:pt x="1595" y="716"/>
                </a:lnTo>
                <a:lnTo>
                  <a:pt x="1593" y="716"/>
                </a:lnTo>
                <a:lnTo>
                  <a:pt x="1590" y="716"/>
                </a:lnTo>
                <a:lnTo>
                  <a:pt x="1587" y="716"/>
                </a:lnTo>
                <a:lnTo>
                  <a:pt x="1584" y="716"/>
                </a:lnTo>
                <a:lnTo>
                  <a:pt x="1583" y="717"/>
                </a:lnTo>
                <a:lnTo>
                  <a:pt x="1496" y="734"/>
                </a:lnTo>
                <a:lnTo>
                  <a:pt x="1398" y="755"/>
                </a:lnTo>
                <a:lnTo>
                  <a:pt x="1389" y="759"/>
                </a:lnTo>
                <a:lnTo>
                  <a:pt x="1380" y="764"/>
                </a:lnTo>
                <a:lnTo>
                  <a:pt x="1373" y="768"/>
                </a:lnTo>
                <a:lnTo>
                  <a:pt x="1371" y="768"/>
                </a:lnTo>
                <a:lnTo>
                  <a:pt x="1301" y="812"/>
                </a:lnTo>
                <a:lnTo>
                  <a:pt x="1296" y="816"/>
                </a:lnTo>
                <a:lnTo>
                  <a:pt x="1292" y="821"/>
                </a:lnTo>
                <a:lnTo>
                  <a:pt x="1287" y="825"/>
                </a:lnTo>
                <a:lnTo>
                  <a:pt x="1283" y="830"/>
                </a:lnTo>
                <a:lnTo>
                  <a:pt x="1280" y="834"/>
                </a:lnTo>
                <a:lnTo>
                  <a:pt x="1275" y="840"/>
                </a:lnTo>
                <a:lnTo>
                  <a:pt x="1272" y="845"/>
                </a:lnTo>
                <a:lnTo>
                  <a:pt x="1271" y="846"/>
                </a:lnTo>
                <a:lnTo>
                  <a:pt x="1271" y="849"/>
                </a:lnTo>
                <a:lnTo>
                  <a:pt x="1271" y="851"/>
                </a:lnTo>
                <a:lnTo>
                  <a:pt x="1269" y="852"/>
                </a:lnTo>
                <a:lnTo>
                  <a:pt x="1269" y="854"/>
                </a:lnTo>
                <a:lnTo>
                  <a:pt x="1269" y="855"/>
                </a:lnTo>
                <a:lnTo>
                  <a:pt x="1269" y="857"/>
                </a:lnTo>
                <a:lnTo>
                  <a:pt x="1269" y="860"/>
                </a:lnTo>
                <a:lnTo>
                  <a:pt x="1269" y="861"/>
                </a:lnTo>
                <a:lnTo>
                  <a:pt x="1269" y="863"/>
                </a:lnTo>
                <a:lnTo>
                  <a:pt x="1271" y="872"/>
                </a:lnTo>
                <a:lnTo>
                  <a:pt x="1272" y="881"/>
                </a:lnTo>
                <a:lnTo>
                  <a:pt x="1275" y="890"/>
                </a:lnTo>
                <a:lnTo>
                  <a:pt x="1280" y="899"/>
                </a:lnTo>
                <a:lnTo>
                  <a:pt x="1283" y="906"/>
                </a:lnTo>
                <a:lnTo>
                  <a:pt x="1334" y="990"/>
                </a:lnTo>
                <a:lnTo>
                  <a:pt x="1397" y="1089"/>
                </a:lnTo>
                <a:lnTo>
                  <a:pt x="1466" y="1197"/>
                </a:lnTo>
                <a:lnTo>
                  <a:pt x="1560" y="1362"/>
                </a:lnTo>
                <a:lnTo>
                  <a:pt x="1560" y="1364"/>
                </a:lnTo>
                <a:lnTo>
                  <a:pt x="1562" y="1364"/>
                </a:lnTo>
                <a:lnTo>
                  <a:pt x="1562" y="1365"/>
                </a:lnTo>
                <a:lnTo>
                  <a:pt x="1562" y="1367"/>
                </a:lnTo>
                <a:lnTo>
                  <a:pt x="1562" y="1368"/>
                </a:lnTo>
                <a:lnTo>
                  <a:pt x="1562" y="1370"/>
                </a:lnTo>
                <a:lnTo>
                  <a:pt x="1560" y="1371"/>
                </a:lnTo>
                <a:lnTo>
                  <a:pt x="1560" y="1373"/>
                </a:lnTo>
                <a:lnTo>
                  <a:pt x="1559" y="1374"/>
                </a:lnTo>
                <a:lnTo>
                  <a:pt x="1559" y="1376"/>
                </a:lnTo>
                <a:lnTo>
                  <a:pt x="1557" y="1376"/>
                </a:lnTo>
                <a:lnTo>
                  <a:pt x="1557" y="1377"/>
                </a:lnTo>
                <a:lnTo>
                  <a:pt x="1556" y="1377"/>
                </a:lnTo>
                <a:lnTo>
                  <a:pt x="1554" y="1377"/>
                </a:lnTo>
                <a:lnTo>
                  <a:pt x="1554" y="1379"/>
                </a:lnTo>
                <a:lnTo>
                  <a:pt x="1553" y="1379"/>
                </a:lnTo>
                <a:lnTo>
                  <a:pt x="1551" y="1379"/>
                </a:lnTo>
                <a:lnTo>
                  <a:pt x="1550" y="1379"/>
                </a:lnTo>
                <a:lnTo>
                  <a:pt x="1199" y="1364"/>
                </a:lnTo>
                <a:lnTo>
                  <a:pt x="1169" y="1362"/>
                </a:lnTo>
                <a:lnTo>
                  <a:pt x="1167" y="1362"/>
                </a:lnTo>
                <a:lnTo>
                  <a:pt x="1167" y="1364"/>
                </a:lnTo>
                <a:lnTo>
                  <a:pt x="1166" y="1364"/>
                </a:lnTo>
                <a:lnTo>
                  <a:pt x="1164" y="1364"/>
                </a:lnTo>
                <a:lnTo>
                  <a:pt x="1163" y="1364"/>
                </a:lnTo>
                <a:lnTo>
                  <a:pt x="1163" y="1365"/>
                </a:lnTo>
                <a:lnTo>
                  <a:pt x="1161" y="1365"/>
                </a:lnTo>
                <a:lnTo>
                  <a:pt x="1161" y="1367"/>
                </a:lnTo>
                <a:lnTo>
                  <a:pt x="1160" y="1367"/>
                </a:lnTo>
                <a:lnTo>
                  <a:pt x="1160" y="1368"/>
                </a:lnTo>
                <a:lnTo>
                  <a:pt x="1158" y="1368"/>
                </a:lnTo>
                <a:lnTo>
                  <a:pt x="1158" y="1370"/>
                </a:lnTo>
                <a:lnTo>
                  <a:pt x="1158" y="1371"/>
                </a:lnTo>
                <a:lnTo>
                  <a:pt x="1157" y="1371"/>
                </a:lnTo>
                <a:lnTo>
                  <a:pt x="1157" y="1373"/>
                </a:lnTo>
                <a:lnTo>
                  <a:pt x="1139" y="1479"/>
                </a:lnTo>
                <a:lnTo>
                  <a:pt x="1112" y="1629"/>
                </a:lnTo>
                <a:lnTo>
                  <a:pt x="1112" y="1631"/>
                </a:lnTo>
                <a:lnTo>
                  <a:pt x="1112" y="1632"/>
                </a:lnTo>
                <a:lnTo>
                  <a:pt x="1112" y="1634"/>
                </a:lnTo>
                <a:lnTo>
                  <a:pt x="1110" y="1635"/>
                </a:lnTo>
                <a:lnTo>
                  <a:pt x="1110" y="1637"/>
                </a:lnTo>
                <a:lnTo>
                  <a:pt x="1109" y="1638"/>
                </a:lnTo>
                <a:lnTo>
                  <a:pt x="1109" y="1640"/>
                </a:lnTo>
                <a:lnTo>
                  <a:pt x="1107" y="1640"/>
                </a:lnTo>
                <a:lnTo>
                  <a:pt x="1107" y="1641"/>
                </a:lnTo>
                <a:lnTo>
                  <a:pt x="1106" y="1643"/>
                </a:lnTo>
                <a:lnTo>
                  <a:pt x="1104" y="1643"/>
                </a:lnTo>
                <a:lnTo>
                  <a:pt x="1104" y="1644"/>
                </a:lnTo>
                <a:lnTo>
                  <a:pt x="1103" y="1644"/>
                </a:lnTo>
                <a:lnTo>
                  <a:pt x="1101" y="1646"/>
                </a:lnTo>
                <a:lnTo>
                  <a:pt x="1100" y="1646"/>
                </a:lnTo>
                <a:lnTo>
                  <a:pt x="1098" y="1647"/>
                </a:lnTo>
                <a:lnTo>
                  <a:pt x="1097" y="1647"/>
                </a:lnTo>
                <a:lnTo>
                  <a:pt x="1031" y="1671"/>
                </a:lnTo>
                <a:lnTo>
                  <a:pt x="1025" y="1673"/>
                </a:lnTo>
                <a:lnTo>
                  <a:pt x="1017" y="1674"/>
                </a:lnTo>
                <a:lnTo>
                  <a:pt x="969" y="1685"/>
                </a:lnTo>
                <a:lnTo>
                  <a:pt x="966" y="1686"/>
                </a:lnTo>
                <a:lnTo>
                  <a:pt x="963" y="1686"/>
                </a:lnTo>
                <a:lnTo>
                  <a:pt x="960" y="1688"/>
                </a:lnTo>
                <a:lnTo>
                  <a:pt x="957" y="1689"/>
                </a:lnTo>
                <a:lnTo>
                  <a:pt x="954" y="1691"/>
                </a:lnTo>
                <a:lnTo>
                  <a:pt x="951" y="1692"/>
                </a:lnTo>
                <a:lnTo>
                  <a:pt x="948" y="1694"/>
                </a:lnTo>
                <a:lnTo>
                  <a:pt x="945" y="1695"/>
                </a:lnTo>
                <a:lnTo>
                  <a:pt x="942" y="1697"/>
                </a:lnTo>
                <a:lnTo>
                  <a:pt x="939" y="1700"/>
                </a:lnTo>
                <a:lnTo>
                  <a:pt x="902" y="1742"/>
                </a:lnTo>
                <a:lnTo>
                  <a:pt x="813" y="1842"/>
                </a:lnTo>
              </a:path>
            </a:pathLst>
          </a:custGeom>
          <a:noFill/>
          <a:ln w="63500">
            <a:solidFill>
              <a:schemeClr val="bg1"/>
            </a:solidFill>
            <a:prstDash val="solid"/>
            <a:round/>
            <a:headEnd/>
            <a:tailEnd/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/>
          <a:lstStyle/>
          <a:p>
            <a:pPr eaLnBrk="1" hangingPunct="1">
              <a:defRPr/>
            </a:pPr>
            <a:endParaRPr lang="zh-TW" altLang="en-US">
              <a:latin typeface="Arial" charset="0"/>
              <a:ea typeface="新細明體" charset="-120"/>
            </a:endParaRPr>
          </a:p>
        </p:txBody>
      </p:sp>
      <p:sp>
        <p:nvSpPr>
          <p:cNvPr id="57" name="Freeform 6"/>
          <p:cNvSpPr>
            <a:spLocks/>
          </p:cNvSpPr>
          <p:nvPr/>
        </p:nvSpPr>
        <p:spPr bwMode="auto">
          <a:xfrm>
            <a:off x="5680075" y="2894013"/>
            <a:ext cx="381000" cy="523875"/>
          </a:xfrm>
          <a:custGeom>
            <a:avLst/>
            <a:gdLst>
              <a:gd name="T0" fmla="*/ 2147483646 w 720"/>
              <a:gd name="T1" fmla="*/ 2147483646 h 990"/>
              <a:gd name="T2" fmla="*/ 2147483646 w 720"/>
              <a:gd name="T3" fmla="*/ 2147483646 h 990"/>
              <a:gd name="T4" fmla="*/ 2147483646 w 720"/>
              <a:gd name="T5" fmla="*/ 2147483646 h 990"/>
              <a:gd name="T6" fmla="*/ 2147483646 w 720"/>
              <a:gd name="T7" fmla="*/ 2147483646 h 990"/>
              <a:gd name="T8" fmla="*/ 2147483646 w 720"/>
              <a:gd name="T9" fmla="*/ 2147483646 h 990"/>
              <a:gd name="T10" fmla="*/ 2147483646 w 720"/>
              <a:gd name="T11" fmla="*/ 2147483646 h 990"/>
              <a:gd name="T12" fmla="*/ 2147483646 w 720"/>
              <a:gd name="T13" fmla="*/ 2147483646 h 990"/>
              <a:gd name="T14" fmla="*/ 2147483646 w 720"/>
              <a:gd name="T15" fmla="*/ 2147483646 h 990"/>
              <a:gd name="T16" fmla="*/ 2147483646 w 720"/>
              <a:gd name="T17" fmla="*/ 2147483646 h 990"/>
              <a:gd name="T18" fmla="*/ 2147483646 w 720"/>
              <a:gd name="T19" fmla="*/ 2147483646 h 990"/>
              <a:gd name="T20" fmla="*/ 2147483646 w 720"/>
              <a:gd name="T21" fmla="*/ 2147483646 h 990"/>
              <a:gd name="T22" fmla="*/ 2147483646 w 720"/>
              <a:gd name="T23" fmla="*/ 2147483646 h 990"/>
              <a:gd name="T24" fmla="*/ 2147483646 w 720"/>
              <a:gd name="T25" fmla="*/ 2147483646 h 990"/>
              <a:gd name="T26" fmla="*/ 2147483646 w 720"/>
              <a:gd name="T27" fmla="*/ 2147483646 h 990"/>
              <a:gd name="T28" fmla="*/ 2147483646 w 720"/>
              <a:gd name="T29" fmla="*/ 2147483646 h 990"/>
              <a:gd name="T30" fmla="*/ 2147483646 w 720"/>
              <a:gd name="T31" fmla="*/ 2147483646 h 990"/>
              <a:gd name="T32" fmla="*/ 2147483646 w 720"/>
              <a:gd name="T33" fmla="*/ 2147483646 h 990"/>
              <a:gd name="T34" fmla="*/ 2147483646 w 720"/>
              <a:gd name="T35" fmla="*/ 2147483646 h 990"/>
              <a:gd name="T36" fmla="*/ 2147483646 w 720"/>
              <a:gd name="T37" fmla="*/ 2147483646 h 990"/>
              <a:gd name="T38" fmla="*/ 2147483646 w 720"/>
              <a:gd name="T39" fmla="*/ 2147483646 h 990"/>
              <a:gd name="T40" fmla="*/ 2147483646 w 720"/>
              <a:gd name="T41" fmla="*/ 2147483646 h 990"/>
              <a:gd name="T42" fmla="*/ 2147483646 w 720"/>
              <a:gd name="T43" fmla="*/ 2147483646 h 990"/>
              <a:gd name="T44" fmla="*/ 2147483646 w 720"/>
              <a:gd name="T45" fmla="*/ 2147483646 h 990"/>
              <a:gd name="T46" fmla="*/ 2147483646 w 720"/>
              <a:gd name="T47" fmla="*/ 2147483646 h 990"/>
              <a:gd name="T48" fmla="*/ 2147483646 w 720"/>
              <a:gd name="T49" fmla="*/ 2147483646 h 990"/>
              <a:gd name="T50" fmla="*/ 2147483646 w 720"/>
              <a:gd name="T51" fmla="*/ 2147483646 h 990"/>
              <a:gd name="T52" fmla="*/ 2147483646 w 720"/>
              <a:gd name="T53" fmla="*/ 2147483646 h 990"/>
              <a:gd name="T54" fmla="*/ 2147483646 w 720"/>
              <a:gd name="T55" fmla="*/ 2147483646 h 990"/>
              <a:gd name="T56" fmla="*/ 2147483646 w 720"/>
              <a:gd name="T57" fmla="*/ 2147483646 h 990"/>
              <a:gd name="T58" fmla="*/ 2147483646 w 720"/>
              <a:gd name="T59" fmla="*/ 2147483646 h 990"/>
              <a:gd name="T60" fmla="*/ 2147483646 w 720"/>
              <a:gd name="T61" fmla="*/ 2147483646 h 990"/>
              <a:gd name="T62" fmla="*/ 2147483646 w 720"/>
              <a:gd name="T63" fmla="*/ 2147483646 h 990"/>
              <a:gd name="T64" fmla="*/ 2147483646 w 720"/>
              <a:gd name="T65" fmla="*/ 2147483646 h 990"/>
              <a:gd name="T66" fmla="*/ 2147483646 w 720"/>
              <a:gd name="T67" fmla="*/ 2147483646 h 990"/>
              <a:gd name="T68" fmla="*/ 2147483646 w 720"/>
              <a:gd name="T69" fmla="*/ 2147483646 h 990"/>
              <a:gd name="T70" fmla="*/ 2147483646 w 720"/>
              <a:gd name="T71" fmla="*/ 2147483646 h 990"/>
              <a:gd name="T72" fmla="*/ 2147483646 w 720"/>
              <a:gd name="T73" fmla="*/ 2147483646 h 990"/>
              <a:gd name="T74" fmla="*/ 2147483646 w 720"/>
              <a:gd name="T75" fmla="*/ 2147483646 h 990"/>
              <a:gd name="T76" fmla="*/ 2147483646 w 720"/>
              <a:gd name="T77" fmla="*/ 2147483646 h 990"/>
              <a:gd name="T78" fmla="*/ 2147483646 w 720"/>
              <a:gd name="T79" fmla="*/ 2147483646 h 990"/>
              <a:gd name="T80" fmla="*/ 2147483646 w 720"/>
              <a:gd name="T81" fmla="*/ 2147483646 h 990"/>
              <a:gd name="T82" fmla="*/ 2147483646 w 720"/>
              <a:gd name="T83" fmla="*/ 2147483646 h 990"/>
              <a:gd name="T84" fmla="*/ 2147483646 w 720"/>
              <a:gd name="T85" fmla="*/ 2147483646 h 990"/>
              <a:gd name="T86" fmla="*/ 2147483646 w 720"/>
              <a:gd name="T87" fmla="*/ 2147483646 h 990"/>
              <a:gd name="T88" fmla="*/ 2147483646 w 720"/>
              <a:gd name="T89" fmla="*/ 2147483646 h 990"/>
              <a:gd name="T90" fmla="*/ 2147483646 w 720"/>
              <a:gd name="T91" fmla="*/ 2147483646 h 990"/>
              <a:gd name="T92" fmla="*/ 2147483646 w 720"/>
              <a:gd name="T93" fmla="*/ 2147483646 h 990"/>
              <a:gd name="T94" fmla="*/ 2147483646 w 720"/>
              <a:gd name="T95" fmla="*/ 2147483646 h 990"/>
              <a:gd name="T96" fmla="*/ 2147483646 w 720"/>
              <a:gd name="T97" fmla="*/ 2147483646 h 990"/>
              <a:gd name="T98" fmla="*/ 2147483646 w 720"/>
              <a:gd name="T99" fmla="*/ 2147483646 h 990"/>
              <a:gd name="T100" fmla="*/ 2147483646 w 720"/>
              <a:gd name="T101" fmla="*/ 2147483646 h 990"/>
              <a:gd name="T102" fmla="*/ 2147483646 w 720"/>
              <a:gd name="T103" fmla="*/ 2147483646 h 990"/>
              <a:gd name="T104" fmla="*/ 2147483646 w 720"/>
              <a:gd name="T105" fmla="*/ 2147483646 h 990"/>
              <a:gd name="T106" fmla="*/ 2147483646 w 720"/>
              <a:gd name="T107" fmla="*/ 2147483646 h 990"/>
              <a:gd name="T108" fmla="*/ 2147483646 w 720"/>
              <a:gd name="T109" fmla="*/ 2147483646 h 990"/>
              <a:gd name="T110" fmla="*/ 2147483646 w 720"/>
              <a:gd name="T111" fmla="*/ 2147483646 h 990"/>
              <a:gd name="T112" fmla="*/ 2147483646 w 720"/>
              <a:gd name="T113" fmla="*/ 2147483646 h 990"/>
              <a:gd name="T114" fmla="*/ 2147483646 w 720"/>
              <a:gd name="T115" fmla="*/ 2147483646 h 990"/>
              <a:gd name="T116" fmla="*/ 2147483646 w 720"/>
              <a:gd name="T117" fmla="*/ 2147483646 h 990"/>
              <a:gd name="T118" fmla="*/ 2147483646 w 720"/>
              <a:gd name="T119" fmla="*/ 2147483646 h 990"/>
              <a:gd name="T120" fmla="*/ 2147483646 w 720"/>
              <a:gd name="T121" fmla="*/ 2147483646 h 990"/>
              <a:gd name="T122" fmla="*/ 0 w 720"/>
              <a:gd name="T123" fmla="*/ 0 h 99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20"/>
              <a:gd name="T187" fmla="*/ 0 h 990"/>
              <a:gd name="T188" fmla="*/ 720 w 720"/>
              <a:gd name="T189" fmla="*/ 990 h 99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20" h="990">
                <a:moveTo>
                  <a:pt x="720" y="990"/>
                </a:moveTo>
                <a:lnTo>
                  <a:pt x="696" y="967"/>
                </a:lnTo>
                <a:lnTo>
                  <a:pt x="694" y="967"/>
                </a:lnTo>
                <a:lnTo>
                  <a:pt x="693" y="966"/>
                </a:lnTo>
                <a:lnTo>
                  <a:pt x="690" y="964"/>
                </a:lnTo>
                <a:lnTo>
                  <a:pt x="688" y="964"/>
                </a:lnTo>
                <a:lnTo>
                  <a:pt x="687" y="963"/>
                </a:lnTo>
                <a:lnTo>
                  <a:pt x="685" y="963"/>
                </a:lnTo>
                <a:lnTo>
                  <a:pt x="672" y="963"/>
                </a:lnTo>
                <a:lnTo>
                  <a:pt x="670" y="963"/>
                </a:lnTo>
                <a:lnTo>
                  <a:pt x="669" y="963"/>
                </a:lnTo>
                <a:lnTo>
                  <a:pt x="667" y="963"/>
                </a:lnTo>
                <a:lnTo>
                  <a:pt x="666" y="961"/>
                </a:lnTo>
                <a:lnTo>
                  <a:pt x="664" y="961"/>
                </a:lnTo>
                <a:lnTo>
                  <a:pt x="664" y="960"/>
                </a:lnTo>
                <a:lnTo>
                  <a:pt x="663" y="960"/>
                </a:lnTo>
                <a:lnTo>
                  <a:pt x="663" y="958"/>
                </a:lnTo>
                <a:lnTo>
                  <a:pt x="661" y="958"/>
                </a:lnTo>
                <a:lnTo>
                  <a:pt x="661" y="957"/>
                </a:lnTo>
                <a:lnTo>
                  <a:pt x="660" y="957"/>
                </a:lnTo>
                <a:lnTo>
                  <a:pt x="660" y="955"/>
                </a:lnTo>
                <a:lnTo>
                  <a:pt x="660" y="954"/>
                </a:lnTo>
                <a:lnTo>
                  <a:pt x="658" y="952"/>
                </a:lnTo>
                <a:lnTo>
                  <a:pt x="658" y="951"/>
                </a:lnTo>
                <a:lnTo>
                  <a:pt x="658" y="949"/>
                </a:lnTo>
                <a:lnTo>
                  <a:pt x="658" y="940"/>
                </a:lnTo>
                <a:lnTo>
                  <a:pt x="658" y="907"/>
                </a:lnTo>
                <a:lnTo>
                  <a:pt x="657" y="852"/>
                </a:lnTo>
                <a:lnTo>
                  <a:pt x="657" y="850"/>
                </a:lnTo>
                <a:lnTo>
                  <a:pt x="657" y="849"/>
                </a:lnTo>
                <a:lnTo>
                  <a:pt x="655" y="849"/>
                </a:lnTo>
                <a:lnTo>
                  <a:pt x="655" y="847"/>
                </a:lnTo>
                <a:lnTo>
                  <a:pt x="654" y="847"/>
                </a:lnTo>
                <a:lnTo>
                  <a:pt x="654" y="846"/>
                </a:lnTo>
                <a:lnTo>
                  <a:pt x="652" y="846"/>
                </a:lnTo>
                <a:lnTo>
                  <a:pt x="651" y="846"/>
                </a:lnTo>
                <a:lnTo>
                  <a:pt x="589" y="846"/>
                </a:lnTo>
                <a:lnTo>
                  <a:pt x="577" y="846"/>
                </a:lnTo>
                <a:lnTo>
                  <a:pt x="567" y="846"/>
                </a:lnTo>
                <a:lnTo>
                  <a:pt x="555" y="846"/>
                </a:lnTo>
                <a:lnTo>
                  <a:pt x="538" y="846"/>
                </a:lnTo>
                <a:lnTo>
                  <a:pt x="487" y="844"/>
                </a:lnTo>
                <a:lnTo>
                  <a:pt x="462" y="844"/>
                </a:lnTo>
                <a:lnTo>
                  <a:pt x="429" y="843"/>
                </a:lnTo>
                <a:lnTo>
                  <a:pt x="427" y="843"/>
                </a:lnTo>
                <a:lnTo>
                  <a:pt x="426" y="843"/>
                </a:lnTo>
                <a:lnTo>
                  <a:pt x="424" y="843"/>
                </a:lnTo>
                <a:lnTo>
                  <a:pt x="424" y="841"/>
                </a:lnTo>
                <a:lnTo>
                  <a:pt x="423" y="841"/>
                </a:lnTo>
                <a:lnTo>
                  <a:pt x="423" y="840"/>
                </a:lnTo>
                <a:lnTo>
                  <a:pt x="421" y="840"/>
                </a:lnTo>
                <a:lnTo>
                  <a:pt x="421" y="838"/>
                </a:lnTo>
                <a:lnTo>
                  <a:pt x="421" y="837"/>
                </a:lnTo>
                <a:lnTo>
                  <a:pt x="421" y="750"/>
                </a:lnTo>
                <a:lnTo>
                  <a:pt x="423" y="681"/>
                </a:lnTo>
                <a:lnTo>
                  <a:pt x="424" y="667"/>
                </a:lnTo>
                <a:lnTo>
                  <a:pt x="423" y="600"/>
                </a:lnTo>
                <a:lnTo>
                  <a:pt x="423" y="570"/>
                </a:lnTo>
                <a:lnTo>
                  <a:pt x="423" y="562"/>
                </a:lnTo>
                <a:lnTo>
                  <a:pt x="424" y="558"/>
                </a:lnTo>
                <a:lnTo>
                  <a:pt x="424" y="553"/>
                </a:lnTo>
                <a:lnTo>
                  <a:pt x="427" y="550"/>
                </a:lnTo>
                <a:lnTo>
                  <a:pt x="430" y="546"/>
                </a:lnTo>
                <a:lnTo>
                  <a:pt x="432" y="541"/>
                </a:lnTo>
                <a:lnTo>
                  <a:pt x="432" y="537"/>
                </a:lnTo>
                <a:lnTo>
                  <a:pt x="432" y="531"/>
                </a:lnTo>
                <a:lnTo>
                  <a:pt x="430" y="519"/>
                </a:lnTo>
                <a:lnTo>
                  <a:pt x="430" y="501"/>
                </a:lnTo>
                <a:lnTo>
                  <a:pt x="430" y="493"/>
                </a:lnTo>
                <a:lnTo>
                  <a:pt x="430" y="489"/>
                </a:lnTo>
                <a:lnTo>
                  <a:pt x="432" y="484"/>
                </a:lnTo>
                <a:lnTo>
                  <a:pt x="432" y="478"/>
                </a:lnTo>
                <a:lnTo>
                  <a:pt x="435" y="472"/>
                </a:lnTo>
                <a:lnTo>
                  <a:pt x="435" y="468"/>
                </a:lnTo>
                <a:lnTo>
                  <a:pt x="435" y="462"/>
                </a:lnTo>
                <a:lnTo>
                  <a:pt x="435" y="457"/>
                </a:lnTo>
                <a:lnTo>
                  <a:pt x="433" y="450"/>
                </a:lnTo>
                <a:lnTo>
                  <a:pt x="430" y="438"/>
                </a:lnTo>
                <a:lnTo>
                  <a:pt x="429" y="430"/>
                </a:lnTo>
                <a:lnTo>
                  <a:pt x="424" y="415"/>
                </a:lnTo>
                <a:lnTo>
                  <a:pt x="417" y="396"/>
                </a:lnTo>
                <a:lnTo>
                  <a:pt x="411" y="381"/>
                </a:lnTo>
                <a:lnTo>
                  <a:pt x="399" y="355"/>
                </a:lnTo>
                <a:lnTo>
                  <a:pt x="399" y="354"/>
                </a:lnTo>
                <a:lnTo>
                  <a:pt x="397" y="352"/>
                </a:lnTo>
                <a:lnTo>
                  <a:pt x="396" y="352"/>
                </a:lnTo>
                <a:lnTo>
                  <a:pt x="396" y="351"/>
                </a:lnTo>
                <a:lnTo>
                  <a:pt x="394" y="351"/>
                </a:lnTo>
                <a:lnTo>
                  <a:pt x="391" y="351"/>
                </a:lnTo>
                <a:lnTo>
                  <a:pt x="388" y="349"/>
                </a:lnTo>
                <a:lnTo>
                  <a:pt x="384" y="349"/>
                </a:lnTo>
                <a:lnTo>
                  <a:pt x="381" y="348"/>
                </a:lnTo>
                <a:lnTo>
                  <a:pt x="376" y="346"/>
                </a:lnTo>
                <a:lnTo>
                  <a:pt x="373" y="345"/>
                </a:lnTo>
                <a:lnTo>
                  <a:pt x="370" y="343"/>
                </a:lnTo>
                <a:lnTo>
                  <a:pt x="367" y="342"/>
                </a:lnTo>
                <a:lnTo>
                  <a:pt x="363" y="336"/>
                </a:lnTo>
                <a:lnTo>
                  <a:pt x="346" y="319"/>
                </a:lnTo>
                <a:lnTo>
                  <a:pt x="330" y="300"/>
                </a:lnTo>
                <a:lnTo>
                  <a:pt x="321" y="285"/>
                </a:lnTo>
                <a:lnTo>
                  <a:pt x="321" y="283"/>
                </a:lnTo>
                <a:lnTo>
                  <a:pt x="319" y="282"/>
                </a:lnTo>
                <a:lnTo>
                  <a:pt x="313" y="274"/>
                </a:lnTo>
                <a:lnTo>
                  <a:pt x="306" y="264"/>
                </a:lnTo>
                <a:lnTo>
                  <a:pt x="301" y="259"/>
                </a:lnTo>
                <a:lnTo>
                  <a:pt x="292" y="253"/>
                </a:lnTo>
                <a:lnTo>
                  <a:pt x="285" y="249"/>
                </a:lnTo>
                <a:lnTo>
                  <a:pt x="249" y="225"/>
                </a:lnTo>
                <a:lnTo>
                  <a:pt x="247" y="223"/>
                </a:lnTo>
                <a:lnTo>
                  <a:pt x="213" y="201"/>
                </a:lnTo>
                <a:lnTo>
                  <a:pt x="178" y="177"/>
                </a:lnTo>
                <a:lnTo>
                  <a:pt x="148" y="157"/>
                </a:lnTo>
                <a:lnTo>
                  <a:pt x="111" y="132"/>
                </a:lnTo>
                <a:lnTo>
                  <a:pt x="84" y="118"/>
                </a:lnTo>
                <a:lnTo>
                  <a:pt x="78" y="114"/>
                </a:lnTo>
                <a:lnTo>
                  <a:pt x="75" y="112"/>
                </a:lnTo>
                <a:lnTo>
                  <a:pt x="73" y="112"/>
                </a:lnTo>
                <a:lnTo>
                  <a:pt x="73" y="111"/>
                </a:lnTo>
                <a:lnTo>
                  <a:pt x="72" y="108"/>
                </a:lnTo>
                <a:lnTo>
                  <a:pt x="69" y="102"/>
                </a:lnTo>
                <a:lnTo>
                  <a:pt x="66" y="97"/>
                </a:lnTo>
                <a:lnTo>
                  <a:pt x="39" y="57"/>
                </a:lnTo>
                <a:lnTo>
                  <a:pt x="27" y="4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0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8" name="Freeform 7"/>
          <p:cNvSpPr>
            <a:spLocks/>
          </p:cNvSpPr>
          <p:nvPr/>
        </p:nvSpPr>
        <p:spPr bwMode="auto">
          <a:xfrm>
            <a:off x="6111875" y="2363788"/>
            <a:ext cx="806450" cy="1057275"/>
          </a:xfrm>
          <a:custGeom>
            <a:avLst/>
            <a:gdLst>
              <a:gd name="T0" fmla="*/ 2147483646 w 1523"/>
              <a:gd name="T1" fmla="*/ 2147483646 h 1999"/>
              <a:gd name="T2" fmla="*/ 2147483646 w 1523"/>
              <a:gd name="T3" fmla="*/ 2147483646 h 1999"/>
              <a:gd name="T4" fmla="*/ 2147483646 w 1523"/>
              <a:gd name="T5" fmla="*/ 0 h 1999"/>
              <a:gd name="T6" fmla="*/ 2147483646 w 1523"/>
              <a:gd name="T7" fmla="*/ 2147483646 h 1999"/>
              <a:gd name="T8" fmla="*/ 2147483646 w 1523"/>
              <a:gd name="T9" fmla="*/ 2147483646 h 1999"/>
              <a:gd name="T10" fmla="*/ 2147483646 w 1523"/>
              <a:gd name="T11" fmla="*/ 2147483646 h 1999"/>
              <a:gd name="T12" fmla="*/ 2147483646 w 1523"/>
              <a:gd name="T13" fmla="*/ 2147483646 h 1999"/>
              <a:gd name="T14" fmla="*/ 2147483646 w 1523"/>
              <a:gd name="T15" fmla="*/ 2147483646 h 1999"/>
              <a:gd name="T16" fmla="*/ 2147483646 w 1523"/>
              <a:gd name="T17" fmla="*/ 2147483646 h 1999"/>
              <a:gd name="T18" fmla="*/ 2147483646 w 1523"/>
              <a:gd name="T19" fmla="*/ 2147483646 h 1999"/>
              <a:gd name="T20" fmla="*/ 2147483646 w 1523"/>
              <a:gd name="T21" fmla="*/ 2147483646 h 1999"/>
              <a:gd name="T22" fmla="*/ 2147483646 w 1523"/>
              <a:gd name="T23" fmla="*/ 2147483646 h 1999"/>
              <a:gd name="T24" fmla="*/ 2147483646 w 1523"/>
              <a:gd name="T25" fmla="*/ 2147483646 h 1999"/>
              <a:gd name="T26" fmla="*/ 2147483646 w 1523"/>
              <a:gd name="T27" fmla="*/ 2147483646 h 1999"/>
              <a:gd name="T28" fmla="*/ 2147483646 w 1523"/>
              <a:gd name="T29" fmla="*/ 2147483646 h 1999"/>
              <a:gd name="T30" fmla="*/ 2147483646 w 1523"/>
              <a:gd name="T31" fmla="*/ 2147483646 h 1999"/>
              <a:gd name="T32" fmla="*/ 2147483646 w 1523"/>
              <a:gd name="T33" fmla="*/ 2147483646 h 1999"/>
              <a:gd name="T34" fmla="*/ 2147483646 w 1523"/>
              <a:gd name="T35" fmla="*/ 2147483646 h 1999"/>
              <a:gd name="T36" fmla="*/ 2147483646 w 1523"/>
              <a:gd name="T37" fmla="*/ 2147483646 h 1999"/>
              <a:gd name="T38" fmla="*/ 2147483646 w 1523"/>
              <a:gd name="T39" fmla="*/ 2147483646 h 1999"/>
              <a:gd name="T40" fmla="*/ 2147483646 w 1523"/>
              <a:gd name="T41" fmla="*/ 2147483646 h 1999"/>
              <a:gd name="T42" fmla="*/ 2147483646 w 1523"/>
              <a:gd name="T43" fmla="*/ 2147483646 h 1999"/>
              <a:gd name="T44" fmla="*/ 2147483646 w 1523"/>
              <a:gd name="T45" fmla="*/ 2147483646 h 1999"/>
              <a:gd name="T46" fmla="*/ 2147483646 w 1523"/>
              <a:gd name="T47" fmla="*/ 2147483646 h 1999"/>
              <a:gd name="T48" fmla="*/ 2147483646 w 1523"/>
              <a:gd name="T49" fmla="*/ 2147483646 h 1999"/>
              <a:gd name="T50" fmla="*/ 2147483646 w 1523"/>
              <a:gd name="T51" fmla="*/ 2147483646 h 1999"/>
              <a:gd name="T52" fmla="*/ 2147483646 w 1523"/>
              <a:gd name="T53" fmla="*/ 2147483646 h 1999"/>
              <a:gd name="T54" fmla="*/ 2147483646 w 1523"/>
              <a:gd name="T55" fmla="*/ 2147483646 h 1999"/>
              <a:gd name="T56" fmla="*/ 2147483646 w 1523"/>
              <a:gd name="T57" fmla="*/ 2147483646 h 1999"/>
              <a:gd name="T58" fmla="*/ 2147483646 w 1523"/>
              <a:gd name="T59" fmla="*/ 2147483646 h 1999"/>
              <a:gd name="T60" fmla="*/ 2147483646 w 1523"/>
              <a:gd name="T61" fmla="*/ 2147483646 h 1999"/>
              <a:gd name="T62" fmla="*/ 2147483646 w 1523"/>
              <a:gd name="T63" fmla="*/ 2147483646 h 1999"/>
              <a:gd name="T64" fmla="*/ 2147483646 w 1523"/>
              <a:gd name="T65" fmla="*/ 2147483646 h 1999"/>
              <a:gd name="T66" fmla="*/ 2147483646 w 1523"/>
              <a:gd name="T67" fmla="*/ 2147483646 h 1999"/>
              <a:gd name="T68" fmla="*/ 2147483646 w 1523"/>
              <a:gd name="T69" fmla="*/ 2147483646 h 1999"/>
              <a:gd name="T70" fmla="*/ 2147483646 w 1523"/>
              <a:gd name="T71" fmla="*/ 2147483646 h 1999"/>
              <a:gd name="T72" fmla="*/ 2147483646 w 1523"/>
              <a:gd name="T73" fmla="*/ 2147483646 h 1999"/>
              <a:gd name="T74" fmla="*/ 2147483646 w 1523"/>
              <a:gd name="T75" fmla="*/ 2147483646 h 1999"/>
              <a:gd name="T76" fmla="*/ 2147483646 w 1523"/>
              <a:gd name="T77" fmla="*/ 2147483646 h 1999"/>
              <a:gd name="T78" fmla="*/ 2147483646 w 1523"/>
              <a:gd name="T79" fmla="*/ 2147483646 h 1999"/>
              <a:gd name="T80" fmla="*/ 2147483646 w 1523"/>
              <a:gd name="T81" fmla="*/ 2147483646 h 1999"/>
              <a:gd name="T82" fmla="*/ 2147483646 w 1523"/>
              <a:gd name="T83" fmla="*/ 2147483646 h 1999"/>
              <a:gd name="T84" fmla="*/ 2147483646 w 1523"/>
              <a:gd name="T85" fmla="*/ 2147483646 h 1999"/>
              <a:gd name="T86" fmla="*/ 2147483646 w 1523"/>
              <a:gd name="T87" fmla="*/ 2147483646 h 1999"/>
              <a:gd name="T88" fmla="*/ 2147483646 w 1523"/>
              <a:gd name="T89" fmla="*/ 2147483646 h 1999"/>
              <a:gd name="T90" fmla="*/ 2147483646 w 1523"/>
              <a:gd name="T91" fmla="*/ 2147483646 h 1999"/>
              <a:gd name="T92" fmla="*/ 2147483646 w 1523"/>
              <a:gd name="T93" fmla="*/ 2147483646 h 1999"/>
              <a:gd name="T94" fmla="*/ 2147483646 w 1523"/>
              <a:gd name="T95" fmla="*/ 2147483646 h 1999"/>
              <a:gd name="T96" fmla="*/ 2147483646 w 1523"/>
              <a:gd name="T97" fmla="*/ 2147483646 h 1999"/>
              <a:gd name="T98" fmla="*/ 2147483646 w 1523"/>
              <a:gd name="T99" fmla="*/ 2147483646 h 1999"/>
              <a:gd name="T100" fmla="*/ 2147483646 w 1523"/>
              <a:gd name="T101" fmla="*/ 2147483646 h 1999"/>
              <a:gd name="T102" fmla="*/ 0 w 1523"/>
              <a:gd name="T103" fmla="*/ 2147483646 h 199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523"/>
              <a:gd name="T157" fmla="*/ 0 h 1999"/>
              <a:gd name="T158" fmla="*/ 1523 w 1523"/>
              <a:gd name="T159" fmla="*/ 1999 h 1999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523" h="1999">
                <a:moveTo>
                  <a:pt x="1523" y="42"/>
                </a:moveTo>
                <a:lnTo>
                  <a:pt x="1517" y="34"/>
                </a:lnTo>
                <a:lnTo>
                  <a:pt x="1508" y="22"/>
                </a:lnTo>
                <a:lnTo>
                  <a:pt x="1499" y="12"/>
                </a:lnTo>
                <a:lnTo>
                  <a:pt x="1496" y="10"/>
                </a:lnTo>
                <a:lnTo>
                  <a:pt x="1485" y="4"/>
                </a:lnTo>
                <a:lnTo>
                  <a:pt x="1481" y="3"/>
                </a:lnTo>
                <a:lnTo>
                  <a:pt x="1475" y="1"/>
                </a:lnTo>
                <a:lnTo>
                  <a:pt x="1472" y="0"/>
                </a:lnTo>
                <a:lnTo>
                  <a:pt x="1461" y="0"/>
                </a:lnTo>
                <a:lnTo>
                  <a:pt x="1458" y="0"/>
                </a:lnTo>
                <a:lnTo>
                  <a:pt x="1451" y="0"/>
                </a:lnTo>
                <a:lnTo>
                  <a:pt x="1449" y="1"/>
                </a:lnTo>
                <a:lnTo>
                  <a:pt x="1446" y="1"/>
                </a:lnTo>
                <a:lnTo>
                  <a:pt x="1445" y="1"/>
                </a:lnTo>
                <a:lnTo>
                  <a:pt x="1443" y="3"/>
                </a:lnTo>
                <a:lnTo>
                  <a:pt x="1440" y="3"/>
                </a:lnTo>
                <a:lnTo>
                  <a:pt x="1361" y="28"/>
                </a:lnTo>
                <a:lnTo>
                  <a:pt x="1287" y="52"/>
                </a:lnTo>
                <a:lnTo>
                  <a:pt x="1286" y="52"/>
                </a:lnTo>
                <a:lnTo>
                  <a:pt x="1284" y="54"/>
                </a:lnTo>
                <a:lnTo>
                  <a:pt x="1283" y="54"/>
                </a:lnTo>
                <a:lnTo>
                  <a:pt x="1283" y="55"/>
                </a:lnTo>
                <a:lnTo>
                  <a:pt x="1281" y="57"/>
                </a:lnTo>
                <a:lnTo>
                  <a:pt x="1281" y="58"/>
                </a:lnTo>
                <a:lnTo>
                  <a:pt x="1280" y="58"/>
                </a:lnTo>
                <a:lnTo>
                  <a:pt x="1280" y="60"/>
                </a:lnTo>
                <a:lnTo>
                  <a:pt x="1280" y="61"/>
                </a:lnTo>
                <a:lnTo>
                  <a:pt x="1280" y="63"/>
                </a:lnTo>
                <a:lnTo>
                  <a:pt x="1280" y="64"/>
                </a:lnTo>
                <a:lnTo>
                  <a:pt x="1280" y="66"/>
                </a:lnTo>
                <a:lnTo>
                  <a:pt x="1280" y="67"/>
                </a:lnTo>
                <a:lnTo>
                  <a:pt x="1295" y="117"/>
                </a:lnTo>
                <a:lnTo>
                  <a:pt x="1298" y="130"/>
                </a:lnTo>
                <a:lnTo>
                  <a:pt x="1298" y="132"/>
                </a:lnTo>
                <a:lnTo>
                  <a:pt x="1298" y="133"/>
                </a:lnTo>
                <a:lnTo>
                  <a:pt x="1298" y="135"/>
                </a:lnTo>
                <a:lnTo>
                  <a:pt x="1298" y="136"/>
                </a:lnTo>
                <a:lnTo>
                  <a:pt x="1296" y="136"/>
                </a:lnTo>
                <a:lnTo>
                  <a:pt x="1296" y="138"/>
                </a:lnTo>
                <a:lnTo>
                  <a:pt x="1296" y="139"/>
                </a:lnTo>
                <a:lnTo>
                  <a:pt x="1295" y="139"/>
                </a:lnTo>
                <a:lnTo>
                  <a:pt x="1295" y="141"/>
                </a:lnTo>
                <a:lnTo>
                  <a:pt x="1293" y="141"/>
                </a:lnTo>
                <a:lnTo>
                  <a:pt x="1293" y="142"/>
                </a:lnTo>
                <a:lnTo>
                  <a:pt x="1292" y="142"/>
                </a:lnTo>
                <a:lnTo>
                  <a:pt x="1290" y="144"/>
                </a:lnTo>
                <a:lnTo>
                  <a:pt x="1289" y="144"/>
                </a:lnTo>
                <a:lnTo>
                  <a:pt x="1254" y="153"/>
                </a:lnTo>
                <a:lnTo>
                  <a:pt x="1253" y="153"/>
                </a:lnTo>
                <a:lnTo>
                  <a:pt x="1251" y="154"/>
                </a:lnTo>
                <a:lnTo>
                  <a:pt x="1250" y="154"/>
                </a:lnTo>
                <a:lnTo>
                  <a:pt x="1250" y="156"/>
                </a:lnTo>
                <a:lnTo>
                  <a:pt x="1248" y="156"/>
                </a:lnTo>
                <a:lnTo>
                  <a:pt x="1248" y="157"/>
                </a:lnTo>
                <a:lnTo>
                  <a:pt x="1247" y="157"/>
                </a:lnTo>
                <a:lnTo>
                  <a:pt x="1247" y="159"/>
                </a:lnTo>
                <a:lnTo>
                  <a:pt x="1247" y="160"/>
                </a:lnTo>
                <a:lnTo>
                  <a:pt x="1245" y="160"/>
                </a:lnTo>
                <a:lnTo>
                  <a:pt x="1245" y="162"/>
                </a:lnTo>
                <a:lnTo>
                  <a:pt x="1245" y="163"/>
                </a:lnTo>
                <a:lnTo>
                  <a:pt x="1245" y="165"/>
                </a:lnTo>
                <a:lnTo>
                  <a:pt x="1245" y="166"/>
                </a:lnTo>
                <a:lnTo>
                  <a:pt x="1248" y="178"/>
                </a:lnTo>
                <a:lnTo>
                  <a:pt x="1251" y="189"/>
                </a:lnTo>
                <a:lnTo>
                  <a:pt x="1253" y="201"/>
                </a:lnTo>
                <a:lnTo>
                  <a:pt x="1254" y="213"/>
                </a:lnTo>
                <a:lnTo>
                  <a:pt x="1254" y="223"/>
                </a:lnTo>
                <a:lnTo>
                  <a:pt x="1253" y="235"/>
                </a:lnTo>
                <a:lnTo>
                  <a:pt x="1236" y="412"/>
                </a:lnTo>
                <a:lnTo>
                  <a:pt x="1226" y="504"/>
                </a:lnTo>
                <a:lnTo>
                  <a:pt x="1224" y="516"/>
                </a:lnTo>
                <a:lnTo>
                  <a:pt x="1224" y="529"/>
                </a:lnTo>
                <a:lnTo>
                  <a:pt x="1224" y="541"/>
                </a:lnTo>
                <a:lnTo>
                  <a:pt x="1224" y="544"/>
                </a:lnTo>
                <a:lnTo>
                  <a:pt x="1226" y="559"/>
                </a:lnTo>
                <a:lnTo>
                  <a:pt x="1224" y="573"/>
                </a:lnTo>
                <a:lnTo>
                  <a:pt x="1223" y="588"/>
                </a:lnTo>
                <a:lnTo>
                  <a:pt x="1188" y="862"/>
                </a:lnTo>
                <a:lnTo>
                  <a:pt x="1185" y="912"/>
                </a:lnTo>
                <a:lnTo>
                  <a:pt x="1185" y="913"/>
                </a:lnTo>
                <a:lnTo>
                  <a:pt x="1185" y="915"/>
                </a:lnTo>
                <a:lnTo>
                  <a:pt x="1185" y="916"/>
                </a:lnTo>
                <a:lnTo>
                  <a:pt x="1184" y="916"/>
                </a:lnTo>
                <a:lnTo>
                  <a:pt x="1184" y="918"/>
                </a:lnTo>
                <a:lnTo>
                  <a:pt x="1182" y="918"/>
                </a:lnTo>
                <a:lnTo>
                  <a:pt x="1182" y="919"/>
                </a:lnTo>
                <a:lnTo>
                  <a:pt x="1181" y="919"/>
                </a:lnTo>
                <a:lnTo>
                  <a:pt x="1181" y="921"/>
                </a:lnTo>
                <a:lnTo>
                  <a:pt x="1179" y="921"/>
                </a:lnTo>
                <a:lnTo>
                  <a:pt x="1178" y="922"/>
                </a:lnTo>
                <a:lnTo>
                  <a:pt x="1176" y="922"/>
                </a:lnTo>
                <a:lnTo>
                  <a:pt x="1175" y="922"/>
                </a:lnTo>
                <a:lnTo>
                  <a:pt x="1173" y="922"/>
                </a:lnTo>
                <a:lnTo>
                  <a:pt x="1140" y="918"/>
                </a:lnTo>
                <a:lnTo>
                  <a:pt x="1139" y="918"/>
                </a:lnTo>
                <a:lnTo>
                  <a:pt x="1089" y="912"/>
                </a:lnTo>
                <a:lnTo>
                  <a:pt x="1032" y="906"/>
                </a:lnTo>
                <a:lnTo>
                  <a:pt x="911" y="885"/>
                </a:lnTo>
                <a:lnTo>
                  <a:pt x="782" y="873"/>
                </a:lnTo>
                <a:lnTo>
                  <a:pt x="780" y="873"/>
                </a:lnTo>
                <a:lnTo>
                  <a:pt x="777" y="873"/>
                </a:lnTo>
                <a:lnTo>
                  <a:pt x="774" y="873"/>
                </a:lnTo>
                <a:lnTo>
                  <a:pt x="771" y="873"/>
                </a:lnTo>
                <a:lnTo>
                  <a:pt x="770" y="874"/>
                </a:lnTo>
                <a:lnTo>
                  <a:pt x="683" y="891"/>
                </a:lnTo>
                <a:lnTo>
                  <a:pt x="585" y="912"/>
                </a:lnTo>
                <a:lnTo>
                  <a:pt x="576" y="916"/>
                </a:lnTo>
                <a:lnTo>
                  <a:pt x="567" y="921"/>
                </a:lnTo>
                <a:lnTo>
                  <a:pt x="560" y="925"/>
                </a:lnTo>
                <a:lnTo>
                  <a:pt x="558" y="925"/>
                </a:lnTo>
                <a:lnTo>
                  <a:pt x="488" y="969"/>
                </a:lnTo>
                <a:lnTo>
                  <a:pt x="483" y="973"/>
                </a:lnTo>
                <a:lnTo>
                  <a:pt x="479" y="978"/>
                </a:lnTo>
                <a:lnTo>
                  <a:pt x="474" y="982"/>
                </a:lnTo>
                <a:lnTo>
                  <a:pt x="470" y="987"/>
                </a:lnTo>
                <a:lnTo>
                  <a:pt x="467" y="991"/>
                </a:lnTo>
                <a:lnTo>
                  <a:pt x="462" y="997"/>
                </a:lnTo>
                <a:lnTo>
                  <a:pt x="459" y="1002"/>
                </a:lnTo>
                <a:lnTo>
                  <a:pt x="458" y="1003"/>
                </a:lnTo>
                <a:lnTo>
                  <a:pt x="458" y="1006"/>
                </a:lnTo>
                <a:lnTo>
                  <a:pt x="458" y="1008"/>
                </a:lnTo>
                <a:lnTo>
                  <a:pt x="456" y="1009"/>
                </a:lnTo>
                <a:lnTo>
                  <a:pt x="456" y="1011"/>
                </a:lnTo>
                <a:lnTo>
                  <a:pt x="456" y="1012"/>
                </a:lnTo>
                <a:lnTo>
                  <a:pt x="456" y="1014"/>
                </a:lnTo>
                <a:lnTo>
                  <a:pt x="456" y="1017"/>
                </a:lnTo>
                <a:lnTo>
                  <a:pt x="456" y="1018"/>
                </a:lnTo>
                <a:lnTo>
                  <a:pt x="456" y="1020"/>
                </a:lnTo>
                <a:lnTo>
                  <a:pt x="458" y="1029"/>
                </a:lnTo>
                <a:lnTo>
                  <a:pt x="459" y="1038"/>
                </a:lnTo>
                <a:lnTo>
                  <a:pt x="462" y="1047"/>
                </a:lnTo>
                <a:lnTo>
                  <a:pt x="467" y="1056"/>
                </a:lnTo>
                <a:lnTo>
                  <a:pt x="470" y="1063"/>
                </a:lnTo>
                <a:lnTo>
                  <a:pt x="521" y="1147"/>
                </a:lnTo>
                <a:lnTo>
                  <a:pt x="584" y="1246"/>
                </a:lnTo>
                <a:lnTo>
                  <a:pt x="653" y="1354"/>
                </a:lnTo>
                <a:lnTo>
                  <a:pt x="747" y="1519"/>
                </a:lnTo>
                <a:lnTo>
                  <a:pt x="747" y="1521"/>
                </a:lnTo>
                <a:lnTo>
                  <a:pt x="749" y="1521"/>
                </a:lnTo>
                <a:lnTo>
                  <a:pt x="749" y="1522"/>
                </a:lnTo>
                <a:lnTo>
                  <a:pt x="749" y="1524"/>
                </a:lnTo>
                <a:lnTo>
                  <a:pt x="749" y="1525"/>
                </a:lnTo>
                <a:lnTo>
                  <a:pt x="749" y="1527"/>
                </a:lnTo>
                <a:lnTo>
                  <a:pt x="747" y="1528"/>
                </a:lnTo>
                <a:lnTo>
                  <a:pt x="747" y="1530"/>
                </a:lnTo>
                <a:lnTo>
                  <a:pt x="746" y="1531"/>
                </a:lnTo>
                <a:lnTo>
                  <a:pt x="746" y="1533"/>
                </a:lnTo>
                <a:lnTo>
                  <a:pt x="744" y="1533"/>
                </a:lnTo>
                <a:lnTo>
                  <a:pt x="744" y="1534"/>
                </a:lnTo>
                <a:lnTo>
                  <a:pt x="743" y="1534"/>
                </a:lnTo>
                <a:lnTo>
                  <a:pt x="741" y="1534"/>
                </a:lnTo>
                <a:lnTo>
                  <a:pt x="741" y="1536"/>
                </a:lnTo>
                <a:lnTo>
                  <a:pt x="740" y="1536"/>
                </a:lnTo>
                <a:lnTo>
                  <a:pt x="738" y="1536"/>
                </a:lnTo>
                <a:lnTo>
                  <a:pt x="737" y="1536"/>
                </a:lnTo>
                <a:lnTo>
                  <a:pt x="386" y="1521"/>
                </a:lnTo>
                <a:lnTo>
                  <a:pt x="356" y="1519"/>
                </a:lnTo>
                <a:lnTo>
                  <a:pt x="354" y="1519"/>
                </a:lnTo>
                <a:lnTo>
                  <a:pt x="354" y="1521"/>
                </a:lnTo>
                <a:lnTo>
                  <a:pt x="353" y="1521"/>
                </a:lnTo>
                <a:lnTo>
                  <a:pt x="351" y="1521"/>
                </a:lnTo>
                <a:lnTo>
                  <a:pt x="350" y="1521"/>
                </a:lnTo>
                <a:lnTo>
                  <a:pt x="350" y="1522"/>
                </a:lnTo>
                <a:lnTo>
                  <a:pt x="348" y="1522"/>
                </a:lnTo>
                <a:lnTo>
                  <a:pt x="348" y="1524"/>
                </a:lnTo>
                <a:lnTo>
                  <a:pt x="347" y="1524"/>
                </a:lnTo>
                <a:lnTo>
                  <a:pt x="347" y="1525"/>
                </a:lnTo>
                <a:lnTo>
                  <a:pt x="345" y="1525"/>
                </a:lnTo>
                <a:lnTo>
                  <a:pt x="345" y="1527"/>
                </a:lnTo>
                <a:lnTo>
                  <a:pt x="345" y="1528"/>
                </a:lnTo>
                <a:lnTo>
                  <a:pt x="344" y="1528"/>
                </a:lnTo>
                <a:lnTo>
                  <a:pt x="344" y="1530"/>
                </a:lnTo>
                <a:lnTo>
                  <a:pt x="326" y="1636"/>
                </a:lnTo>
                <a:lnTo>
                  <a:pt x="299" y="1786"/>
                </a:lnTo>
                <a:lnTo>
                  <a:pt x="299" y="1788"/>
                </a:lnTo>
                <a:lnTo>
                  <a:pt x="299" y="1789"/>
                </a:lnTo>
                <a:lnTo>
                  <a:pt x="299" y="1791"/>
                </a:lnTo>
                <a:lnTo>
                  <a:pt x="297" y="1792"/>
                </a:lnTo>
                <a:lnTo>
                  <a:pt x="297" y="1794"/>
                </a:lnTo>
                <a:lnTo>
                  <a:pt x="296" y="1795"/>
                </a:lnTo>
                <a:lnTo>
                  <a:pt x="296" y="1797"/>
                </a:lnTo>
                <a:lnTo>
                  <a:pt x="294" y="1797"/>
                </a:lnTo>
                <a:lnTo>
                  <a:pt x="294" y="1798"/>
                </a:lnTo>
                <a:lnTo>
                  <a:pt x="293" y="1800"/>
                </a:lnTo>
                <a:lnTo>
                  <a:pt x="291" y="1800"/>
                </a:lnTo>
                <a:lnTo>
                  <a:pt x="291" y="1801"/>
                </a:lnTo>
                <a:lnTo>
                  <a:pt x="290" y="1801"/>
                </a:lnTo>
                <a:lnTo>
                  <a:pt x="288" y="1803"/>
                </a:lnTo>
                <a:lnTo>
                  <a:pt x="287" y="1803"/>
                </a:lnTo>
                <a:lnTo>
                  <a:pt x="285" y="1804"/>
                </a:lnTo>
                <a:lnTo>
                  <a:pt x="284" y="1804"/>
                </a:lnTo>
                <a:lnTo>
                  <a:pt x="218" y="1828"/>
                </a:lnTo>
                <a:lnTo>
                  <a:pt x="212" y="1830"/>
                </a:lnTo>
                <a:lnTo>
                  <a:pt x="204" y="1831"/>
                </a:lnTo>
                <a:lnTo>
                  <a:pt x="156" y="1842"/>
                </a:lnTo>
                <a:lnTo>
                  <a:pt x="153" y="1843"/>
                </a:lnTo>
                <a:lnTo>
                  <a:pt x="150" y="1843"/>
                </a:lnTo>
                <a:lnTo>
                  <a:pt x="147" y="1845"/>
                </a:lnTo>
                <a:lnTo>
                  <a:pt x="144" y="1846"/>
                </a:lnTo>
                <a:lnTo>
                  <a:pt x="141" y="1848"/>
                </a:lnTo>
                <a:lnTo>
                  <a:pt x="138" y="1849"/>
                </a:lnTo>
                <a:lnTo>
                  <a:pt x="135" y="1851"/>
                </a:lnTo>
                <a:lnTo>
                  <a:pt x="132" y="1852"/>
                </a:lnTo>
                <a:lnTo>
                  <a:pt x="129" y="1854"/>
                </a:lnTo>
                <a:lnTo>
                  <a:pt x="126" y="1857"/>
                </a:lnTo>
                <a:lnTo>
                  <a:pt x="89" y="1899"/>
                </a:lnTo>
                <a:lnTo>
                  <a:pt x="0" y="1999"/>
                </a:lnTo>
              </a:path>
            </a:pathLst>
          </a:custGeom>
          <a:noFill/>
          <a:ln w="38100">
            <a:solidFill>
              <a:srgbClr val="6B8E2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9" name="Freeform 27"/>
          <p:cNvSpPr>
            <a:spLocks/>
          </p:cNvSpPr>
          <p:nvPr/>
        </p:nvSpPr>
        <p:spPr bwMode="auto">
          <a:xfrm>
            <a:off x="5673725" y="2363788"/>
            <a:ext cx="1244600" cy="533400"/>
          </a:xfrm>
          <a:custGeom>
            <a:avLst/>
            <a:gdLst>
              <a:gd name="T0" fmla="*/ 2147483646 w 2352"/>
              <a:gd name="T1" fmla="*/ 2147483646 h 1009"/>
              <a:gd name="T2" fmla="*/ 2147483646 w 2352"/>
              <a:gd name="T3" fmla="*/ 2147483646 h 1009"/>
              <a:gd name="T4" fmla="*/ 2147483646 w 2352"/>
              <a:gd name="T5" fmla="*/ 0 h 1009"/>
              <a:gd name="T6" fmla="*/ 2147483646 w 2352"/>
              <a:gd name="T7" fmla="*/ 2147483646 h 1009"/>
              <a:gd name="T8" fmla="*/ 2147483646 w 2352"/>
              <a:gd name="T9" fmla="*/ 2147483646 h 1009"/>
              <a:gd name="T10" fmla="*/ 2147483646 w 2352"/>
              <a:gd name="T11" fmla="*/ 2147483646 h 1009"/>
              <a:gd name="T12" fmla="*/ 2147483646 w 2352"/>
              <a:gd name="T13" fmla="*/ 2147483646 h 1009"/>
              <a:gd name="T14" fmla="*/ 2147483646 w 2352"/>
              <a:gd name="T15" fmla="*/ 2147483646 h 1009"/>
              <a:gd name="T16" fmla="*/ 2147483646 w 2352"/>
              <a:gd name="T17" fmla="*/ 2147483646 h 1009"/>
              <a:gd name="T18" fmla="*/ 2147483646 w 2352"/>
              <a:gd name="T19" fmla="*/ 2147483646 h 1009"/>
              <a:gd name="T20" fmla="*/ 2147483646 w 2352"/>
              <a:gd name="T21" fmla="*/ 2147483646 h 1009"/>
              <a:gd name="T22" fmla="*/ 2147483646 w 2352"/>
              <a:gd name="T23" fmla="*/ 2147483646 h 1009"/>
              <a:gd name="T24" fmla="*/ 2147483646 w 2352"/>
              <a:gd name="T25" fmla="*/ 2147483646 h 1009"/>
              <a:gd name="T26" fmla="*/ 2147483646 w 2352"/>
              <a:gd name="T27" fmla="*/ 2147483646 h 1009"/>
              <a:gd name="T28" fmla="*/ 2147483646 w 2352"/>
              <a:gd name="T29" fmla="*/ 2147483646 h 1009"/>
              <a:gd name="T30" fmla="*/ 2147483646 w 2352"/>
              <a:gd name="T31" fmla="*/ 2147483646 h 1009"/>
              <a:gd name="T32" fmla="*/ 2147483646 w 2352"/>
              <a:gd name="T33" fmla="*/ 2147483646 h 1009"/>
              <a:gd name="T34" fmla="*/ 2147483646 w 2352"/>
              <a:gd name="T35" fmla="*/ 2147483646 h 1009"/>
              <a:gd name="T36" fmla="*/ 2147483646 w 2352"/>
              <a:gd name="T37" fmla="*/ 2147483646 h 1009"/>
              <a:gd name="T38" fmla="*/ 2147483646 w 2352"/>
              <a:gd name="T39" fmla="*/ 2147483646 h 1009"/>
              <a:gd name="T40" fmla="*/ 2147483646 w 2352"/>
              <a:gd name="T41" fmla="*/ 2147483646 h 1009"/>
              <a:gd name="T42" fmla="*/ 2147483646 w 2352"/>
              <a:gd name="T43" fmla="*/ 2147483646 h 1009"/>
              <a:gd name="T44" fmla="*/ 2147483646 w 2352"/>
              <a:gd name="T45" fmla="*/ 2147483646 h 1009"/>
              <a:gd name="T46" fmla="*/ 2147483646 w 2352"/>
              <a:gd name="T47" fmla="*/ 2147483646 h 1009"/>
              <a:gd name="T48" fmla="*/ 2147483646 w 2352"/>
              <a:gd name="T49" fmla="*/ 2147483646 h 1009"/>
              <a:gd name="T50" fmla="*/ 2147483646 w 2352"/>
              <a:gd name="T51" fmla="*/ 2147483646 h 1009"/>
              <a:gd name="T52" fmla="*/ 2147483646 w 2352"/>
              <a:gd name="T53" fmla="*/ 2147483646 h 1009"/>
              <a:gd name="T54" fmla="*/ 2147483646 w 2352"/>
              <a:gd name="T55" fmla="*/ 2147483646 h 1009"/>
              <a:gd name="T56" fmla="*/ 2147483646 w 2352"/>
              <a:gd name="T57" fmla="*/ 2147483646 h 1009"/>
              <a:gd name="T58" fmla="*/ 2147483646 w 2352"/>
              <a:gd name="T59" fmla="*/ 2147483646 h 1009"/>
              <a:gd name="T60" fmla="*/ 2147483646 w 2352"/>
              <a:gd name="T61" fmla="*/ 2147483646 h 1009"/>
              <a:gd name="T62" fmla="*/ 2147483646 w 2352"/>
              <a:gd name="T63" fmla="*/ 2147483646 h 1009"/>
              <a:gd name="T64" fmla="*/ 2147483646 w 2352"/>
              <a:gd name="T65" fmla="*/ 2147483646 h 1009"/>
              <a:gd name="T66" fmla="*/ 2147483646 w 2352"/>
              <a:gd name="T67" fmla="*/ 2147483646 h 1009"/>
              <a:gd name="T68" fmla="*/ 2147483646 w 2352"/>
              <a:gd name="T69" fmla="*/ 2147483646 h 1009"/>
              <a:gd name="T70" fmla="*/ 2147483646 w 2352"/>
              <a:gd name="T71" fmla="*/ 2147483646 h 1009"/>
              <a:gd name="T72" fmla="*/ 2147483646 w 2352"/>
              <a:gd name="T73" fmla="*/ 2147483646 h 1009"/>
              <a:gd name="T74" fmla="*/ 2147483646 w 2352"/>
              <a:gd name="T75" fmla="*/ 2147483646 h 1009"/>
              <a:gd name="T76" fmla="*/ 2147483646 w 2352"/>
              <a:gd name="T77" fmla="*/ 2147483646 h 1009"/>
              <a:gd name="T78" fmla="*/ 2147483646 w 2352"/>
              <a:gd name="T79" fmla="*/ 2147483646 h 1009"/>
              <a:gd name="T80" fmla="*/ 2147483646 w 2352"/>
              <a:gd name="T81" fmla="*/ 2147483646 h 1009"/>
              <a:gd name="T82" fmla="*/ 2147483646 w 2352"/>
              <a:gd name="T83" fmla="*/ 2147483646 h 1009"/>
              <a:gd name="T84" fmla="*/ 2147483646 w 2352"/>
              <a:gd name="T85" fmla="*/ 2147483646 h 1009"/>
              <a:gd name="T86" fmla="*/ 2147483646 w 2352"/>
              <a:gd name="T87" fmla="*/ 2147483646 h 1009"/>
              <a:gd name="T88" fmla="*/ 2147483646 w 2352"/>
              <a:gd name="T89" fmla="*/ 2147483646 h 1009"/>
              <a:gd name="T90" fmla="*/ 2147483646 w 2352"/>
              <a:gd name="T91" fmla="*/ 2147483646 h 1009"/>
              <a:gd name="T92" fmla="*/ 2147483646 w 2352"/>
              <a:gd name="T93" fmla="*/ 2147483646 h 1009"/>
              <a:gd name="T94" fmla="*/ 2147483646 w 2352"/>
              <a:gd name="T95" fmla="*/ 2147483646 h 1009"/>
              <a:gd name="T96" fmla="*/ 2147483646 w 2352"/>
              <a:gd name="T97" fmla="*/ 2147483646 h 1009"/>
              <a:gd name="T98" fmla="*/ 2147483646 w 2352"/>
              <a:gd name="T99" fmla="*/ 2147483646 h 1009"/>
              <a:gd name="T100" fmla="*/ 2147483646 w 2352"/>
              <a:gd name="T101" fmla="*/ 2147483646 h 1009"/>
              <a:gd name="T102" fmla="*/ 2147483646 w 2352"/>
              <a:gd name="T103" fmla="*/ 2147483646 h 1009"/>
              <a:gd name="T104" fmla="*/ 0 w 2352"/>
              <a:gd name="T105" fmla="*/ 2147483646 h 100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352"/>
              <a:gd name="T160" fmla="*/ 0 h 1009"/>
              <a:gd name="T161" fmla="*/ 2352 w 2352"/>
              <a:gd name="T162" fmla="*/ 1009 h 1009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352" h="1009">
                <a:moveTo>
                  <a:pt x="2352" y="42"/>
                </a:moveTo>
                <a:lnTo>
                  <a:pt x="2337" y="22"/>
                </a:lnTo>
                <a:lnTo>
                  <a:pt x="2328" y="13"/>
                </a:lnTo>
                <a:lnTo>
                  <a:pt x="2326" y="12"/>
                </a:lnTo>
                <a:lnTo>
                  <a:pt x="2325" y="10"/>
                </a:lnTo>
                <a:lnTo>
                  <a:pt x="2320" y="9"/>
                </a:lnTo>
                <a:lnTo>
                  <a:pt x="2317" y="6"/>
                </a:lnTo>
                <a:lnTo>
                  <a:pt x="2314" y="4"/>
                </a:lnTo>
                <a:lnTo>
                  <a:pt x="2301" y="0"/>
                </a:lnTo>
                <a:lnTo>
                  <a:pt x="2299" y="0"/>
                </a:lnTo>
                <a:lnTo>
                  <a:pt x="2295" y="0"/>
                </a:lnTo>
                <a:lnTo>
                  <a:pt x="2289" y="0"/>
                </a:lnTo>
                <a:lnTo>
                  <a:pt x="2287" y="0"/>
                </a:lnTo>
                <a:lnTo>
                  <a:pt x="2286" y="0"/>
                </a:lnTo>
                <a:lnTo>
                  <a:pt x="2283" y="0"/>
                </a:lnTo>
                <a:lnTo>
                  <a:pt x="2280" y="1"/>
                </a:lnTo>
                <a:lnTo>
                  <a:pt x="2274" y="1"/>
                </a:lnTo>
                <a:lnTo>
                  <a:pt x="2244" y="10"/>
                </a:lnTo>
                <a:lnTo>
                  <a:pt x="2211" y="21"/>
                </a:lnTo>
                <a:lnTo>
                  <a:pt x="2199" y="25"/>
                </a:lnTo>
                <a:lnTo>
                  <a:pt x="2179" y="31"/>
                </a:lnTo>
                <a:lnTo>
                  <a:pt x="2163" y="36"/>
                </a:lnTo>
                <a:lnTo>
                  <a:pt x="2146" y="42"/>
                </a:lnTo>
                <a:lnTo>
                  <a:pt x="2116" y="51"/>
                </a:lnTo>
                <a:lnTo>
                  <a:pt x="2113" y="52"/>
                </a:lnTo>
                <a:lnTo>
                  <a:pt x="2112" y="52"/>
                </a:lnTo>
                <a:lnTo>
                  <a:pt x="2112" y="54"/>
                </a:lnTo>
                <a:lnTo>
                  <a:pt x="2110" y="54"/>
                </a:lnTo>
                <a:lnTo>
                  <a:pt x="2110" y="55"/>
                </a:lnTo>
                <a:lnTo>
                  <a:pt x="2109" y="57"/>
                </a:lnTo>
                <a:lnTo>
                  <a:pt x="2109" y="58"/>
                </a:lnTo>
                <a:lnTo>
                  <a:pt x="2109" y="60"/>
                </a:lnTo>
                <a:lnTo>
                  <a:pt x="2110" y="61"/>
                </a:lnTo>
                <a:lnTo>
                  <a:pt x="2128" y="135"/>
                </a:lnTo>
                <a:lnTo>
                  <a:pt x="2128" y="136"/>
                </a:lnTo>
                <a:lnTo>
                  <a:pt x="2128" y="138"/>
                </a:lnTo>
                <a:lnTo>
                  <a:pt x="2128" y="139"/>
                </a:lnTo>
                <a:lnTo>
                  <a:pt x="2127" y="139"/>
                </a:lnTo>
                <a:lnTo>
                  <a:pt x="2127" y="141"/>
                </a:lnTo>
                <a:lnTo>
                  <a:pt x="2125" y="141"/>
                </a:lnTo>
                <a:lnTo>
                  <a:pt x="2124" y="142"/>
                </a:lnTo>
                <a:lnTo>
                  <a:pt x="2119" y="142"/>
                </a:lnTo>
                <a:lnTo>
                  <a:pt x="2071" y="156"/>
                </a:lnTo>
                <a:lnTo>
                  <a:pt x="2064" y="157"/>
                </a:lnTo>
                <a:lnTo>
                  <a:pt x="2005" y="172"/>
                </a:lnTo>
                <a:lnTo>
                  <a:pt x="1998" y="175"/>
                </a:lnTo>
                <a:lnTo>
                  <a:pt x="1995" y="175"/>
                </a:lnTo>
                <a:lnTo>
                  <a:pt x="1993" y="177"/>
                </a:lnTo>
                <a:lnTo>
                  <a:pt x="1992" y="177"/>
                </a:lnTo>
                <a:lnTo>
                  <a:pt x="1990" y="177"/>
                </a:lnTo>
                <a:lnTo>
                  <a:pt x="1989" y="177"/>
                </a:lnTo>
                <a:lnTo>
                  <a:pt x="1987" y="177"/>
                </a:lnTo>
                <a:lnTo>
                  <a:pt x="1986" y="177"/>
                </a:lnTo>
                <a:lnTo>
                  <a:pt x="1923" y="169"/>
                </a:lnTo>
                <a:lnTo>
                  <a:pt x="1890" y="166"/>
                </a:lnTo>
                <a:lnTo>
                  <a:pt x="1855" y="166"/>
                </a:lnTo>
                <a:lnTo>
                  <a:pt x="1821" y="166"/>
                </a:lnTo>
                <a:lnTo>
                  <a:pt x="1725" y="172"/>
                </a:lnTo>
                <a:lnTo>
                  <a:pt x="1716" y="172"/>
                </a:lnTo>
                <a:lnTo>
                  <a:pt x="1707" y="174"/>
                </a:lnTo>
                <a:lnTo>
                  <a:pt x="1699" y="177"/>
                </a:lnTo>
                <a:lnTo>
                  <a:pt x="1606" y="201"/>
                </a:lnTo>
                <a:lnTo>
                  <a:pt x="1605" y="201"/>
                </a:lnTo>
                <a:lnTo>
                  <a:pt x="1602" y="202"/>
                </a:lnTo>
                <a:lnTo>
                  <a:pt x="1599" y="202"/>
                </a:lnTo>
                <a:lnTo>
                  <a:pt x="1597" y="202"/>
                </a:lnTo>
                <a:lnTo>
                  <a:pt x="1594" y="202"/>
                </a:lnTo>
                <a:lnTo>
                  <a:pt x="1591" y="202"/>
                </a:lnTo>
                <a:lnTo>
                  <a:pt x="1588" y="202"/>
                </a:lnTo>
                <a:lnTo>
                  <a:pt x="1587" y="201"/>
                </a:lnTo>
                <a:lnTo>
                  <a:pt x="1584" y="201"/>
                </a:lnTo>
                <a:lnTo>
                  <a:pt x="1581" y="199"/>
                </a:lnTo>
                <a:lnTo>
                  <a:pt x="1579" y="199"/>
                </a:lnTo>
                <a:lnTo>
                  <a:pt x="1569" y="195"/>
                </a:lnTo>
                <a:lnTo>
                  <a:pt x="1567" y="195"/>
                </a:lnTo>
                <a:lnTo>
                  <a:pt x="1564" y="195"/>
                </a:lnTo>
                <a:lnTo>
                  <a:pt x="1561" y="193"/>
                </a:lnTo>
                <a:lnTo>
                  <a:pt x="1558" y="193"/>
                </a:lnTo>
                <a:lnTo>
                  <a:pt x="1557" y="193"/>
                </a:lnTo>
                <a:lnTo>
                  <a:pt x="1554" y="193"/>
                </a:lnTo>
                <a:lnTo>
                  <a:pt x="1551" y="193"/>
                </a:lnTo>
                <a:lnTo>
                  <a:pt x="1548" y="193"/>
                </a:lnTo>
                <a:lnTo>
                  <a:pt x="1381" y="220"/>
                </a:lnTo>
                <a:lnTo>
                  <a:pt x="1377" y="222"/>
                </a:lnTo>
                <a:lnTo>
                  <a:pt x="1372" y="222"/>
                </a:lnTo>
                <a:lnTo>
                  <a:pt x="1368" y="223"/>
                </a:lnTo>
                <a:lnTo>
                  <a:pt x="1363" y="226"/>
                </a:lnTo>
                <a:lnTo>
                  <a:pt x="1360" y="226"/>
                </a:lnTo>
                <a:lnTo>
                  <a:pt x="1356" y="228"/>
                </a:lnTo>
                <a:lnTo>
                  <a:pt x="1353" y="229"/>
                </a:lnTo>
                <a:lnTo>
                  <a:pt x="1348" y="231"/>
                </a:lnTo>
                <a:lnTo>
                  <a:pt x="1344" y="231"/>
                </a:lnTo>
                <a:lnTo>
                  <a:pt x="1341" y="231"/>
                </a:lnTo>
                <a:lnTo>
                  <a:pt x="1101" y="249"/>
                </a:lnTo>
                <a:lnTo>
                  <a:pt x="1099" y="249"/>
                </a:lnTo>
                <a:lnTo>
                  <a:pt x="1098" y="249"/>
                </a:lnTo>
                <a:lnTo>
                  <a:pt x="1098" y="250"/>
                </a:lnTo>
                <a:lnTo>
                  <a:pt x="1096" y="250"/>
                </a:lnTo>
                <a:lnTo>
                  <a:pt x="1096" y="252"/>
                </a:lnTo>
                <a:lnTo>
                  <a:pt x="1095" y="252"/>
                </a:lnTo>
                <a:lnTo>
                  <a:pt x="1095" y="253"/>
                </a:lnTo>
                <a:lnTo>
                  <a:pt x="1095" y="255"/>
                </a:lnTo>
                <a:lnTo>
                  <a:pt x="1095" y="256"/>
                </a:lnTo>
                <a:lnTo>
                  <a:pt x="1095" y="279"/>
                </a:lnTo>
                <a:lnTo>
                  <a:pt x="1096" y="300"/>
                </a:lnTo>
                <a:lnTo>
                  <a:pt x="1099" y="360"/>
                </a:lnTo>
                <a:lnTo>
                  <a:pt x="1101" y="384"/>
                </a:lnTo>
                <a:lnTo>
                  <a:pt x="1104" y="408"/>
                </a:lnTo>
                <a:lnTo>
                  <a:pt x="1107" y="421"/>
                </a:lnTo>
                <a:lnTo>
                  <a:pt x="1113" y="442"/>
                </a:lnTo>
                <a:lnTo>
                  <a:pt x="1123" y="462"/>
                </a:lnTo>
                <a:lnTo>
                  <a:pt x="1129" y="472"/>
                </a:lnTo>
                <a:lnTo>
                  <a:pt x="1131" y="474"/>
                </a:lnTo>
                <a:lnTo>
                  <a:pt x="1131" y="475"/>
                </a:lnTo>
                <a:lnTo>
                  <a:pt x="1131" y="477"/>
                </a:lnTo>
                <a:lnTo>
                  <a:pt x="1132" y="478"/>
                </a:lnTo>
                <a:lnTo>
                  <a:pt x="1132" y="480"/>
                </a:lnTo>
                <a:lnTo>
                  <a:pt x="1132" y="481"/>
                </a:lnTo>
                <a:lnTo>
                  <a:pt x="1132" y="483"/>
                </a:lnTo>
                <a:lnTo>
                  <a:pt x="1132" y="484"/>
                </a:lnTo>
                <a:lnTo>
                  <a:pt x="1132" y="486"/>
                </a:lnTo>
                <a:lnTo>
                  <a:pt x="1132" y="487"/>
                </a:lnTo>
                <a:lnTo>
                  <a:pt x="1132" y="489"/>
                </a:lnTo>
                <a:lnTo>
                  <a:pt x="1132" y="490"/>
                </a:lnTo>
                <a:lnTo>
                  <a:pt x="1131" y="492"/>
                </a:lnTo>
                <a:lnTo>
                  <a:pt x="1129" y="493"/>
                </a:lnTo>
                <a:lnTo>
                  <a:pt x="1129" y="495"/>
                </a:lnTo>
                <a:lnTo>
                  <a:pt x="1129" y="496"/>
                </a:lnTo>
                <a:lnTo>
                  <a:pt x="1128" y="498"/>
                </a:lnTo>
                <a:lnTo>
                  <a:pt x="1111" y="519"/>
                </a:lnTo>
                <a:lnTo>
                  <a:pt x="1080" y="562"/>
                </a:lnTo>
                <a:lnTo>
                  <a:pt x="1072" y="568"/>
                </a:lnTo>
                <a:lnTo>
                  <a:pt x="1071" y="570"/>
                </a:lnTo>
                <a:lnTo>
                  <a:pt x="1069" y="571"/>
                </a:lnTo>
                <a:lnTo>
                  <a:pt x="1068" y="573"/>
                </a:lnTo>
                <a:lnTo>
                  <a:pt x="1066" y="573"/>
                </a:lnTo>
                <a:lnTo>
                  <a:pt x="951" y="630"/>
                </a:lnTo>
                <a:lnTo>
                  <a:pt x="919" y="645"/>
                </a:lnTo>
                <a:lnTo>
                  <a:pt x="853" y="678"/>
                </a:lnTo>
                <a:lnTo>
                  <a:pt x="850" y="679"/>
                </a:lnTo>
                <a:lnTo>
                  <a:pt x="846" y="681"/>
                </a:lnTo>
                <a:lnTo>
                  <a:pt x="841" y="682"/>
                </a:lnTo>
                <a:lnTo>
                  <a:pt x="838" y="684"/>
                </a:lnTo>
                <a:lnTo>
                  <a:pt x="834" y="684"/>
                </a:lnTo>
                <a:lnTo>
                  <a:pt x="829" y="685"/>
                </a:lnTo>
                <a:lnTo>
                  <a:pt x="825" y="685"/>
                </a:lnTo>
                <a:lnTo>
                  <a:pt x="793" y="685"/>
                </a:lnTo>
                <a:lnTo>
                  <a:pt x="790" y="685"/>
                </a:lnTo>
                <a:lnTo>
                  <a:pt x="787" y="687"/>
                </a:lnTo>
                <a:lnTo>
                  <a:pt x="786" y="687"/>
                </a:lnTo>
                <a:lnTo>
                  <a:pt x="783" y="687"/>
                </a:lnTo>
                <a:lnTo>
                  <a:pt x="780" y="688"/>
                </a:lnTo>
                <a:lnTo>
                  <a:pt x="759" y="696"/>
                </a:lnTo>
                <a:lnTo>
                  <a:pt x="708" y="712"/>
                </a:lnTo>
                <a:lnTo>
                  <a:pt x="705" y="714"/>
                </a:lnTo>
                <a:lnTo>
                  <a:pt x="703" y="714"/>
                </a:lnTo>
                <a:lnTo>
                  <a:pt x="700" y="715"/>
                </a:lnTo>
                <a:lnTo>
                  <a:pt x="697" y="715"/>
                </a:lnTo>
                <a:lnTo>
                  <a:pt x="696" y="715"/>
                </a:lnTo>
                <a:lnTo>
                  <a:pt x="679" y="715"/>
                </a:lnTo>
                <a:lnTo>
                  <a:pt x="678" y="715"/>
                </a:lnTo>
                <a:lnTo>
                  <a:pt x="678" y="717"/>
                </a:lnTo>
                <a:lnTo>
                  <a:pt x="676" y="717"/>
                </a:lnTo>
                <a:lnTo>
                  <a:pt x="676" y="718"/>
                </a:lnTo>
                <a:lnTo>
                  <a:pt x="675" y="718"/>
                </a:lnTo>
                <a:lnTo>
                  <a:pt x="675" y="720"/>
                </a:lnTo>
                <a:lnTo>
                  <a:pt x="675" y="721"/>
                </a:lnTo>
                <a:lnTo>
                  <a:pt x="685" y="850"/>
                </a:lnTo>
                <a:lnTo>
                  <a:pt x="685" y="852"/>
                </a:lnTo>
                <a:lnTo>
                  <a:pt x="685" y="853"/>
                </a:lnTo>
                <a:lnTo>
                  <a:pt x="685" y="855"/>
                </a:lnTo>
                <a:lnTo>
                  <a:pt x="684" y="855"/>
                </a:lnTo>
                <a:lnTo>
                  <a:pt x="684" y="856"/>
                </a:lnTo>
                <a:lnTo>
                  <a:pt x="682" y="856"/>
                </a:lnTo>
                <a:lnTo>
                  <a:pt x="681" y="856"/>
                </a:lnTo>
                <a:lnTo>
                  <a:pt x="615" y="862"/>
                </a:lnTo>
                <a:lnTo>
                  <a:pt x="609" y="865"/>
                </a:lnTo>
                <a:lnTo>
                  <a:pt x="607" y="867"/>
                </a:lnTo>
                <a:lnTo>
                  <a:pt x="604" y="868"/>
                </a:lnTo>
                <a:lnTo>
                  <a:pt x="555" y="895"/>
                </a:lnTo>
                <a:lnTo>
                  <a:pt x="541" y="903"/>
                </a:lnTo>
                <a:lnTo>
                  <a:pt x="540" y="903"/>
                </a:lnTo>
                <a:lnTo>
                  <a:pt x="535" y="903"/>
                </a:lnTo>
                <a:lnTo>
                  <a:pt x="532" y="903"/>
                </a:lnTo>
                <a:lnTo>
                  <a:pt x="529" y="903"/>
                </a:lnTo>
                <a:lnTo>
                  <a:pt x="525" y="903"/>
                </a:lnTo>
                <a:lnTo>
                  <a:pt x="507" y="900"/>
                </a:lnTo>
                <a:lnTo>
                  <a:pt x="477" y="892"/>
                </a:lnTo>
                <a:lnTo>
                  <a:pt x="469" y="889"/>
                </a:lnTo>
                <a:lnTo>
                  <a:pt x="427" y="877"/>
                </a:lnTo>
                <a:lnTo>
                  <a:pt x="418" y="874"/>
                </a:lnTo>
                <a:lnTo>
                  <a:pt x="409" y="873"/>
                </a:lnTo>
                <a:lnTo>
                  <a:pt x="400" y="873"/>
                </a:lnTo>
                <a:lnTo>
                  <a:pt x="391" y="871"/>
                </a:lnTo>
                <a:lnTo>
                  <a:pt x="382" y="871"/>
                </a:lnTo>
                <a:lnTo>
                  <a:pt x="312" y="876"/>
                </a:lnTo>
                <a:lnTo>
                  <a:pt x="303" y="877"/>
                </a:lnTo>
                <a:lnTo>
                  <a:pt x="201" y="882"/>
                </a:lnTo>
                <a:lnTo>
                  <a:pt x="196" y="883"/>
                </a:lnTo>
                <a:lnTo>
                  <a:pt x="193" y="883"/>
                </a:lnTo>
                <a:lnTo>
                  <a:pt x="190" y="883"/>
                </a:lnTo>
                <a:lnTo>
                  <a:pt x="186" y="885"/>
                </a:lnTo>
                <a:lnTo>
                  <a:pt x="183" y="886"/>
                </a:lnTo>
                <a:lnTo>
                  <a:pt x="180" y="888"/>
                </a:lnTo>
                <a:lnTo>
                  <a:pt x="177" y="889"/>
                </a:lnTo>
                <a:lnTo>
                  <a:pt x="174" y="891"/>
                </a:lnTo>
                <a:lnTo>
                  <a:pt x="171" y="892"/>
                </a:lnTo>
                <a:lnTo>
                  <a:pt x="130" y="921"/>
                </a:lnTo>
                <a:lnTo>
                  <a:pt x="102" y="940"/>
                </a:lnTo>
                <a:lnTo>
                  <a:pt x="55" y="972"/>
                </a:lnTo>
                <a:lnTo>
                  <a:pt x="10" y="1002"/>
                </a:lnTo>
                <a:lnTo>
                  <a:pt x="0" y="1009"/>
                </a:lnTo>
              </a:path>
            </a:pathLst>
          </a:custGeom>
          <a:noFill/>
          <a:ln w="38100">
            <a:solidFill>
              <a:srgbClr val="A85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61" name="群組 2"/>
          <p:cNvGrpSpPr>
            <a:grpSpLocks/>
          </p:cNvGrpSpPr>
          <p:nvPr/>
        </p:nvGrpSpPr>
        <p:grpSpPr bwMode="auto">
          <a:xfrm>
            <a:off x="5364163" y="835026"/>
            <a:ext cx="1747837" cy="4251325"/>
            <a:chOff x="3195638" y="750888"/>
            <a:chExt cx="1747837" cy="4251325"/>
          </a:xfrm>
        </p:grpSpPr>
        <p:grpSp>
          <p:nvGrpSpPr>
            <p:cNvPr id="64" name="群組 34"/>
            <p:cNvGrpSpPr>
              <a:grpSpLocks/>
            </p:cNvGrpSpPr>
            <p:nvPr/>
          </p:nvGrpSpPr>
          <p:grpSpPr bwMode="auto">
            <a:xfrm>
              <a:off x="3195638" y="750888"/>
              <a:ext cx="1747837" cy="4251325"/>
              <a:chOff x="3195638" y="750888"/>
              <a:chExt cx="1747837" cy="4251325"/>
            </a:xfrm>
          </p:grpSpPr>
          <p:sp>
            <p:nvSpPr>
              <p:cNvPr id="105" name="Line 25"/>
              <p:cNvSpPr>
                <a:spLocks noChangeShapeType="1"/>
              </p:cNvSpPr>
              <p:nvPr/>
            </p:nvSpPr>
            <p:spPr bwMode="auto">
              <a:xfrm>
                <a:off x="3762375" y="3500438"/>
                <a:ext cx="12700" cy="11113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grpSp>
            <p:nvGrpSpPr>
              <p:cNvPr id="106" name="群組 36"/>
              <p:cNvGrpSpPr>
                <a:grpSpLocks/>
              </p:cNvGrpSpPr>
              <p:nvPr/>
            </p:nvGrpSpPr>
            <p:grpSpPr bwMode="auto">
              <a:xfrm>
                <a:off x="3722688" y="3435350"/>
                <a:ext cx="544512" cy="331788"/>
                <a:chOff x="3722688" y="3435350"/>
                <a:chExt cx="544512" cy="331788"/>
              </a:xfrm>
            </p:grpSpPr>
            <p:sp>
              <p:nvSpPr>
                <p:cNvPr id="128" name="Freeform 24"/>
                <p:cNvSpPr>
                  <a:spLocks/>
                </p:cNvSpPr>
                <p:nvPr/>
              </p:nvSpPr>
              <p:spPr bwMode="auto">
                <a:xfrm>
                  <a:off x="3775075" y="3511550"/>
                  <a:ext cx="492125" cy="255588"/>
                </a:xfrm>
                <a:custGeom>
                  <a:avLst/>
                  <a:gdLst/>
                  <a:ahLst/>
                  <a:cxnLst>
                    <a:cxn ang="0">
                      <a:pos x="57" y="45"/>
                    </a:cxn>
                    <a:cxn ang="0">
                      <a:pos x="93" y="70"/>
                    </a:cxn>
                    <a:cxn ang="0">
                      <a:pos x="114" y="82"/>
                    </a:cxn>
                    <a:cxn ang="0">
                      <a:pos x="136" y="91"/>
                    </a:cxn>
                    <a:cxn ang="0">
                      <a:pos x="160" y="99"/>
                    </a:cxn>
                    <a:cxn ang="0">
                      <a:pos x="270" y="130"/>
                    </a:cxn>
                    <a:cxn ang="0">
                      <a:pos x="349" y="151"/>
                    </a:cxn>
                    <a:cxn ang="0">
                      <a:pos x="358" y="153"/>
                    </a:cxn>
                    <a:cxn ang="0">
                      <a:pos x="369" y="153"/>
                    </a:cxn>
                    <a:cxn ang="0">
                      <a:pos x="378" y="151"/>
                    </a:cxn>
                    <a:cxn ang="0">
                      <a:pos x="412" y="144"/>
                    </a:cxn>
                    <a:cxn ang="0">
                      <a:pos x="423" y="142"/>
                    </a:cxn>
                    <a:cxn ang="0">
                      <a:pos x="433" y="142"/>
                    </a:cxn>
                    <a:cxn ang="0">
                      <a:pos x="444" y="144"/>
                    </a:cxn>
                    <a:cxn ang="0">
                      <a:pos x="493" y="156"/>
                    </a:cxn>
                    <a:cxn ang="0">
                      <a:pos x="571" y="177"/>
                    </a:cxn>
                    <a:cxn ang="0">
                      <a:pos x="606" y="186"/>
                    </a:cxn>
                    <a:cxn ang="0">
                      <a:pos x="607" y="187"/>
                    </a:cxn>
                    <a:cxn ang="0">
                      <a:pos x="609" y="189"/>
                    </a:cxn>
                    <a:cxn ang="0">
                      <a:pos x="610" y="190"/>
                    </a:cxn>
                    <a:cxn ang="0">
                      <a:pos x="610" y="193"/>
                    </a:cxn>
                    <a:cxn ang="0">
                      <a:pos x="610" y="196"/>
                    </a:cxn>
                    <a:cxn ang="0">
                      <a:pos x="607" y="211"/>
                    </a:cxn>
                    <a:cxn ang="0">
                      <a:pos x="604" y="240"/>
                    </a:cxn>
                    <a:cxn ang="0">
                      <a:pos x="604" y="288"/>
                    </a:cxn>
                    <a:cxn ang="0">
                      <a:pos x="607" y="318"/>
                    </a:cxn>
                    <a:cxn ang="0">
                      <a:pos x="610" y="340"/>
                    </a:cxn>
                    <a:cxn ang="0">
                      <a:pos x="610" y="352"/>
                    </a:cxn>
                    <a:cxn ang="0">
                      <a:pos x="612" y="354"/>
                    </a:cxn>
                    <a:cxn ang="0">
                      <a:pos x="613" y="355"/>
                    </a:cxn>
                    <a:cxn ang="0">
                      <a:pos x="615" y="357"/>
                    </a:cxn>
                    <a:cxn ang="0">
                      <a:pos x="645" y="361"/>
                    </a:cxn>
                    <a:cxn ang="0">
                      <a:pos x="693" y="372"/>
                    </a:cxn>
                    <a:cxn ang="0">
                      <a:pos x="697" y="373"/>
                    </a:cxn>
                    <a:cxn ang="0">
                      <a:pos x="702" y="373"/>
                    </a:cxn>
                    <a:cxn ang="0">
                      <a:pos x="705" y="372"/>
                    </a:cxn>
                    <a:cxn ang="0">
                      <a:pos x="808" y="361"/>
                    </a:cxn>
                    <a:cxn ang="0">
                      <a:pos x="811" y="361"/>
                    </a:cxn>
                    <a:cxn ang="0">
                      <a:pos x="814" y="361"/>
                    </a:cxn>
                    <a:cxn ang="0">
                      <a:pos x="816" y="363"/>
                    </a:cxn>
                    <a:cxn ang="0">
                      <a:pos x="817" y="364"/>
                    </a:cxn>
                    <a:cxn ang="0">
                      <a:pos x="825" y="387"/>
                    </a:cxn>
                    <a:cxn ang="0">
                      <a:pos x="829" y="391"/>
                    </a:cxn>
                    <a:cxn ang="0">
                      <a:pos x="832" y="396"/>
                    </a:cxn>
                    <a:cxn ang="0">
                      <a:pos x="837" y="399"/>
                    </a:cxn>
                    <a:cxn ang="0">
                      <a:pos x="841" y="402"/>
                    </a:cxn>
                    <a:cxn ang="0">
                      <a:pos x="931" y="471"/>
                    </a:cxn>
                    <a:cxn ang="0">
                      <a:pos x="931" y="474"/>
                    </a:cxn>
                    <a:cxn ang="0">
                      <a:pos x="930" y="475"/>
                    </a:cxn>
                  </a:cxnLst>
                  <a:rect l="0" t="0" r="r" b="b"/>
                  <a:pathLst>
                    <a:path w="931" h="484">
                      <a:moveTo>
                        <a:pt x="0" y="0"/>
                      </a:moveTo>
                      <a:lnTo>
                        <a:pt x="57" y="45"/>
                      </a:lnTo>
                      <a:lnTo>
                        <a:pt x="84" y="64"/>
                      </a:lnTo>
                      <a:lnTo>
                        <a:pt x="93" y="70"/>
                      </a:lnTo>
                      <a:lnTo>
                        <a:pt x="103" y="78"/>
                      </a:lnTo>
                      <a:lnTo>
                        <a:pt x="114" y="82"/>
                      </a:lnTo>
                      <a:lnTo>
                        <a:pt x="126" y="88"/>
                      </a:lnTo>
                      <a:lnTo>
                        <a:pt x="136" y="91"/>
                      </a:lnTo>
                      <a:lnTo>
                        <a:pt x="148" y="96"/>
                      </a:lnTo>
                      <a:lnTo>
                        <a:pt x="160" y="99"/>
                      </a:lnTo>
                      <a:lnTo>
                        <a:pt x="172" y="100"/>
                      </a:lnTo>
                      <a:lnTo>
                        <a:pt x="270" y="130"/>
                      </a:lnTo>
                      <a:lnTo>
                        <a:pt x="345" y="150"/>
                      </a:lnTo>
                      <a:lnTo>
                        <a:pt x="349" y="151"/>
                      </a:lnTo>
                      <a:lnTo>
                        <a:pt x="354" y="151"/>
                      </a:lnTo>
                      <a:lnTo>
                        <a:pt x="358" y="153"/>
                      </a:lnTo>
                      <a:lnTo>
                        <a:pt x="363" y="153"/>
                      </a:lnTo>
                      <a:lnTo>
                        <a:pt x="369" y="153"/>
                      </a:lnTo>
                      <a:lnTo>
                        <a:pt x="373" y="151"/>
                      </a:lnTo>
                      <a:lnTo>
                        <a:pt x="378" y="151"/>
                      </a:lnTo>
                      <a:lnTo>
                        <a:pt x="394" y="147"/>
                      </a:lnTo>
                      <a:lnTo>
                        <a:pt x="412" y="144"/>
                      </a:lnTo>
                      <a:lnTo>
                        <a:pt x="418" y="142"/>
                      </a:lnTo>
                      <a:lnTo>
                        <a:pt x="423" y="142"/>
                      </a:lnTo>
                      <a:lnTo>
                        <a:pt x="429" y="142"/>
                      </a:lnTo>
                      <a:lnTo>
                        <a:pt x="433" y="142"/>
                      </a:lnTo>
                      <a:lnTo>
                        <a:pt x="438" y="142"/>
                      </a:lnTo>
                      <a:lnTo>
                        <a:pt x="444" y="144"/>
                      </a:lnTo>
                      <a:lnTo>
                        <a:pt x="448" y="144"/>
                      </a:lnTo>
                      <a:lnTo>
                        <a:pt x="493" y="156"/>
                      </a:lnTo>
                      <a:lnTo>
                        <a:pt x="532" y="168"/>
                      </a:lnTo>
                      <a:lnTo>
                        <a:pt x="571" y="177"/>
                      </a:lnTo>
                      <a:lnTo>
                        <a:pt x="604" y="186"/>
                      </a:lnTo>
                      <a:lnTo>
                        <a:pt x="606" y="186"/>
                      </a:lnTo>
                      <a:lnTo>
                        <a:pt x="607" y="186"/>
                      </a:lnTo>
                      <a:lnTo>
                        <a:pt x="607" y="187"/>
                      </a:lnTo>
                      <a:lnTo>
                        <a:pt x="609" y="187"/>
                      </a:lnTo>
                      <a:lnTo>
                        <a:pt x="609" y="189"/>
                      </a:lnTo>
                      <a:lnTo>
                        <a:pt x="610" y="189"/>
                      </a:lnTo>
                      <a:lnTo>
                        <a:pt x="610" y="190"/>
                      </a:lnTo>
                      <a:lnTo>
                        <a:pt x="610" y="192"/>
                      </a:lnTo>
                      <a:lnTo>
                        <a:pt x="610" y="193"/>
                      </a:lnTo>
                      <a:lnTo>
                        <a:pt x="610" y="195"/>
                      </a:lnTo>
                      <a:lnTo>
                        <a:pt x="610" y="196"/>
                      </a:lnTo>
                      <a:lnTo>
                        <a:pt x="609" y="198"/>
                      </a:lnTo>
                      <a:lnTo>
                        <a:pt x="607" y="211"/>
                      </a:lnTo>
                      <a:lnTo>
                        <a:pt x="606" y="225"/>
                      </a:lnTo>
                      <a:lnTo>
                        <a:pt x="604" y="240"/>
                      </a:lnTo>
                      <a:lnTo>
                        <a:pt x="604" y="264"/>
                      </a:lnTo>
                      <a:lnTo>
                        <a:pt x="604" y="288"/>
                      </a:lnTo>
                      <a:lnTo>
                        <a:pt x="607" y="312"/>
                      </a:lnTo>
                      <a:lnTo>
                        <a:pt x="607" y="318"/>
                      </a:lnTo>
                      <a:lnTo>
                        <a:pt x="609" y="328"/>
                      </a:lnTo>
                      <a:lnTo>
                        <a:pt x="610" y="340"/>
                      </a:lnTo>
                      <a:lnTo>
                        <a:pt x="610" y="351"/>
                      </a:lnTo>
                      <a:lnTo>
                        <a:pt x="610" y="352"/>
                      </a:lnTo>
                      <a:lnTo>
                        <a:pt x="610" y="354"/>
                      </a:lnTo>
                      <a:lnTo>
                        <a:pt x="612" y="354"/>
                      </a:lnTo>
                      <a:lnTo>
                        <a:pt x="612" y="355"/>
                      </a:lnTo>
                      <a:lnTo>
                        <a:pt x="613" y="355"/>
                      </a:lnTo>
                      <a:lnTo>
                        <a:pt x="615" y="355"/>
                      </a:lnTo>
                      <a:lnTo>
                        <a:pt x="615" y="357"/>
                      </a:lnTo>
                      <a:lnTo>
                        <a:pt x="624" y="357"/>
                      </a:lnTo>
                      <a:lnTo>
                        <a:pt x="645" y="361"/>
                      </a:lnTo>
                      <a:lnTo>
                        <a:pt x="691" y="372"/>
                      </a:lnTo>
                      <a:lnTo>
                        <a:pt x="693" y="372"/>
                      </a:lnTo>
                      <a:lnTo>
                        <a:pt x="696" y="372"/>
                      </a:lnTo>
                      <a:lnTo>
                        <a:pt x="697" y="373"/>
                      </a:lnTo>
                      <a:lnTo>
                        <a:pt x="699" y="373"/>
                      </a:lnTo>
                      <a:lnTo>
                        <a:pt x="702" y="373"/>
                      </a:lnTo>
                      <a:lnTo>
                        <a:pt x="703" y="372"/>
                      </a:lnTo>
                      <a:lnTo>
                        <a:pt x="705" y="372"/>
                      </a:lnTo>
                      <a:lnTo>
                        <a:pt x="807" y="361"/>
                      </a:lnTo>
                      <a:lnTo>
                        <a:pt x="808" y="361"/>
                      </a:lnTo>
                      <a:lnTo>
                        <a:pt x="810" y="361"/>
                      </a:lnTo>
                      <a:lnTo>
                        <a:pt x="811" y="361"/>
                      </a:lnTo>
                      <a:lnTo>
                        <a:pt x="813" y="361"/>
                      </a:lnTo>
                      <a:lnTo>
                        <a:pt x="814" y="361"/>
                      </a:lnTo>
                      <a:lnTo>
                        <a:pt x="814" y="363"/>
                      </a:lnTo>
                      <a:lnTo>
                        <a:pt x="816" y="363"/>
                      </a:lnTo>
                      <a:lnTo>
                        <a:pt x="816" y="364"/>
                      </a:lnTo>
                      <a:lnTo>
                        <a:pt x="817" y="364"/>
                      </a:lnTo>
                      <a:lnTo>
                        <a:pt x="825" y="384"/>
                      </a:lnTo>
                      <a:lnTo>
                        <a:pt x="825" y="387"/>
                      </a:lnTo>
                      <a:lnTo>
                        <a:pt x="826" y="388"/>
                      </a:lnTo>
                      <a:lnTo>
                        <a:pt x="829" y="391"/>
                      </a:lnTo>
                      <a:lnTo>
                        <a:pt x="831" y="393"/>
                      </a:lnTo>
                      <a:lnTo>
                        <a:pt x="832" y="396"/>
                      </a:lnTo>
                      <a:lnTo>
                        <a:pt x="834" y="397"/>
                      </a:lnTo>
                      <a:lnTo>
                        <a:pt x="837" y="399"/>
                      </a:lnTo>
                      <a:lnTo>
                        <a:pt x="838" y="400"/>
                      </a:lnTo>
                      <a:lnTo>
                        <a:pt x="841" y="402"/>
                      </a:lnTo>
                      <a:lnTo>
                        <a:pt x="877" y="418"/>
                      </a:lnTo>
                      <a:lnTo>
                        <a:pt x="931" y="471"/>
                      </a:lnTo>
                      <a:lnTo>
                        <a:pt x="931" y="472"/>
                      </a:lnTo>
                      <a:lnTo>
                        <a:pt x="931" y="474"/>
                      </a:lnTo>
                      <a:lnTo>
                        <a:pt x="931" y="475"/>
                      </a:lnTo>
                      <a:lnTo>
                        <a:pt x="930" y="475"/>
                      </a:lnTo>
                      <a:lnTo>
                        <a:pt x="915" y="484"/>
                      </a:lnTo>
                    </a:path>
                  </a:pathLst>
                </a:cu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zh-TW" altLang="en-US">
                    <a:latin typeface="Arial" charset="0"/>
                    <a:ea typeface="新細明體" charset="-120"/>
                  </a:endParaRPr>
                </a:p>
              </p:txBody>
            </p:sp>
            <p:sp>
              <p:nvSpPr>
                <p:cNvPr id="129" name="Freeform 26"/>
                <p:cNvSpPr>
                  <a:spLocks/>
                </p:cNvSpPr>
                <p:nvPr/>
              </p:nvSpPr>
              <p:spPr bwMode="auto">
                <a:xfrm>
                  <a:off x="3722688" y="3435350"/>
                  <a:ext cx="39687" cy="650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" y="5"/>
                    </a:cxn>
                    <a:cxn ang="0">
                      <a:pos x="17" y="11"/>
                    </a:cxn>
                    <a:cxn ang="0">
                      <a:pos x="18" y="12"/>
                    </a:cxn>
                    <a:cxn ang="0">
                      <a:pos x="27" y="33"/>
                    </a:cxn>
                    <a:cxn ang="0">
                      <a:pos x="33" y="47"/>
                    </a:cxn>
                    <a:cxn ang="0">
                      <a:pos x="45" y="74"/>
                    </a:cxn>
                    <a:cxn ang="0">
                      <a:pos x="59" y="96"/>
                    </a:cxn>
                    <a:cxn ang="0">
                      <a:pos x="69" y="113"/>
                    </a:cxn>
                    <a:cxn ang="0">
                      <a:pos x="71" y="116"/>
                    </a:cxn>
                    <a:cxn ang="0">
                      <a:pos x="75" y="122"/>
                    </a:cxn>
                  </a:cxnLst>
                  <a:rect l="0" t="0" r="r" b="b"/>
                  <a:pathLst>
                    <a:path w="75" h="122">
                      <a:moveTo>
                        <a:pt x="0" y="0"/>
                      </a:moveTo>
                      <a:lnTo>
                        <a:pt x="8" y="5"/>
                      </a:lnTo>
                      <a:lnTo>
                        <a:pt x="17" y="11"/>
                      </a:lnTo>
                      <a:lnTo>
                        <a:pt x="18" y="12"/>
                      </a:lnTo>
                      <a:lnTo>
                        <a:pt x="27" y="33"/>
                      </a:lnTo>
                      <a:lnTo>
                        <a:pt x="33" y="47"/>
                      </a:lnTo>
                      <a:lnTo>
                        <a:pt x="45" y="74"/>
                      </a:lnTo>
                      <a:lnTo>
                        <a:pt x="59" y="96"/>
                      </a:lnTo>
                      <a:lnTo>
                        <a:pt x="69" y="113"/>
                      </a:lnTo>
                      <a:lnTo>
                        <a:pt x="71" y="116"/>
                      </a:lnTo>
                      <a:lnTo>
                        <a:pt x="75" y="122"/>
                      </a:lnTo>
                    </a:path>
                  </a:pathLst>
                </a:cu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zh-TW" altLang="en-US">
                    <a:latin typeface="Arial" charset="0"/>
                    <a:ea typeface="新細明體" charset="-120"/>
                  </a:endParaRPr>
                </a:p>
              </p:txBody>
            </p:sp>
          </p:grpSp>
          <p:grpSp>
            <p:nvGrpSpPr>
              <p:cNvPr id="107" name="群組 34"/>
              <p:cNvGrpSpPr>
                <a:grpSpLocks/>
              </p:cNvGrpSpPr>
              <p:nvPr/>
            </p:nvGrpSpPr>
            <p:grpSpPr bwMode="auto">
              <a:xfrm>
                <a:off x="3944938" y="3316288"/>
                <a:ext cx="125413" cy="804862"/>
                <a:chOff x="3944938" y="3316288"/>
                <a:chExt cx="125413" cy="804862"/>
              </a:xfrm>
            </p:grpSpPr>
            <p:sp>
              <p:nvSpPr>
                <p:cNvPr id="126" name="Freeform 28"/>
                <p:cNvSpPr>
                  <a:spLocks/>
                </p:cNvSpPr>
                <p:nvPr/>
              </p:nvSpPr>
              <p:spPr bwMode="auto">
                <a:xfrm>
                  <a:off x="3987800" y="3905250"/>
                  <a:ext cx="17463" cy="215900"/>
                </a:xfrm>
                <a:custGeom>
                  <a:avLst/>
                  <a:gdLst>
                    <a:gd name="T0" fmla="*/ 2147483646 w 32"/>
                    <a:gd name="T1" fmla="*/ 0 h 408"/>
                    <a:gd name="T2" fmla="*/ 2147483646 w 32"/>
                    <a:gd name="T3" fmla="*/ 2147483646 h 408"/>
                    <a:gd name="T4" fmla="*/ 2147483646 w 32"/>
                    <a:gd name="T5" fmla="*/ 2147483646 h 408"/>
                    <a:gd name="T6" fmla="*/ 2147483646 w 32"/>
                    <a:gd name="T7" fmla="*/ 2147483646 h 408"/>
                    <a:gd name="T8" fmla="*/ 2147483646 w 32"/>
                    <a:gd name="T9" fmla="*/ 2147483646 h 408"/>
                    <a:gd name="T10" fmla="*/ 0 w 32"/>
                    <a:gd name="T11" fmla="*/ 2147483646 h 408"/>
                    <a:gd name="T12" fmla="*/ 0 w 32"/>
                    <a:gd name="T13" fmla="*/ 2147483646 h 408"/>
                    <a:gd name="T14" fmla="*/ 0 w 32"/>
                    <a:gd name="T15" fmla="*/ 2147483646 h 408"/>
                    <a:gd name="T16" fmla="*/ 0 w 32"/>
                    <a:gd name="T17" fmla="*/ 2147483646 h 4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2"/>
                    <a:gd name="T28" fmla="*/ 0 h 408"/>
                    <a:gd name="T29" fmla="*/ 32 w 32"/>
                    <a:gd name="T30" fmla="*/ 408 h 40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2" h="408">
                      <a:moveTo>
                        <a:pt x="32" y="0"/>
                      </a:moveTo>
                      <a:lnTo>
                        <a:pt x="30" y="9"/>
                      </a:lnTo>
                      <a:lnTo>
                        <a:pt x="21" y="133"/>
                      </a:lnTo>
                      <a:lnTo>
                        <a:pt x="12" y="259"/>
                      </a:lnTo>
                      <a:lnTo>
                        <a:pt x="6" y="348"/>
                      </a:lnTo>
                      <a:lnTo>
                        <a:pt x="0" y="403"/>
                      </a:lnTo>
                      <a:lnTo>
                        <a:pt x="0" y="405"/>
                      </a:lnTo>
                      <a:lnTo>
                        <a:pt x="0" y="406"/>
                      </a:lnTo>
                      <a:lnTo>
                        <a:pt x="0" y="408"/>
                      </a:lnTo>
                    </a:path>
                  </a:pathLst>
                </a:custGeom>
                <a:noFill/>
                <a:ln w="38100">
                  <a:solidFill>
                    <a:srgbClr val="303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7" name="Freeform 29"/>
                <p:cNvSpPr>
                  <a:spLocks/>
                </p:cNvSpPr>
                <p:nvPr/>
              </p:nvSpPr>
              <p:spPr bwMode="auto">
                <a:xfrm>
                  <a:off x="3944938" y="3316288"/>
                  <a:ext cx="125413" cy="588963"/>
                </a:xfrm>
                <a:custGeom>
                  <a:avLst/>
                  <a:gdLst>
                    <a:gd name="T0" fmla="*/ 2147483646 w 237"/>
                    <a:gd name="T1" fmla="*/ 2147483646 h 1113"/>
                    <a:gd name="T2" fmla="*/ 2147483646 w 237"/>
                    <a:gd name="T3" fmla="*/ 2147483646 h 1113"/>
                    <a:gd name="T4" fmla="*/ 2147483646 w 237"/>
                    <a:gd name="T5" fmla="*/ 2147483646 h 1113"/>
                    <a:gd name="T6" fmla="*/ 2147483646 w 237"/>
                    <a:gd name="T7" fmla="*/ 2147483646 h 1113"/>
                    <a:gd name="T8" fmla="*/ 2147483646 w 237"/>
                    <a:gd name="T9" fmla="*/ 2147483646 h 1113"/>
                    <a:gd name="T10" fmla="*/ 2147483646 w 237"/>
                    <a:gd name="T11" fmla="*/ 2147483646 h 1113"/>
                    <a:gd name="T12" fmla="*/ 2147483646 w 237"/>
                    <a:gd name="T13" fmla="*/ 2147483646 h 1113"/>
                    <a:gd name="T14" fmla="*/ 2147483646 w 237"/>
                    <a:gd name="T15" fmla="*/ 2147483646 h 1113"/>
                    <a:gd name="T16" fmla="*/ 2147483646 w 237"/>
                    <a:gd name="T17" fmla="*/ 2147483646 h 1113"/>
                    <a:gd name="T18" fmla="*/ 2147483646 w 237"/>
                    <a:gd name="T19" fmla="*/ 2147483646 h 1113"/>
                    <a:gd name="T20" fmla="*/ 2147483646 w 237"/>
                    <a:gd name="T21" fmla="*/ 2147483646 h 1113"/>
                    <a:gd name="T22" fmla="*/ 2147483646 w 237"/>
                    <a:gd name="T23" fmla="*/ 2147483646 h 1113"/>
                    <a:gd name="T24" fmla="*/ 2147483646 w 237"/>
                    <a:gd name="T25" fmla="*/ 2147483646 h 1113"/>
                    <a:gd name="T26" fmla="*/ 2147483646 w 237"/>
                    <a:gd name="T27" fmla="*/ 2147483646 h 1113"/>
                    <a:gd name="T28" fmla="*/ 2147483646 w 237"/>
                    <a:gd name="T29" fmla="*/ 2147483646 h 1113"/>
                    <a:gd name="T30" fmla="*/ 2147483646 w 237"/>
                    <a:gd name="T31" fmla="*/ 2147483646 h 1113"/>
                    <a:gd name="T32" fmla="*/ 2147483646 w 237"/>
                    <a:gd name="T33" fmla="*/ 2147483646 h 1113"/>
                    <a:gd name="T34" fmla="*/ 2147483646 w 237"/>
                    <a:gd name="T35" fmla="*/ 2147483646 h 1113"/>
                    <a:gd name="T36" fmla="*/ 2147483646 w 237"/>
                    <a:gd name="T37" fmla="*/ 2147483646 h 1113"/>
                    <a:gd name="T38" fmla="*/ 2147483646 w 237"/>
                    <a:gd name="T39" fmla="*/ 2147483646 h 1113"/>
                    <a:gd name="T40" fmla="*/ 2147483646 w 237"/>
                    <a:gd name="T41" fmla="*/ 2147483646 h 1113"/>
                    <a:gd name="T42" fmla="*/ 2147483646 w 237"/>
                    <a:gd name="T43" fmla="*/ 2147483646 h 1113"/>
                    <a:gd name="T44" fmla="*/ 2147483646 w 237"/>
                    <a:gd name="T45" fmla="*/ 2147483646 h 1113"/>
                    <a:gd name="T46" fmla="*/ 2147483646 w 237"/>
                    <a:gd name="T47" fmla="*/ 2147483646 h 1113"/>
                    <a:gd name="T48" fmla="*/ 2147483646 w 237"/>
                    <a:gd name="T49" fmla="*/ 2147483646 h 1113"/>
                    <a:gd name="T50" fmla="*/ 2147483646 w 237"/>
                    <a:gd name="T51" fmla="*/ 2147483646 h 1113"/>
                    <a:gd name="T52" fmla="*/ 2147483646 w 237"/>
                    <a:gd name="T53" fmla="*/ 2147483646 h 1113"/>
                    <a:gd name="T54" fmla="*/ 2147483646 w 237"/>
                    <a:gd name="T55" fmla="*/ 2147483646 h 1113"/>
                    <a:gd name="T56" fmla="*/ 2147483646 w 237"/>
                    <a:gd name="T57" fmla="*/ 2147483646 h 1113"/>
                    <a:gd name="T58" fmla="*/ 2147483646 w 237"/>
                    <a:gd name="T59" fmla="*/ 2147483646 h 1113"/>
                    <a:gd name="T60" fmla="*/ 2147483646 w 237"/>
                    <a:gd name="T61" fmla="*/ 2147483646 h 1113"/>
                    <a:gd name="T62" fmla="*/ 2147483646 w 237"/>
                    <a:gd name="T63" fmla="*/ 2147483646 h 1113"/>
                    <a:gd name="T64" fmla="*/ 2147483646 w 237"/>
                    <a:gd name="T65" fmla="*/ 2147483646 h 1113"/>
                    <a:gd name="T66" fmla="*/ 2147483646 w 237"/>
                    <a:gd name="T67" fmla="*/ 2147483646 h 1113"/>
                    <a:gd name="T68" fmla="*/ 2147483646 w 237"/>
                    <a:gd name="T69" fmla="*/ 2147483646 h 1113"/>
                    <a:gd name="T70" fmla="*/ 2147483646 w 237"/>
                    <a:gd name="T71" fmla="*/ 2147483646 h 1113"/>
                    <a:gd name="T72" fmla="*/ 2147483646 w 237"/>
                    <a:gd name="T73" fmla="*/ 2147483646 h 1113"/>
                    <a:gd name="T74" fmla="*/ 2147483646 w 237"/>
                    <a:gd name="T75" fmla="*/ 2147483646 h 1113"/>
                    <a:gd name="T76" fmla="*/ 2147483646 w 237"/>
                    <a:gd name="T77" fmla="*/ 2147483646 h 1113"/>
                    <a:gd name="T78" fmla="*/ 2147483646 w 237"/>
                    <a:gd name="T79" fmla="*/ 2147483646 h 1113"/>
                    <a:gd name="T80" fmla="*/ 2147483646 w 237"/>
                    <a:gd name="T81" fmla="*/ 2147483646 h 1113"/>
                    <a:gd name="T82" fmla="*/ 2147483646 w 237"/>
                    <a:gd name="T83" fmla="*/ 2147483646 h 1113"/>
                    <a:gd name="T84" fmla="*/ 2147483646 w 237"/>
                    <a:gd name="T85" fmla="*/ 0 h 1113"/>
                    <a:gd name="T86" fmla="*/ 2147483646 w 237"/>
                    <a:gd name="T87" fmla="*/ 0 h 1113"/>
                    <a:gd name="T88" fmla="*/ 2147483646 w 237"/>
                    <a:gd name="T89" fmla="*/ 0 h 1113"/>
                    <a:gd name="T90" fmla="*/ 2147483646 w 237"/>
                    <a:gd name="T91" fmla="*/ 2147483646 h 1113"/>
                    <a:gd name="T92" fmla="*/ 2147483646 w 237"/>
                    <a:gd name="T93" fmla="*/ 2147483646 h 1113"/>
                    <a:gd name="T94" fmla="*/ 2147483646 w 237"/>
                    <a:gd name="T95" fmla="*/ 2147483646 h 1113"/>
                    <a:gd name="T96" fmla="*/ 2147483646 w 237"/>
                    <a:gd name="T97" fmla="*/ 2147483646 h 1113"/>
                    <a:gd name="T98" fmla="*/ 2147483646 w 237"/>
                    <a:gd name="T99" fmla="*/ 2147483646 h 1113"/>
                    <a:gd name="T100" fmla="*/ 2147483646 w 237"/>
                    <a:gd name="T101" fmla="*/ 2147483646 h 1113"/>
                    <a:gd name="T102" fmla="*/ 2147483646 w 237"/>
                    <a:gd name="T103" fmla="*/ 2147483646 h 1113"/>
                    <a:gd name="T104" fmla="*/ 2147483646 w 237"/>
                    <a:gd name="T105" fmla="*/ 2147483646 h 1113"/>
                    <a:gd name="T106" fmla="*/ 0 w 237"/>
                    <a:gd name="T107" fmla="*/ 2147483646 h 1113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37"/>
                    <a:gd name="T163" fmla="*/ 0 h 1113"/>
                    <a:gd name="T164" fmla="*/ 237 w 237"/>
                    <a:gd name="T165" fmla="*/ 1113 h 1113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37" h="1113">
                      <a:moveTo>
                        <a:pt x="114" y="1113"/>
                      </a:moveTo>
                      <a:lnTo>
                        <a:pt x="115" y="1099"/>
                      </a:lnTo>
                      <a:lnTo>
                        <a:pt x="123" y="1024"/>
                      </a:lnTo>
                      <a:lnTo>
                        <a:pt x="136" y="850"/>
                      </a:lnTo>
                      <a:lnTo>
                        <a:pt x="139" y="811"/>
                      </a:lnTo>
                      <a:lnTo>
                        <a:pt x="141" y="778"/>
                      </a:lnTo>
                      <a:lnTo>
                        <a:pt x="144" y="744"/>
                      </a:lnTo>
                      <a:lnTo>
                        <a:pt x="147" y="706"/>
                      </a:lnTo>
                      <a:lnTo>
                        <a:pt x="148" y="684"/>
                      </a:lnTo>
                      <a:lnTo>
                        <a:pt x="150" y="660"/>
                      </a:lnTo>
                      <a:lnTo>
                        <a:pt x="153" y="643"/>
                      </a:lnTo>
                      <a:lnTo>
                        <a:pt x="153" y="637"/>
                      </a:lnTo>
                      <a:lnTo>
                        <a:pt x="156" y="622"/>
                      </a:lnTo>
                      <a:lnTo>
                        <a:pt x="163" y="580"/>
                      </a:lnTo>
                      <a:lnTo>
                        <a:pt x="169" y="541"/>
                      </a:lnTo>
                      <a:lnTo>
                        <a:pt x="175" y="514"/>
                      </a:lnTo>
                      <a:lnTo>
                        <a:pt x="184" y="463"/>
                      </a:lnTo>
                      <a:lnTo>
                        <a:pt x="190" y="430"/>
                      </a:lnTo>
                      <a:lnTo>
                        <a:pt x="198" y="385"/>
                      </a:lnTo>
                      <a:lnTo>
                        <a:pt x="213" y="297"/>
                      </a:lnTo>
                      <a:lnTo>
                        <a:pt x="223" y="241"/>
                      </a:lnTo>
                      <a:lnTo>
                        <a:pt x="234" y="178"/>
                      </a:lnTo>
                      <a:lnTo>
                        <a:pt x="237" y="157"/>
                      </a:lnTo>
                      <a:lnTo>
                        <a:pt x="237" y="156"/>
                      </a:lnTo>
                      <a:lnTo>
                        <a:pt x="235" y="156"/>
                      </a:lnTo>
                      <a:lnTo>
                        <a:pt x="232" y="154"/>
                      </a:lnTo>
                      <a:lnTo>
                        <a:pt x="223" y="153"/>
                      </a:lnTo>
                      <a:lnTo>
                        <a:pt x="199" y="148"/>
                      </a:lnTo>
                      <a:lnTo>
                        <a:pt x="198" y="148"/>
                      </a:lnTo>
                      <a:lnTo>
                        <a:pt x="169" y="124"/>
                      </a:lnTo>
                      <a:lnTo>
                        <a:pt x="153" y="109"/>
                      </a:lnTo>
                      <a:lnTo>
                        <a:pt x="142" y="99"/>
                      </a:lnTo>
                      <a:lnTo>
                        <a:pt x="130" y="88"/>
                      </a:lnTo>
                      <a:lnTo>
                        <a:pt x="127" y="85"/>
                      </a:lnTo>
                      <a:lnTo>
                        <a:pt x="124" y="82"/>
                      </a:lnTo>
                      <a:lnTo>
                        <a:pt x="114" y="72"/>
                      </a:lnTo>
                      <a:lnTo>
                        <a:pt x="102" y="60"/>
                      </a:lnTo>
                      <a:lnTo>
                        <a:pt x="90" y="49"/>
                      </a:lnTo>
                      <a:lnTo>
                        <a:pt x="81" y="40"/>
                      </a:lnTo>
                      <a:lnTo>
                        <a:pt x="73" y="34"/>
                      </a:lnTo>
                      <a:lnTo>
                        <a:pt x="54" y="15"/>
                      </a:lnTo>
                      <a:lnTo>
                        <a:pt x="49" y="12"/>
                      </a:lnTo>
                      <a:lnTo>
                        <a:pt x="37" y="0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3" y="1"/>
                      </a:lnTo>
                      <a:lnTo>
                        <a:pt x="30" y="6"/>
                      </a:lnTo>
                      <a:lnTo>
                        <a:pt x="27" y="10"/>
                      </a:lnTo>
                      <a:lnTo>
                        <a:pt x="25" y="10"/>
                      </a:lnTo>
                      <a:lnTo>
                        <a:pt x="22" y="15"/>
                      </a:lnTo>
                      <a:lnTo>
                        <a:pt x="16" y="21"/>
                      </a:lnTo>
                      <a:lnTo>
                        <a:pt x="7" y="33"/>
                      </a:lnTo>
                      <a:lnTo>
                        <a:pt x="1" y="39"/>
                      </a:lnTo>
                      <a:lnTo>
                        <a:pt x="0" y="40"/>
                      </a:lnTo>
                    </a:path>
                  </a:pathLst>
                </a:custGeom>
                <a:noFill/>
                <a:ln w="38100">
                  <a:solidFill>
                    <a:srgbClr val="303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108" name="Freeform 30"/>
              <p:cNvSpPr>
                <a:spLocks/>
              </p:cNvSpPr>
              <p:nvPr/>
            </p:nvSpPr>
            <p:spPr bwMode="auto">
              <a:xfrm>
                <a:off x="4122738" y="3862388"/>
                <a:ext cx="358775" cy="649288"/>
              </a:xfrm>
              <a:custGeom>
                <a:avLst/>
                <a:gdLst>
                  <a:gd name="T0" fmla="*/ 2147483646 w 678"/>
                  <a:gd name="T1" fmla="*/ 2147483646 h 1227"/>
                  <a:gd name="T2" fmla="*/ 2147483646 w 678"/>
                  <a:gd name="T3" fmla="*/ 2147483646 h 1227"/>
                  <a:gd name="T4" fmla="*/ 2147483646 w 678"/>
                  <a:gd name="T5" fmla="*/ 2147483646 h 1227"/>
                  <a:gd name="T6" fmla="*/ 2147483646 w 678"/>
                  <a:gd name="T7" fmla="*/ 2147483646 h 1227"/>
                  <a:gd name="T8" fmla="*/ 2147483646 w 678"/>
                  <a:gd name="T9" fmla="*/ 2147483646 h 1227"/>
                  <a:gd name="T10" fmla="*/ 2147483646 w 678"/>
                  <a:gd name="T11" fmla="*/ 2147483646 h 1227"/>
                  <a:gd name="T12" fmla="*/ 2147483646 w 678"/>
                  <a:gd name="T13" fmla="*/ 2147483646 h 1227"/>
                  <a:gd name="T14" fmla="*/ 2147483646 w 678"/>
                  <a:gd name="T15" fmla="*/ 2147483646 h 1227"/>
                  <a:gd name="T16" fmla="*/ 2147483646 w 678"/>
                  <a:gd name="T17" fmla="*/ 2147483646 h 1227"/>
                  <a:gd name="T18" fmla="*/ 2147483646 w 678"/>
                  <a:gd name="T19" fmla="*/ 2147483646 h 1227"/>
                  <a:gd name="T20" fmla="*/ 2147483646 w 678"/>
                  <a:gd name="T21" fmla="*/ 2147483646 h 1227"/>
                  <a:gd name="T22" fmla="*/ 2147483646 w 678"/>
                  <a:gd name="T23" fmla="*/ 2147483646 h 1227"/>
                  <a:gd name="T24" fmla="*/ 2147483646 w 678"/>
                  <a:gd name="T25" fmla="*/ 2147483646 h 1227"/>
                  <a:gd name="T26" fmla="*/ 2147483646 w 678"/>
                  <a:gd name="T27" fmla="*/ 2147483646 h 1227"/>
                  <a:gd name="T28" fmla="*/ 2147483646 w 678"/>
                  <a:gd name="T29" fmla="*/ 2147483646 h 1227"/>
                  <a:gd name="T30" fmla="*/ 2147483646 w 678"/>
                  <a:gd name="T31" fmla="*/ 2147483646 h 1227"/>
                  <a:gd name="T32" fmla="*/ 2147483646 w 678"/>
                  <a:gd name="T33" fmla="*/ 2147483646 h 1227"/>
                  <a:gd name="T34" fmla="*/ 2147483646 w 678"/>
                  <a:gd name="T35" fmla="*/ 2147483646 h 1227"/>
                  <a:gd name="T36" fmla="*/ 2147483646 w 678"/>
                  <a:gd name="T37" fmla="*/ 2147483646 h 1227"/>
                  <a:gd name="T38" fmla="*/ 2147483646 w 678"/>
                  <a:gd name="T39" fmla="*/ 2147483646 h 1227"/>
                  <a:gd name="T40" fmla="*/ 2147483646 w 678"/>
                  <a:gd name="T41" fmla="*/ 2147483646 h 1227"/>
                  <a:gd name="T42" fmla="*/ 2147483646 w 678"/>
                  <a:gd name="T43" fmla="*/ 2147483646 h 1227"/>
                  <a:gd name="T44" fmla="*/ 2147483646 w 678"/>
                  <a:gd name="T45" fmla="*/ 2147483646 h 1227"/>
                  <a:gd name="T46" fmla="*/ 2147483646 w 678"/>
                  <a:gd name="T47" fmla="*/ 2147483646 h 1227"/>
                  <a:gd name="T48" fmla="*/ 2147483646 w 678"/>
                  <a:gd name="T49" fmla="*/ 2147483646 h 1227"/>
                  <a:gd name="T50" fmla="*/ 2147483646 w 678"/>
                  <a:gd name="T51" fmla="*/ 2147483646 h 1227"/>
                  <a:gd name="T52" fmla="*/ 2147483646 w 678"/>
                  <a:gd name="T53" fmla="*/ 2147483646 h 1227"/>
                  <a:gd name="T54" fmla="*/ 2147483646 w 678"/>
                  <a:gd name="T55" fmla="*/ 2147483646 h 1227"/>
                  <a:gd name="T56" fmla="*/ 0 w 678"/>
                  <a:gd name="T57" fmla="*/ 2147483646 h 1227"/>
                  <a:gd name="T58" fmla="*/ 0 w 678"/>
                  <a:gd name="T59" fmla="*/ 2147483646 h 1227"/>
                  <a:gd name="T60" fmla="*/ 2147483646 w 678"/>
                  <a:gd name="T61" fmla="*/ 2147483646 h 1227"/>
                  <a:gd name="T62" fmla="*/ 2147483646 w 678"/>
                  <a:gd name="T63" fmla="*/ 2147483646 h 122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78"/>
                  <a:gd name="T97" fmla="*/ 0 h 1227"/>
                  <a:gd name="T98" fmla="*/ 678 w 678"/>
                  <a:gd name="T99" fmla="*/ 1227 h 122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78" h="1227">
                    <a:moveTo>
                      <a:pt x="539" y="0"/>
                    </a:moveTo>
                    <a:lnTo>
                      <a:pt x="536" y="5"/>
                    </a:lnTo>
                    <a:lnTo>
                      <a:pt x="531" y="23"/>
                    </a:lnTo>
                    <a:lnTo>
                      <a:pt x="473" y="282"/>
                    </a:lnTo>
                    <a:lnTo>
                      <a:pt x="471" y="296"/>
                    </a:lnTo>
                    <a:lnTo>
                      <a:pt x="470" y="309"/>
                    </a:lnTo>
                    <a:lnTo>
                      <a:pt x="471" y="344"/>
                    </a:lnTo>
                    <a:lnTo>
                      <a:pt x="473" y="426"/>
                    </a:lnTo>
                    <a:lnTo>
                      <a:pt x="473" y="437"/>
                    </a:lnTo>
                    <a:lnTo>
                      <a:pt x="468" y="590"/>
                    </a:lnTo>
                    <a:lnTo>
                      <a:pt x="470" y="609"/>
                    </a:lnTo>
                    <a:lnTo>
                      <a:pt x="474" y="627"/>
                    </a:lnTo>
                    <a:lnTo>
                      <a:pt x="480" y="645"/>
                    </a:lnTo>
                    <a:lnTo>
                      <a:pt x="491" y="660"/>
                    </a:lnTo>
                    <a:lnTo>
                      <a:pt x="503" y="675"/>
                    </a:lnTo>
                    <a:lnTo>
                      <a:pt x="518" y="687"/>
                    </a:lnTo>
                    <a:lnTo>
                      <a:pt x="675" y="795"/>
                    </a:lnTo>
                    <a:lnTo>
                      <a:pt x="677" y="795"/>
                    </a:lnTo>
                    <a:lnTo>
                      <a:pt x="677" y="797"/>
                    </a:lnTo>
                    <a:lnTo>
                      <a:pt x="678" y="797"/>
                    </a:lnTo>
                    <a:lnTo>
                      <a:pt x="678" y="798"/>
                    </a:lnTo>
                    <a:lnTo>
                      <a:pt x="678" y="800"/>
                    </a:lnTo>
                    <a:lnTo>
                      <a:pt x="678" y="801"/>
                    </a:lnTo>
                    <a:lnTo>
                      <a:pt x="678" y="803"/>
                    </a:lnTo>
                    <a:lnTo>
                      <a:pt x="677" y="804"/>
                    </a:lnTo>
                    <a:lnTo>
                      <a:pt x="621" y="887"/>
                    </a:lnTo>
                    <a:lnTo>
                      <a:pt x="618" y="891"/>
                    </a:lnTo>
                    <a:lnTo>
                      <a:pt x="602" y="906"/>
                    </a:lnTo>
                    <a:lnTo>
                      <a:pt x="597" y="911"/>
                    </a:lnTo>
                    <a:lnTo>
                      <a:pt x="530" y="1034"/>
                    </a:lnTo>
                    <a:lnTo>
                      <a:pt x="528" y="1035"/>
                    </a:lnTo>
                    <a:lnTo>
                      <a:pt x="527" y="1037"/>
                    </a:lnTo>
                    <a:lnTo>
                      <a:pt x="525" y="1037"/>
                    </a:lnTo>
                    <a:lnTo>
                      <a:pt x="524" y="1038"/>
                    </a:lnTo>
                    <a:lnTo>
                      <a:pt x="522" y="1038"/>
                    </a:lnTo>
                    <a:lnTo>
                      <a:pt x="356" y="1052"/>
                    </a:lnTo>
                    <a:lnTo>
                      <a:pt x="347" y="1053"/>
                    </a:lnTo>
                    <a:lnTo>
                      <a:pt x="339" y="1058"/>
                    </a:lnTo>
                    <a:lnTo>
                      <a:pt x="242" y="1131"/>
                    </a:lnTo>
                    <a:lnTo>
                      <a:pt x="201" y="1158"/>
                    </a:lnTo>
                    <a:lnTo>
                      <a:pt x="158" y="1184"/>
                    </a:lnTo>
                    <a:lnTo>
                      <a:pt x="114" y="1206"/>
                    </a:lnTo>
                    <a:lnTo>
                      <a:pt x="69" y="1224"/>
                    </a:lnTo>
                    <a:lnTo>
                      <a:pt x="60" y="1227"/>
                    </a:lnTo>
                    <a:lnTo>
                      <a:pt x="59" y="1227"/>
                    </a:lnTo>
                    <a:lnTo>
                      <a:pt x="57" y="1227"/>
                    </a:lnTo>
                    <a:lnTo>
                      <a:pt x="56" y="1227"/>
                    </a:lnTo>
                    <a:lnTo>
                      <a:pt x="54" y="1226"/>
                    </a:lnTo>
                    <a:lnTo>
                      <a:pt x="53" y="1226"/>
                    </a:lnTo>
                    <a:lnTo>
                      <a:pt x="53" y="1224"/>
                    </a:lnTo>
                    <a:lnTo>
                      <a:pt x="53" y="1223"/>
                    </a:lnTo>
                    <a:lnTo>
                      <a:pt x="35" y="1167"/>
                    </a:lnTo>
                    <a:lnTo>
                      <a:pt x="35" y="1166"/>
                    </a:lnTo>
                    <a:lnTo>
                      <a:pt x="35" y="1164"/>
                    </a:lnTo>
                    <a:lnTo>
                      <a:pt x="33" y="1163"/>
                    </a:lnTo>
                    <a:lnTo>
                      <a:pt x="2" y="1121"/>
                    </a:lnTo>
                    <a:lnTo>
                      <a:pt x="2" y="1119"/>
                    </a:lnTo>
                    <a:lnTo>
                      <a:pt x="0" y="1119"/>
                    </a:lnTo>
                    <a:lnTo>
                      <a:pt x="0" y="1118"/>
                    </a:lnTo>
                    <a:lnTo>
                      <a:pt x="0" y="1116"/>
                    </a:lnTo>
                    <a:lnTo>
                      <a:pt x="2" y="1115"/>
                    </a:lnTo>
                    <a:lnTo>
                      <a:pt x="2" y="1113"/>
                    </a:lnTo>
                    <a:lnTo>
                      <a:pt x="9" y="1101"/>
                    </a:lnTo>
                    <a:lnTo>
                      <a:pt x="15" y="1089"/>
                    </a:lnTo>
                    <a:lnTo>
                      <a:pt x="17" y="1080"/>
                    </a:lnTo>
                  </a:path>
                </a:pathLst>
              </a:custGeom>
              <a:noFill/>
              <a:ln w="38100">
                <a:solidFill>
                  <a:srgbClr val="40C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grpSp>
            <p:nvGrpSpPr>
              <p:cNvPr id="109" name="群組 55"/>
              <p:cNvGrpSpPr>
                <a:grpSpLocks/>
              </p:cNvGrpSpPr>
              <p:nvPr/>
            </p:nvGrpSpPr>
            <p:grpSpPr bwMode="auto">
              <a:xfrm>
                <a:off x="3195638" y="750888"/>
                <a:ext cx="1747837" cy="4251325"/>
                <a:chOff x="3195638" y="750888"/>
                <a:chExt cx="1747837" cy="4251325"/>
              </a:xfrm>
            </p:grpSpPr>
            <p:sp>
              <p:nvSpPr>
                <p:cNvPr id="113" name="Freeform 21"/>
                <p:cNvSpPr>
                  <a:spLocks/>
                </p:cNvSpPr>
                <p:nvPr/>
              </p:nvSpPr>
              <p:spPr bwMode="auto">
                <a:xfrm>
                  <a:off x="3530600" y="3744913"/>
                  <a:ext cx="639763" cy="852487"/>
                </a:xfrm>
                <a:custGeom>
                  <a:avLst/>
                  <a:gdLst>
                    <a:gd name="T0" fmla="*/ 2147483646 w 1210"/>
                    <a:gd name="T1" fmla="*/ 2147483646 h 1611"/>
                    <a:gd name="T2" fmla="*/ 2147483646 w 1210"/>
                    <a:gd name="T3" fmla="*/ 2147483646 h 1611"/>
                    <a:gd name="T4" fmla="*/ 2147483646 w 1210"/>
                    <a:gd name="T5" fmla="*/ 2147483646 h 1611"/>
                    <a:gd name="T6" fmla="*/ 2147483646 w 1210"/>
                    <a:gd name="T7" fmla="*/ 2147483646 h 1611"/>
                    <a:gd name="T8" fmla="*/ 2147483646 w 1210"/>
                    <a:gd name="T9" fmla="*/ 0 h 1611"/>
                    <a:gd name="T10" fmla="*/ 2147483646 w 1210"/>
                    <a:gd name="T11" fmla="*/ 2147483646 h 1611"/>
                    <a:gd name="T12" fmla="*/ 2147483646 w 1210"/>
                    <a:gd name="T13" fmla="*/ 2147483646 h 1611"/>
                    <a:gd name="T14" fmla="*/ 2147483646 w 1210"/>
                    <a:gd name="T15" fmla="*/ 2147483646 h 1611"/>
                    <a:gd name="T16" fmla="*/ 2147483646 w 1210"/>
                    <a:gd name="T17" fmla="*/ 2147483646 h 1611"/>
                    <a:gd name="T18" fmla="*/ 2147483646 w 1210"/>
                    <a:gd name="T19" fmla="*/ 2147483646 h 1611"/>
                    <a:gd name="T20" fmla="*/ 2147483646 w 1210"/>
                    <a:gd name="T21" fmla="*/ 2147483646 h 1611"/>
                    <a:gd name="T22" fmla="*/ 2147483646 w 1210"/>
                    <a:gd name="T23" fmla="*/ 2147483646 h 1611"/>
                    <a:gd name="T24" fmla="*/ 2147483646 w 1210"/>
                    <a:gd name="T25" fmla="*/ 2147483646 h 1611"/>
                    <a:gd name="T26" fmla="*/ 2147483646 w 1210"/>
                    <a:gd name="T27" fmla="*/ 2147483646 h 1611"/>
                    <a:gd name="T28" fmla="*/ 2147483646 w 1210"/>
                    <a:gd name="T29" fmla="*/ 2147483646 h 1611"/>
                    <a:gd name="T30" fmla="*/ 2147483646 w 1210"/>
                    <a:gd name="T31" fmla="*/ 2147483646 h 1611"/>
                    <a:gd name="T32" fmla="*/ 2147483646 w 1210"/>
                    <a:gd name="T33" fmla="*/ 2147483646 h 1611"/>
                    <a:gd name="T34" fmla="*/ 2147483646 w 1210"/>
                    <a:gd name="T35" fmla="*/ 2147483646 h 1611"/>
                    <a:gd name="T36" fmla="*/ 2147483646 w 1210"/>
                    <a:gd name="T37" fmla="*/ 2147483646 h 1611"/>
                    <a:gd name="T38" fmla="*/ 2147483646 w 1210"/>
                    <a:gd name="T39" fmla="*/ 2147483646 h 1611"/>
                    <a:gd name="T40" fmla="*/ 2147483646 w 1210"/>
                    <a:gd name="T41" fmla="*/ 2147483646 h 1611"/>
                    <a:gd name="T42" fmla="*/ 2147483646 w 1210"/>
                    <a:gd name="T43" fmla="*/ 2147483646 h 1611"/>
                    <a:gd name="T44" fmla="*/ 2147483646 w 1210"/>
                    <a:gd name="T45" fmla="*/ 2147483646 h 1611"/>
                    <a:gd name="T46" fmla="*/ 2147483646 w 1210"/>
                    <a:gd name="T47" fmla="*/ 2147483646 h 1611"/>
                    <a:gd name="T48" fmla="*/ 2147483646 w 1210"/>
                    <a:gd name="T49" fmla="*/ 2147483646 h 1611"/>
                    <a:gd name="T50" fmla="*/ 2147483646 w 1210"/>
                    <a:gd name="T51" fmla="*/ 2147483646 h 1611"/>
                    <a:gd name="T52" fmla="*/ 2147483646 w 1210"/>
                    <a:gd name="T53" fmla="*/ 2147483646 h 1611"/>
                    <a:gd name="T54" fmla="*/ 2147483646 w 1210"/>
                    <a:gd name="T55" fmla="*/ 2147483646 h 1611"/>
                    <a:gd name="T56" fmla="*/ 2147483646 w 1210"/>
                    <a:gd name="T57" fmla="*/ 2147483646 h 1611"/>
                    <a:gd name="T58" fmla="*/ 2147483646 w 1210"/>
                    <a:gd name="T59" fmla="*/ 2147483646 h 1611"/>
                    <a:gd name="T60" fmla="*/ 2147483646 w 1210"/>
                    <a:gd name="T61" fmla="*/ 2147483646 h 1611"/>
                    <a:gd name="T62" fmla="*/ 2147483646 w 1210"/>
                    <a:gd name="T63" fmla="*/ 2147483646 h 1611"/>
                    <a:gd name="T64" fmla="*/ 2147483646 w 1210"/>
                    <a:gd name="T65" fmla="*/ 2147483646 h 1611"/>
                    <a:gd name="T66" fmla="*/ 2147483646 w 1210"/>
                    <a:gd name="T67" fmla="*/ 2147483646 h 1611"/>
                    <a:gd name="T68" fmla="*/ 2147483646 w 1210"/>
                    <a:gd name="T69" fmla="*/ 2147483646 h 1611"/>
                    <a:gd name="T70" fmla="*/ 2147483646 w 1210"/>
                    <a:gd name="T71" fmla="*/ 2147483646 h 1611"/>
                    <a:gd name="T72" fmla="*/ 2147483646 w 1210"/>
                    <a:gd name="T73" fmla="*/ 2147483646 h 1611"/>
                    <a:gd name="T74" fmla="*/ 2147483646 w 1210"/>
                    <a:gd name="T75" fmla="*/ 2147483646 h 1611"/>
                    <a:gd name="T76" fmla="*/ 2147483646 w 1210"/>
                    <a:gd name="T77" fmla="*/ 2147483646 h 1611"/>
                    <a:gd name="T78" fmla="*/ 2147483646 w 1210"/>
                    <a:gd name="T79" fmla="*/ 2147483646 h 1611"/>
                    <a:gd name="T80" fmla="*/ 2147483646 w 1210"/>
                    <a:gd name="T81" fmla="*/ 2147483646 h 1611"/>
                    <a:gd name="T82" fmla="*/ 2147483646 w 1210"/>
                    <a:gd name="T83" fmla="*/ 2147483646 h 1611"/>
                    <a:gd name="T84" fmla="*/ 2147483646 w 1210"/>
                    <a:gd name="T85" fmla="*/ 2147483646 h 1611"/>
                    <a:gd name="T86" fmla="*/ 2147483646 w 1210"/>
                    <a:gd name="T87" fmla="*/ 2147483646 h 1611"/>
                    <a:gd name="T88" fmla="*/ 2147483646 w 1210"/>
                    <a:gd name="T89" fmla="*/ 2147483646 h 1611"/>
                    <a:gd name="T90" fmla="*/ 2147483646 w 1210"/>
                    <a:gd name="T91" fmla="*/ 2147483646 h 1611"/>
                    <a:gd name="T92" fmla="*/ 2147483646 w 1210"/>
                    <a:gd name="T93" fmla="*/ 2147483646 h 1611"/>
                    <a:gd name="T94" fmla="*/ 2147483646 w 1210"/>
                    <a:gd name="T95" fmla="*/ 2147483646 h 1611"/>
                    <a:gd name="T96" fmla="*/ 2147483646 w 1210"/>
                    <a:gd name="T97" fmla="*/ 2147483646 h 1611"/>
                    <a:gd name="T98" fmla="*/ 2147483646 w 1210"/>
                    <a:gd name="T99" fmla="*/ 2147483646 h 1611"/>
                    <a:gd name="T100" fmla="*/ 2147483646 w 1210"/>
                    <a:gd name="T101" fmla="*/ 2147483646 h 1611"/>
                    <a:gd name="T102" fmla="*/ 2147483646 w 1210"/>
                    <a:gd name="T103" fmla="*/ 2147483646 h 1611"/>
                    <a:gd name="T104" fmla="*/ 0 w 1210"/>
                    <a:gd name="T105" fmla="*/ 2147483646 h 1611"/>
                    <a:gd name="T106" fmla="*/ 2147483646 w 1210"/>
                    <a:gd name="T107" fmla="*/ 2147483646 h 1611"/>
                    <a:gd name="T108" fmla="*/ 2147483646 w 1210"/>
                    <a:gd name="T109" fmla="*/ 2147483646 h 1611"/>
                    <a:gd name="T110" fmla="*/ 2147483646 w 1210"/>
                    <a:gd name="T111" fmla="*/ 2147483646 h 1611"/>
                    <a:gd name="T112" fmla="*/ 2147483646 w 1210"/>
                    <a:gd name="T113" fmla="*/ 2147483646 h 1611"/>
                    <a:gd name="T114" fmla="*/ 2147483646 w 1210"/>
                    <a:gd name="T115" fmla="*/ 2147483646 h 1611"/>
                    <a:gd name="T116" fmla="*/ 2147483646 w 1210"/>
                    <a:gd name="T117" fmla="*/ 2147483646 h 1611"/>
                    <a:gd name="T118" fmla="*/ 2147483646 w 1210"/>
                    <a:gd name="T119" fmla="*/ 2147483646 h 1611"/>
                    <a:gd name="T120" fmla="*/ 2147483646 w 1210"/>
                    <a:gd name="T121" fmla="*/ 2147483646 h 1611"/>
                    <a:gd name="T122" fmla="*/ 2147483646 w 1210"/>
                    <a:gd name="T123" fmla="*/ 2147483646 h 161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210"/>
                    <a:gd name="T187" fmla="*/ 0 h 1611"/>
                    <a:gd name="T188" fmla="*/ 1210 w 1210"/>
                    <a:gd name="T189" fmla="*/ 1611 h 161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210" h="1611">
                      <a:moveTo>
                        <a:pt x="297" y="51"/>
                      </a:moveTo>
                      <a:lnTo>
                        <a:pt x="345" y="54"/>
                      </a:lnTo>
                      <a:lnTo>
                        <a:pt x="349" y="54"/>
                      </a:lnTo>
                      <a:lnTo>
                        <a:pt x="355" y="54"/>
                      </a:lnTo>
                      <a:lnTo>
                        <a:pt x="406" y="55"/>
                      </a:lnTo>
                      <a:lnTo>
                        <a:pt x="418" y="57"/>
                      </a:lnTo>
                      <a:lnTo>
                        <a:pt x="423" y="57"/>
                      </a:lnTo>
                      <a:lnTo>
                        <a:pt x="430" y="57"/>
                      </a:lnTo>
                      <a:lnTo>
                        <a:pt x="459" y="60"/>
                      </a:lnTo>
                      <a:lnTo>
                        <a:pt x="460" y="60"/>
                      </a:lnTo>
                      <a:lnTo>
                        <a:pt x="462" y="60"/>
                      </a:lnTo>
                      <a:lnTo>
                        <a:pt x="463" y="60"/>
                      </a:lnTo>
                      <a:lnTo>
                        <a:pt x="463" y="61"/>
                      </a:lnTo>
                      <a:lnTo>
                        <a:pt x="466" y="61"/>
                      </a:lnTo>
                      <a:lnTo>
                        <a:pt x="469" y="60"/>
                      </a:lnTo>
                      <a:lnTo>
                        <a:pt x="471" y="60"/>
                      </a:lnTo>
                      <a:lnTo>
                        <a:pt x="472" y="60"/>
                      </a:lnTo>
                      <a:lnTo>
                        <a:pt x="474" y="60"/>
                      </a:lnTo>
                      <a:lnTo>
                        <a:pt x="475" y="60"/>
                      </a:lnTo>
                      <a:lnTo>
                        <a:pt x="475" y="58"/>
                      </a:lnTo>
                      <a:lnTo>
                        <a:pt x="477" y="58"/>
                      </a:lnTo>
                      <a:lnTo>
                        <a:pt x="486" y="57"/>
                      </a:lnTo>
                      <a:lnTo>
                        <a:pt x="490" y="55"/>
                      </a:lnTo>
                      <a:lnTo>
                        <a:pt x="498" y="54"/>
                      </a:lnTo>
                      <a:lnTo>
                        <a:pt x="516" y="49"/>
                      </a:lnTo>
                      <a:lnTo>
                        <a:pt x="523" y="46"/>
                      </a:lnTo>
                      <a:lnTo>
                        <a:pt x="529" y="45"/>
                      </a:lnTo>
                      <a:lnTo>
                        <a:pt x="601" y="27"/>
                      </a:lnTo>
                      <a:lnTo>
                        <a:pt x="607" y="25"/>
                      </a:lnTo>
                      <a:lnTo>
                        <a:pt x="615" y="24"/>
                      </a:lnTo>
                      <a:lnTo>
                        <a:pt x="633" y="19"/>
                      </a:lnTo>
                      <a:lnTo>
                        <a:pt x="640" y="16"/>
                      </a:lnTo>
                      <a:lnTo>
                        <a:pt x="645" y="15"/>
                      </a:lnTo>
                      <a:lnTo>
                        <a:pt x="697" y="3"/>
                      </a:lnTo>
                      <a:lnTo>
                        <a:pt x="699" y="1"/>
                      </a:lnTo>
                      <a:lnTo>
                        <a:pt x="700" y="1"/>
                      </a:lnTo>
                      <a:lnTo>
                        <a:pt x="702" y="1"/>
                      </a:lnTo>
                      <a:lnTo>
                        <a:pt x="706" y="0"/>
                      </a:lnTo>
                      <a:lnTo>
                        <a:pt x="712" y="0"/>
                      </a:lnTo>
                      <a:lnTo>
                        <a:pt x="717" y="0"/>
                      </a:lnTo>
                      <a:lnTo>
                        <a:pt x="723" y="0"/>
                      </a:lnTo>
                      <a:lnTo>
                        <a:pt x="727" y="0"/>
                      </a:lnTo>
                      <a:lnTo>
                        <a:pt x="730" y="0"/>
                      </a:lnTo>
                      <a:lnTo>
                        <a:pt x="735" y="0"/>
                      </a:lnTo>
                      <a:lnTo>
                        <a:pt x="744" y="1"/>
                      </a:lnTo>
                      <a:lnTo>
                        <a:pt x="762" y="6"/>
                      </a:lnTo>
                      <a:lnTo>
                        <a:pt x="771" y="7"/>
                      </a:lnTo>
                      <a:lnTo>
                        <a:pt x="775" y="7"/>
                      </a:lnTo>
                      <a:lnTo>
                        <a:pt x="882" y="27"/>
                      </a:lnTo>
                      <a:lnTo>
                        <a:pt x="888" y="28"/>
                      </a:lnTo>
                      <a:lnTo>
                        <a:pt x="891" y="28"/>
                      </a:lnTo>
                      <a:lnTo>
                        <a:pt x="895" y="30"/>
                      </a:lnTo>
                      <a:lnTo>
                        <a:pt x="903" y="31"/>
                      </a:lnTo>
                      <a:lnTo>
                        <a:pt x="913" y="33"/>
                      </a:lnTo>
                      <a:lnTo>
                        <a:pt x="921" y="36"/>
                      </a:lnTo>
                      <a:lnTo>
                        <a:pt x="924" y="36"/>
                      </a:lnTo>
                      <a:lnTo>
                        <a:pt x="927" y="37"/>
                      </a:lnTo>
                      <a:lnTo>
                        <a:pt x="930" y="37"/>
                      </a:lnTo>
                      <a:lnTo>
                        <a:pt x="939" y="42"/>
                      </a:lnTo>
                      <a:lnTo>
                        <a:pt x="948" y="46"/>
                      </a:lnTo>
                      <a:lnTo>
                        <a:pt x="955" y="51"/>
                      </a:lnTo>
                      <a:lnTo>
                        <a:pt x="964" y="55"/>
                      </a:lnTo>
                      <a:lnTo>
                        <a:pt x="972" y="61"/>
                      </a:lnTo>
                      <a:lnTo>
                        <a:pt x="991" y="76"/>
                      </a:lnTo>
                      <a:lnTo>
                        <a:pt x="996" y="81"/>
                      </a:lnTo>
                      <a:lnTo>
                        <a:pt x="999" y="82"/>
                      </a:lnTo>
                      <a:lnTo>
                        <a:pt x="1002" y="85"/>
                      </a:lnTo>
                      <a:lnTo>
                        <a:pt x="1017" y="96"/>
                      </a:lnTo>
                      <a:lnTo>
                        <a:pt x="1023" y="102"/>
                      </a:lnTo>
                      <a:lnTo>
                        <a:pt x="1027" y="105"/>
                      </a:lnTo>
                      <a:lnTo>
                        <a:pt x="1092" y="154"/>
                      </a:lnTo>
                      <a:lnTo>
                        <a:pt x="1096" y="159"/>
                      </a:lnTo>
                      <a:lnTo>
                        <a:pt x="1104" y="163"/>
                      </a:lnTo>
                      <a:lnTo>
                        <a:pt x="1117" y="174"/>
                      </a:lnTo>
                      <a:lnTo>
                        <a:pt x="1123" y="180"/>
                      </a:lnTo>
                      <a:lnTo>
                        <a:pt x="1128" y="183"/>
                      </a:lnTo>
                      <a:lnTo>
                        <a:pt x="1131" y="186"/>
                      </a:lnTo>
                      <a:lnTo>
                        <a:pt x="1134" y="189"/>
                      </a:lnTo>
                      <a:lnTo>
                        <a:pt x="1137" y="192"/>
                      </a:lnTo>
                      <a:lnTo>
                        <a:pt x="1138" y="196"/>
                      </a:lnTo>
                      <a:lnTo>
                        <a:pt x="1141" y="199"/>
                      </a:lnTo>
                      <a:lnTo>
                        <a:pt x="1143" y="202"/>
                      </a:lnTo>
                      <a:lnTo>
                        <a:pt x="1144" y="207"/>
                      </a:lnTo>
                      <a:lnTo>
                        <a:pt x="1146" y="210"/>
                      </a:lnTo>
                      <a:lnTo>
                        <a:pt x="1147" y="214"/>
                      </a:lnTo>
                      <a:lnTo>
                        <a:pt x="1149" y="219"/>
                      </a:lnTo>
                      <a:lnTo>
                        <a:pt x="1149" y="222"/>
                      </a:lnTo>
                      <a:lnTo>
                        <a:pt x="1150" y="226"/>
                      </a:lnTo>
                      <a:lnTo>
                        <a:pt x="1150" y="228"/>
                      </a:lnTo>
                      <a:lnTo>
                        <a:pt x="1150" y="229"/>
                      </a:lnTo>
                      <a:lnTo>
                        <a:pt x="1150" y="231"/>
                      </a:lnTo>
                      <a:lnTo>
                        <a:pt x="1150" y="241"/>
                      </a:lnTo>
                      <a:lnTo>
                        <a:pt x="1152" y="253"/>
                      </a:lnTo>
                      <a:lnTo>
                        <a:pt x="1153" y="264"/>
                      </a:lnTo>
                      <a:lnTo>
                        <a:pt x="1156" y="276"/>
                      </a:lnTo>
                      <a:lnTo>
                        <a:pt x="1159" y="286"/>
                      </a:lnTo>
                      <a:lnTo>
                        <a:pt x="1161" y="292"/>
                      </a:lnTo>
                      <a:lnTo>
                        <a:pt x="1162" y="297"/>
                      </a:lnTo>
                      <a:lnTo>
                        <a:pt x="1165" y="307"/>
                      </a:lnTo>
                      <a:lnTo>
                        <a:pt x="1171" y="324"/>
                      </a:lnTo>
                      <a:lnTo>
                        <a:pt x="1174" y="331"/>
                      </a:lnTo>
                      <a:lnTo>
                        <a:pt x="1176" y="337"/>
                      </a:lnTo>
                      <a:lnTo>
                        <a:pt x="1200" y="406"/>
                      </a:lnTo>
                      <a:lnTo>
                        <a:pt x="1201" y="412"/>
                      </a:lnTo>
                      <a:lnTo>
                        <a:pt x="1201" y="414"/>
                      </a:lnTo>
                      <a:lnTo>
                        <a:pt x="1203" y="420"/>
                      </a:lnTo>
                      <a:lnTo>
                        <a:pt x="1210" y="439"/>
                      </a:lnTo>
                      <a:lnTo>
                        <a:pt x="1210" y="441"/>
                      </a:lnTo>
                      <a:lnTo>
                        <a:pt x="1210" y="442"/>
                      </a:lnTo>
                      <a:lnTo>
                        <a:pt x="1210" y="444"/>
                      </a:lnTo>
                      <a:lnTo>
                        <a:pt x="1210" y="445"/>
                      </a:lnTo>
                      <a:lnTo>
                        <a:pt x="1210" y="447"/>
                      </a:lnTo>
                      <a:lnTo>
                        <a:pt x="1210" y="448"/>
                      </a:lnTo>
                      <a:lnTo>
                        <a:pt x="1210" y="450"/>
                      </a:lnTo>
                      <a:lnTo>
                        <a:pt x="1209" y="451"/>
                      </a:lnTo>
                      <a:lnTo>
                        <a:pt x="1209" y="453"/>
                      </a:lnTo>
                      <a:lnTo>
                        <a:pt x="1192" y="496"/>
                      </a:lnTo>
                      <a:lnTo>
                        <a:pt x="1189" y="505"/>
                      </a:lnTo>
                      <a:lnTo>
                        <a:pt x="1159" y="597"/>
                      </a:lnTo>
                      <a:lnTo>
                        <a:pt x="1159" y="598"/>
                      </a:lnTo>
                      <a:lnTo>
                        <a:pt x="1159" y="600"/>
                      </a:lnTo>
                      <a:lnTo>
                        <a:pt x="1158" y="601"/>
                      </a:lnTo>
                      <a:lnTo>
                        <a:pt x="1158" y="603"/>
                      </a:lnTo>
                      <a:lnTo>
                        <a:pt x="1156" y="604"/>
                      </a:lnTo>
                      <a:lnTo>
                        <a:pt x="1156" y="606"/>
                      </a:lnTo>
                      <a:lnTo>
                        <a:pt x="1155" y="607"/>
                      </a:lnTo>
                      <a:lnTo>
                        <a:pt x="1141" y="625"/>
                      </a:lnTo>
                      <a:lnTo>
                        <a:pt x="1137" y="628"/>
                      </a:lnTo>
                      <a:lnTo>
                        <a:pt x="1132" y="636"/>
                      </a:lnTo>
                      <a:lnTo>
                        <a:pt x="1081" y="699"/>
                      </a:lnTo>
                      <a:lnTo>
                        <a:pt x="1081" y="700"/>
                      </a:lnTo>
                      <a:lnTo>
                        <a:pt x="1080" y="700"/>
                      </a:lnTo>
                      <a:lnTo>
                        <a:pt x="1080" y="702"/>
                      </a:lnTo>
                      <a:lnTo>
                        <a:pt x="1080" y="703"/>
                      </a:lnTo>
                      <a:lnTo>
                        <a:pt x="1078" y="705"/>
                      </a:lnTo>
                      <a:lnTo>
                        <a:pt x="1078" y="706"/>
                      </a:lnTo>
                      <a:lnTo>
                        <a:pt x="1078" y="708"/>
                      </a:lnTo>
                      <a:lnTo>
                        <a:pt x="1080" y="708"/>
                      </a:lnTo>
                      <a:lnTo>
                        <a:pt x="1080" y="709"/>
                      </a:lnTo>
                      <a:lnTo>
                        <a:pt x="1080" y="711"/>
                      </a:lnTo>
                      <a:lnTo>
                        <a:pt x="1147" y="901"/>
                      </a:lnTo>
                      <a:lnTo>
                        <a:pt x="1149" y="906"/>
                      </a:lnTo>
                      <a:lnTo>
                        <a:pt x="1150" y="910"/>
                      </a:lnTo>
                      <a:lnTo>
                        <a:pt x="1152" y="915"/>
                      </a:lnTo>
                      <a:lnTo>
                        <a:pt x="1191" y="1023"/>
                      </a:lnTo>
                      <a:lnTo>
                        <a:pt x="1194" y="1030"/>
                      </a:lnTo>
                      <a:lnTo>
                        <a:pt x="1195" y="1038"/>
                      </a:lnTo>
                      <a:lnTo>
                        <a:pt x="1197" y="1047"/>
                      </a:lnTo>
                      <a:lnTo>
                        <a:pt x="1198" y="1054"/>
                      </a:lnTo>
                      <a:lnTo>
                        <a:pt x="1198" y="1063"/>
                      </a:lnTo>
                      <a:lnTo>
                        <a:pt x="1198" y="1071"/>
                      </a:lnTo>
                      <a:lnTo>
                        <a:pt x="1198" y="1080"/>
                      </a:lnTo>
                      <a:lnTo>
                        <a:pt x="1198" y="1087"/>
                      </a:lnTo>
                      <a:lnTo>
                        <a:pt x="1197" y="1093"/>
                      </a:lnTo>
                      <a:lnTo>
                        <a:pt x="1195" y="1099"/>
                      </a:lnTo>
                      <a:lnTo>
                        <a:pt x="1194" y="1105"/>
                      </a:lnTo>
                      <a:lnTo>
                        <a:pt x="1188" y="1129"/>
                      </a:lnTo>
                      <a:lnTo>
                        <a:pt x="1186" y="1131"/>
                      </a:lnTo>
                      <a:lnTo>
                        <a:pt x="1185" y="1138"/>
                      </a:lnTo>
                      <a:lnTo>
                        <a:pt x="1185" y="1140"/>
                      </a:lnTo>
                      <a:lnTo>
                        <a:pt x="1182" y="1147"/>
                      </a:lnTo>
                      <a:lnTo>
                        <a:pt x="1180" y="1150"/>
                      </a:lnTo>
                      <a:lnTo>
                        <a:pt x="1176" y="1165"/>
                      </a:lnTo>
                      <a:lnTo>
                        <a:pt x="1174" y="1174"/>
                      </a:lnTo>
                      <a:lnTo>
                        <a:pt x="1173" y="1182"/>
                      </a:lnTo>
                      <a:lnTo>
                        <a:pt x="1171" y="1189"/>
                      </a:lnTo>
                      <a:lnTo>
                        <a:pt x="1170" y="1197"/>
                      </a:lnTo>
                      <a:lnTo>
                        <a:pt x="1167" y="1206"/>
                      </a:lnTo>
                      <a:lnTo>
                        <a:pt x="1150" y="1263"/>
                      </a:lnTo>
                      <a:lnTo>
                        <a:pt x="1149" y="1272"/>
                      </a:lnTo>
                      <a:lnTo>
                        <a:pt x="1147" y="1272"/>
                      </a:lnTo>
                      <a:lnTo>
                        <a:pt x="1146" y="1278"/>
                      </a:lnTo>
                      <a:lnTo>
                        <a:pt x="1146" y="1279"/>
                      </a:lnTo>
                      <a:lnTo>
                        <a:pt x="1140" y="1296"/>
                      </a:lnTo>
                      <a:lnTo>
                        <a:pt x="1137" y="1305"/>
                      </a:lnTo>
                      <a:lnTo>
                        <a:pt x="1132" y="1315"/>
                      </a:lnTo>
                      <a:lnTo>
                        <a:pt x="1131" y="1320"/>
                      </a:lnTo>
                      <a:lnTo>
                        <a:pt x="1129" y="1323"/>
                      </a:lnTo>
                      <a:lnTo>
                        <a:pt x="1126" y="1327"/>
                      </a:lnTo>
                      <a:lnTo>
                        <a:pt x="1125" y="1330"/>
                      </a:lnTo>
                      <a:lnTo>
                        <a:pt x="1122" y="1335"/>
                      </a:lnTo>
                      <a:lnTo>
                        <a:pt x="1119" y="1338"/>
                      </a:lnTo>
                      <a:lnTo>
                        <a:pt x="1117" y="1339"/>
                      </a:lnTo>
                      <a:lnTo>
                        <a:pt x="1116" y="1341"/>
                      </a:lnTo>
                      <a:lnTo>
                        <a:pt x="1041" y="1419"/>
                      </a:lnTo>
                      <a:lnTo>
                        <a:pt x="1039" y="1420"/>
                      </a:lnTo>
                      <a:lnTo>
                        <a:pt x="1036" y="1423"/>
                      </a:lnTo>
                      <a:lnTo>
                        <a:pt x="1032" y="1428"/>
                      </a:lnTo>
                      <a:lnTo>
                        <a:pt x="1030" y="1431"/>
                      </a:lnTo>
                      <a:lnTo>
                        <a:pt x="1015" y="1446"/>
                      </a:lnTo>
                      <a:lnTo>
                        <a:pt x="1014" y="1447"/>
                      </a:lnTo>
                      <a:lnTo>
                        <a:pt x="1009" y="1452"/>
                      </a:lnTo>
                      <a:lnTo>
                        <a:pt x="1008" y="1453"/>
                      </a:lnTo>
                      <a:lnTo>
                        <a:pt x="1006" y="1455"/>
                      </a:lnTo>
                      <a:lnTo>
                        <a:pt x="1005" y="1456"/>
                      </a:lnTo>
                      <a:lnTo>
                        <a:pt x="949" y="1515"/>
                      </a:lnTo>
                      <a:lnTo>
                        <a:pt x="943" y="1519"/>
                      </a:lnTo>
                      <a:lnTo>
                        <a:pt x="940" y="1524"/>
                      </a:lnTo>
                      <a:lnTo>
                        <a:pt x="937" y="1528"/>
                      </a:lnTo>
                      <a:lnTo>
                        <a:pt x="930" y="1533"/>
                      </a:lnTo>
                      <a:lnTo>
                        <a:pt x="924" y="1539"/>
                      </a:lnTo>
                      <a:lnTo>
                        <a:pt x="916" y="1543"/>
                      </a:lnTo>
                      <a:lnTo>
                        <a:pt x="909" y="1549"/>
                      </a:lnTo>
                      <a:lnTo>
                        <a:pt x="901" y="1552"/>
                      </a:lnTo>
                      <a:lnTo>
                        <a:pt x="898" y="1554"/>
                      </a:lnTo>
                      <a:lnTo>
                        <a:pt x="895" y="1555"/>
                      </a:lnTo>
                      <a:lnTo>
                        <a:pt x="885" y="1560"/>
                      </a:lnTo>
                      <a:lnTo>
                        <a:pt x="801" y="1590"/>
                      </a:lnTo>
                      <a:lnTo>
                        <a:pt x="796" y="1591"/>
                      </a:lnTo>
                      <a:lnTo>
                        <a:pt x="790" y="1594"/>
                      </a:lnTo>
                      <a:lnTo>
                        <a:pt x="786" y="1596"/>
                      </a:lnTo>
                      <a:lnTo>
                        <a:pt x="747" y="1609"/>
                      </a:lnTo>
                      <a:lnTo>
                        <a:pt x="745" y="1609"/>
                      </a:lnTo>
                      <a:lnTo>
                        <a:pt x="742" y="1611"/>
                      </a:lnTo>
                      <a:lnTo>
                        <a:pt x="739" y="1611"/>
                      </a:lnTo>
                      <a:lnTo>
                        <a:pt x="738" y="1611"/>
                      </a:lnTo>
                      <a:lnTo>
                        <a:pt x="735" y="1611"/>
                      </a:lnTo>
                      <a:lnTo>
                        <a:pt x="732" y="1611"/>
                      </a:lnTo>
                      <a:lnTo>
                        <a:pt x="729" y="1611"/>
                      </a:lnTo>
                      <a:lnTo>
                        <a:pt x="726" y="1611"/>
                      </a:lnTo>
                      <a:lnTo>
                        <a:pt x="724" y="1611"/>
                      </a:lnTo>
                      <a:lnTo>
                        <a:pt x="721" y="1609"/>
                      </a:lnTo>
                      <a:lnTo>
                        <a:pt x="718" y="1609"/>
                      </a:lnTo>
                      <a:lnTo>
                        <a:pt x="717" y="1608"/>
                      </a:lnTo>
                      <a:lnTo>
                        <a:pt x="714" y="1606"/>
                      </a:lnTo>
                      <a:lnTo>
                        <a:pt x="711" y="1605"/>
                      </a:lnTo>
                      <a:lnTo>
                        <a:pt x="709" y="1603"/>
                      </a:lnTo>
                      <a:lnTo>
                        <a:pt x="706" y="1602"/>
                      </a:lnTo>
                      <a:lnTo>
                        <a:pt x="705" y="1600"/>
                      </a:lnTo>
                      <a:lnTo>
                        <a:pt x="703" y="1599"/>
                      </a:lnTo>
                      <a:lnTo>
                        <a:pt x="700" y="1597"/>
                      </a:lnTo>
                      <a:lnTo>
                        <a:pt x="699" y="1594"/>
                      </a:lnTo>
                      <a:lnTo>
                        <a:pt x="697" y="1593"/>
                      </a:lnTo>
                      <a:lnTo>
                        <a:pt x="696" y="1590"/>
                      </a:lnTo>
                      <a:lnTo>
                        <a:pt x="694" y="1588"/>
                      </a:lnTo>
                      <a:lnTo>
                        <a:pt x="694" y="1585"/>
                      </a:lnTo>
                      <a:lnTo>
                        <a:pt x="693" y="1584"/>
                      </a:lnTo>
                      <a:lnTo>
                        <a:pt x="693" y="1582"/>
                      </a:lnTo>
                      <a:lnTo>
                        <a:pt x="693" y="1581"/>
                      </a:lnTo>
                      <a:lnTo>
                        <a:pt x="691" y="1581"/>
                      </a:lnTo>
                      <a:lnTo>
                        <a:pt x="691" y="1579"/>
                      </a:lnTo>
                      <a:lnTo>
                        <a:pt x="681" y="1549"/>
                      </a:lnTo>
                      <a:lnTo>
                        <a:pt x="679" y="1545"/>
                      </a:lnTo>
                      <a:lnTo>
                        <a:pt x="676" y="1537"/>
                      </a:lnTo>
                      <a:lnTo>
                        <a:pt x="670" y="1519"/>
                      </a:lnTo>
                      <a:lnTo>
                        <a:pt x="667" y="1512"/>
                      </a:lnTo>
                      <a:lnTo>
                        <a:pt x="666" y="1507"/>
                      </a:lnTo>
                      <a:lnTo>
                        <a:pt x="633" y="1416"/>
                      </a:lnTo>
                      <a:lnTo>
                        <a:pt x="631" y="1411"/>
                      </a:lnTo>
                      <a:lnTo>
                        <a:pt x="628" y="1404"/>
                      </a:lnTo>
                      <a:lnTo>
                        <a:pt x="622" y="1386"/>
                      </a:lnTo>
                      <a:lnTo>
                        <a:pt x="619" y="1378"/>
                      </a:lnTo>
                      <a:lnTo>
                        <a:pt x="618" y="1374"/>
                      </a:lnTo>
                      <a:lnTo>
                        <a:pt x="594" y="1306"/>
                      </a:lnTo>
                      <a:lnTo>
                        <a:pt x="592" y="1300"/>
                      </a:lnTo>
                      <a:lnTo>
                        <a:pt x="589" y="1293"/>
                      </a:lnTo>
                      <a:lnTo>
                        <a:pt x="583" y="1276"/>
                      </a:lnTo>
                      <a:lnTo>
                        <a:pt x="580" y="1269"/>
                      </a:lnTo>
                      <a:lnTo>
                        <a:pt x="579" y="1263"/>
                      </a:lnTo>
                      <a:lnTo>
                        <a:pt x="547" y="1176"/>
                      </a:lnTo>
                      <a:lnTo>
                        <a:pt x="547" y="1174"/>
                      </a:lnTo>
                      <a:lnTo>
                        <a:pt x="546" y="1174"/>
                      </a:lnTo>
                      <a:lnTo>
                        <a:pt x="546" y="1173"/>
                      </a:lnTo>
                      <a:lnTo>
                        <a:pt x="546" y="1171"/>
                      </a:lnTo>
                      <a:lnTo>
                        <a:pt x="544" y="1171"/>
                      </a:lnTo>
                      <a:lnTo>
                        <a:pt x="544" y="1170"/>
                      </a:lnTo>
                      <a:lnTo>
                        <a:pt x="543" y="1170"/>
                      </a:lnTo>
                      <a:lnTo>
                        <a:pt x="541" y="1170"/>
                      </a:lnTo>
                      <a:lnTo>
                        <a:pt x="540" y="1170"/>
                      </a:lnTo>
                      <a:lnTo>
                        <a:pt x="538" y="1170"/>
                      </a:lnTo>
                      <a:lnTo>
                        <a:pt x="537" y="1170"/>
                      </a:lnTo>
                      <a:lnTo>
                        <a:pt x="514" y="1179"/>
                      </a:lnTo>
                      <a:lnTo>
                        <a:pt x="513" y="1179"/>
                      </a:lnTo>
                      <a:lnTo>
                        <a:pt x="511" y="1179"/>
                      </a:lnTo>
                      <a:lnTo>
                        <a:pt x="510" y="1179"/>
                      </a:lnTo>
                      <a:lnTo>
                        <a:pt x="508" y="1179"/>
                      </a:lnTo>
                      <a:lnTo>
                        <a:pt x="507" y="1179"/>
                      </a:lnTo>
                      <a:lnTo>
                        <a:pt x="505" y="1179"/>
                      </a:lnTo>
                      <a:lnTo>
                        <a:pt x="504" y="1179"/>
                      </a:lnTo>
                      <a:lnTo>
                        <a:pt x="502" y="1179"/>
                      </a:lnTo>
                      <a:lnTo>
                        <a:pt x="501" y="1179"/>
                      </a:lnTo>
                      <a:lnTo>
                        <a:pt x="499" y="1179"/>
                      </a:lnTo>
                      <a:lnTo>
                        <a:pt x="498" y="1177"/>
                      </a:lnTo>
                      <a:lnTo>
                        <a:pt x="496" y="1177"/>
                      </a:lnTo>
                      <a:lnTo>
                        <a:pt x="396" y="1126"/>
                      </a:lnTo>
                      <a:lnTo>
                        <a:pt x="393" y="1125"/>
                      </a:lnTo>
                      <a:lnTo>
                        <a:pt x="391" y="1123"/>
                      </a:lnTo>
                      <a:lnTo>
                        <a:pt x="390" y="1122"/>
                      </a:lnTo>
                      <a:lnTo>
                        <a:pt x="387" y="1120"/>
                      </a:lnTo>
                      <a:lnTo>
                        <a:pt x="385" y="1119"/>
                      </a:lnTo>
                      <a:lnTo>
                        <a:pt x="384" y="1117"/>
                      </a:lnTo>
                      <a:lnTo>
                        <a:pt x="382" y="1114"/>
                      </a:lnTo>
                      <a:lnTo>
                        <a:pt x="381" y="1113"/>
                      </a:lnTo>
                      <a:lnTo>
                        <a:pt x="379" y="1111"/>
                      </a:lnTo>
                      <a:lnTo>
                        <a:pt x="378" y="1108"/>
                      </a:lnTo>
                      <a:lnTo>
                        <a:pt x="376" y="1105"/>
                      </a:lnTo>
                      <a:lnTo>
                        <a:pt x="375" y="1104"/>
                      </a:lnTo>
                      <a:lnTo>
                        <a:pt x="375" y="1101"/>
                      </a:lnTo>
                      <a:lnTo>
                        <a:pt x="373" y="1099"/>
                      </a:lnTo>
                      <a:lnTo>
                        <a:pt x="373" y="1096"/>
                      </a:lnTo>
                      <a:lnTo>
                        <a:pt x="373" y="1093"/>
                      </a:lnTo>
                      <a:lnTo>
                        <a:pt x="373" y="1090"/>
                      </a:lnTo>
                      <a:lnTo>
                        <a:pt x="373" y="1089"/>
                      </a:lnTo>
                      <a:lnTo>
                        <a:pt x="373" y="1086"/>
                      </a:lnTo>
                      <a:lnTo>
                        <a:pt x="373" y="1083"/>
                      </a:lnTo>
                      <a:lnTo>
                        <a:pt x="373" y="1080"/>
                      </a:lnTo>
                      <a:lnTo>
                        <a:pt x="375" y="1078"/>
                      </a:lnTo>
                      <a:lnTo>
                        <a:pt x="375" y="1075"/>
                      </a:lnTo>
                      <a:lnTo>
                        <a:pt x="376" y="1072"/>
                      </a:lnTo>
                      <a:lnTo>
                        <a:pt x="376" y="1071"/>
                      </a:lnTo>
                      <a:lnTo>
                        <a:pt x="415" y="993"/>
                      </a:lnTo>
                      <a:lnTo>
                        <a:pt x="417" y="991"/>
                      </a:lnTo>
                      <a:lnTo>
                        <a:pt x="417" y="990"/>
                      </a:lnTo>
                      <a:lnTo>
                        <a:pt x="417" y="988"/>
                      </a:lnTo>
                      <a:lnTo>
                        <a:pt x="417" y="987"/>
                      </a:lnTo>
                      <a:lnTo>
                        <a:pt x="417" y="985"/>
                      </a:lnTo>
                      <a:lnTo>
                        <a:pt x="417" y="984"/>
                      </a:lnTo>
                      <a:lnTo>
                        <a:pt x="417" y="982"/>
                      </a:lnTo>
                      <a:lnTo>
                        <a:pt x="417" y="981"/>
                      </a:lnTo>
                      <a:lnTo>
                        <a:pt x="409" y="960"/>
                      </a:lnTo>
                      <a:lnTo>
                        <a:pt x="408" y="958"/>
                      </a:lnTo>
                      <a:lnTo>
                        <a:pt x="406" y="957"/>
                      </a:lnTo>
                      <a:lnTo>
                        <a:pt x="406" y="955"/>
                      </a:lnTo>
                      <a:lnTo>
                        <a:pt x="405" y="954"/>
                      </a:lnTo>
                      <a:lnTo>
                        <a:pt x="405" y="952"/>
                      </a:lnTo>
                      <a:lnTo>
                        <a:pt x="403" y="951"/>
                      </a:lnTo>
                      <a:lnTo>
                        <a:pt x="402" y="951"/>
                      </a:lnTo>
                      <a:lnTo>
                        <a:pt x="400" y="949"/>
                      </a:lnTo>
                      <a:lnTo>
                        <a:pt x="400" y="948"/>
                      </a:lnTo>
                      <a:lnTo>
                        <a:pt x="399" y="948"/>
                      </a:lnTo>
                      <a:lnTo>
                        <a:pt x="397" y="946"/>
                      </a:lnTo>
                      <a:lnTo>
                        <a:pt x="396" y="946"/>
                      </a:lnTo>
                      <a:lnTo>
                        <a:pt x="379" y="939"/>
                      </a:lnTo>
                      <a:lnTo>
                        <a:pt x="378" y="939"/>
                      </a:lnTo>
                      <a:lnTo>
                        <a:pt x="378" y="937"/>
                      </a:lnTo>
                      <a:lnTo>
                        <a:pt x="376" y="937"/>
                      </a:lnTo>
                      <a:lnTo>
                        <a:pt x="375" y="937"/>
                      </a:lnTo>
                      <a:lnTo>
                        <a:pt x="372" y="936"/>
                      </a:lnTo>
                      <a:lnTo>
                        <a:pt x="369" y="934"/>
                      </a:lnTo>
                      <a:lnTo>
                        <a:pt x="366" y="934"/>
                      </a:lnTo>
                      <a:lnTo>
                        <a:pt x="363" y="934"/>
                      </a:lnTo>
                      <a:lnTo>
                        <a:pt x="360" y="934"/>
                      </a:lnTo>
                      <a:lnTo>
                        <a:pt x="357" y="934"/>
                      </a:lnTo>
                      <a:lnTo>
                        <a:pt x="354" y="934"/>
                      </a:lnTo>
                      <a:lnTo>
                        <a:pt x="351" y="934"/>
                      </a:lnTo>
                      <a:lnTo>
                        <a:pt x="348" y="934"/>
                      </a:lnTo>
                      <a:lnTo>
                        <a:pt x="346" y="936"/>
                      </a:lnTo>
                      <a:lnTo>
                        <a:pt x="345" y="936"/>
                      </a:lnTo>
                      <a:lnTo>
                        <a:pt x="343" y="936"/>
                      </a:lnTo>
                      <a:lnTo>
                        <a:pt x="328" y="940"/>
                      </a:lnTo>
                      <a:lnTo>
                        <a:pt x="327" y="940"/>
                      </a:lnTo>
                      <a:lnTo>
                        <a:pt x="325" y="942"/>
                      </a:lnTo>
                      <a:lnTo>
                        <a:pt x="324" y="942"/>
                      </a:lnTo>
                      <a:lnTo>
                        <a:pt x="321" y="943"/>
                      </a:lnTo>
                      <a:lnTo>
                        <a:pt x="319" y="943"/>
                      </a:lnTo>
                      <a:lnTo>
                        <a:pt x="316" y="945"/>
                      </a:lnTo>
                      <a:lnTo>
                        <a:pt x="315" y="946"/>
                      </a:lnTo>
                      <a:lnTo>
                        <a:pt x="313" y="948"/>
                      </a:lnTo>
                      <a:lnTo>
                        <a:pt x="310" y="949"/>
                      </a:lnTo>
                      <a:lnTo>
                        <a:pt x="309" y="951"/>
                      </a:lnTo>
                      <a:lnTo>
                        <a:pt x="307" y="952"/>
                      </a:lnTo>
                      <a:lnTo>
                        <a:pt x="306" y="954"/>
                      </a:lnTo>
                      <a:lnTo>
                        <a:pt x="304" y="957"/>
                      </a:lnTo>
                      <a:lnTo>
                        <a:pt x="303" y="957"/>
                      </a:lnTo>
                      <a:lnTo>
                        <a:pt x="303" y="958"/>
                      </a:lnTo>
                      <a:lnTo>
                        <a:pt x="303" y="960"/>
                      </a:lnTo>
                      <a:lnTo>
                        <a:pt x="301" y="960"/>
                      </a:lnTo>
                      <a:lnTo>
                        <a:pt x="297" y="969"/>
                      </a:lnTo>
                      <a:lnTo>
                        <a:pt x="295" y="970"/>
                      </a:lnTo>
                      <a:lnTo>
                        <a:pt x="292" y="973"/>
                      </a:lnTo>
                      <a:lnTo>
                        <a:pt x="291" y="975"/>
                      </a:lnTo>
                      <a:lnTo>
                        <a:pt x="289" y="978"/>
                      </a:lnTo>
                      <a:lnTo>
                        <a:pt x="286" y="979"/>
                      </a:lnTo>
                      <a:lnTo>
                        <a:pt x="285" y="981"/>
                      </a:lnTo>
                      <a:lnTo>
                        <a:pt x="282" y="982"/>
                      </a:lnTo>
                      <a:lnTo>
                        <a:pt x="279" y="984"/>
                      </a:lnTo>
                      <a:lnTo>
                        <a:pt x="277" y="985"/>
                      </a:lnTo>
                      <a:lnTo>
                        <a:pt x="274" y="987"/>
                      </a:lnTo>
                      <a:lnTo>
                        <a:pt x="271" y="987"/>
                      </a:lnTo>
                      <a:lnTo>
                        <a:pt x="268" y="988"/>
                      </a:lnTo>
                      <a:lnTo>
                        <a:pt x="265" y="988"/>
                      </a:lnTo>
                      <a:lnTo>
                        <a:pt x="262" y="988"/>
                      </a:lnTo>
                      <a:lnTo>
                        <a:pt x="261" y="988"/>
                      </a:lnTo>
                      <a:lnTo>
                        <a:pt x="258" y="990"/>
                      </a:lnTo>
                      <a:lnTo>
                        <a:pt x="255" y="988"/>
                      </a:lnTo>
                      <a:lnTo>
                        <a:pt x="252" y="988"/>
                      </a:lnTo>
                      <a:lnTo>
                        <a:pt x="249" y="988"/>
                      </a:lnTo>
                      <a:lnTo>
                        <a:pt x="246" y="987"/>
                      </a:lnTo>
                      <a:lnTo>
                        <a:pt x="243" y="987"/>
                      </a:lnTo>
                      <a:lnTo>
                        <a:pt x="240" y="985"/>
                      </a:lnTo>
                      <a:lnTo>
                        <a:pt x="238" y="984"/>
                      </a:lnTo>
                      <a:lnTo>
                        <a:pt x="118" y="924"/>
                      </a:lnTo>
                      <a:lnTo>
                        <a:pt x="108" y="918"/>
                      </a:lnTo>
                      <a:lnTo>
                        <a:pt x="88" y="909"/>
                      </a:lnTo>
                      <a:lnTo>
                        <a:pt x="87" y="909"/>
                      </a:lnTo>
                      <a:lnTo>
                        <a:pt x="87" y="907"/>
                      </a:lnTo>
                      <a:lnTo>
                        <a:pt x="85" y="907"/>
                      </a:lnTo>
                      <a:lnTo>
                        <a:pt x="84" y="907"/>
                      </a:lnTo>
                      <a:lnTo>
                        <a:pt x="84" y="909"/>
                      </a:lnTo>
                      <a:lnTo>
                        <a:pt x="82" y="909"/>
                      </a:lnTo>
                      <a:lnTo>
                        <a:pt x="81" y="909"/>
                      </a:lnTo>
                      <a:lnTo>
                        <a:pt x="81" y="910"/>
                      </a:lnTo>
                      <a:lnTo>
                        <a:pt x="79" y="910"/>
                      </a:lnTo>
                      <a:lnTo>
                        <a:pt x="79" y="912"/>
                      </a:lnTo>
                      <a:lnTo>
                        <a:pt x="70" y="928"/>
                      </a:lnTo>
                      <a:lnTo>
                        <a:pt x="70" y="930"/>
                      </a:lnTo>
                      <a:lnTo>
                        <a:pt x="69" y="930"/>
                      </a:lnTo>
                      <a:lnTo>
                        <a:pt x="69" y="931"/>
                      </a:lnTo>
                      <a:lnTo>
                        <a:pt x="67" y="931"/>
                      </a:lnTo>
                      <a:lnTo>
                        <a:pt x="66" y="931"/>
                      </a:lnTo>
                      <a:lnTo>
                        <a:pt x="66" y="933"/>
                      </a:lnTo>
                      <a:lnTo>
                        <a:pt x="64" y="933"/>
                      </a:lnTo>
                      <a:lnTo>
                        <a:pt x="63" y="933"/>
                      </a:lnTo>
                      <a:lnTo>
                        <a:pt x="63" y="931"/>
                      </a:lnTo>
                      <a:lnTo>
                        <a:pt x="61" y="931"/>
                      </a:lnTo>
                      <a:lnTo>
                        <a:pt x="3" y="903"/>
                      </a:lnTo>
                      <a:lnTo>
                        <a:pt x="1" y="903"/>
                      </a:lnTo>
                      <a:lnTo>
                        <a:pt x="1" y="901"/>
                      </a:lnTo>
                      <a:lnTo>
                        <a:pt x="0" y="901"/>
                      </a:lnTo>
                      <a:lnTo>
                        <a:pt x="0" y="900"/>
                      </a:lnTo>
                      <a:lnTo>
                        <a:pt x="0" y="898"/>
                      </a:lnTo>
                      <a:lnTo>
                        <a:pt x="0" y="897"/>
                      </a:lnTo>
                      <a:lnTo>
                        <a:pt x="0" y="895"/>
                      </a:lnTo>
                      <a:lnTo>
                        <a:pt x="0" y="894"/>
                      </a:lnTo>
                      <a:lnTo>
                        <a:pt x="9" y="873"/>
                      </a:lnTo>
                      <a:lnTo>
                        <a:pt x="12" y="862"/>
                      </a:lnTo>
                      <a:lnTo>
                        <a:pt x="21" y="841"/>
                      </a:lnTo>
                      <a:lnTo>
                        <a:pt x="22" y="838"/>
                      </a:lnTo>
                      <a:lnTo>
                        <a:pt x="22" y="835"/>
                      </a:lnTo>
                      <a:lnTo>
                        <a:pt x="25" y="834"/>
                      </a:lnTo>
                      <a:lnTo>
                        <a:pt x="36" y="816"/>
                      </a:lnTo>
                      <a:lnTo>
                        <a:pt x="159" y="616"/>
                      </a:lnTo>
                      <a:lnTo>
                        <a:pt x="160" y="616"/>
                      </a:lnTo>
                      <a:lnTo>
                        <a:pt x="160" y="615"/>
                      </a:lnTo>
                      <a:lnTo>
                        <a:pt x="162" y="613"/>
                      </a:lnTo>
                      <a:lnTo>
                        <a:pt x="163" y="609"/>
                      </a:lnTo>
                      <a:lnTo>
                        <a:pt x="166" y="604"/>
                      </a:lnTo>
                      <a:lnTo>
                        <a:pt x="168" y="600"/>
                      </a:lnTo>
                      <a:lnTo>
                        <a:pt x="169" y="597"/>
                      </a:lnTo>
                      <a:lnTo>
                        <a:pt x="169" y="592"/>
                      </a:lnTo>
                      <a:lnTo>
                        <a:pt x="171" y="588"/>
                      </a:lnTo>
                      <a:lnTo>
                        <a:pt x="171" y="583"/>
                      </a:lnTo>
                      <a:lnTo>
                        <a:pt x="172" y="579"/>
                      </a:lnTo>
                      <a:lnTo>
                        <a:pt x="171" y="574"/>
                      </a:lnTo>
                      <a:lnTo>
                        <a:pt x="171" y="570"/>
                      </a:lnTo>
                      <a:lnTo>
                        <a:pt x="171" y="565"/>
                      </a:lnTo>
                      <a:lnTo>
                        <a:pt x="169" y="561"/>
                      </a:lnTo>
                      <a:lnTo>
                        <a:pt x="169" y="559"/>
                      </a:lnTo>
                      <a:lnTo>
                        <a:pt x="169" y="558"/>
                      </a:lnTo>
                      <a:lnTo>
                        <a:pt x="169" y="556"/>
                      </a:lnTo>
                      <a:lnTo>
                        <a:pt x="168" y="556"/>
                      </a:lnTo>
                      <a:lnTo>
                        <a:pt x="150" y="484"/>
                      </a:lnTo>
                      <a:lnTo>
                        <a:pt x="148" y="484"/>
                      </a:lnTo>
                      <a:lnTo>
                        <a:pt x="148" y="483"/>
                      </a:lnTo>
                      <a:lnTo>
                        <a:pt x="148" y="481"/>
                      </a:lnTo>
                      <a:lnTo>
                        <a:pt x="148" y="480"/>
                      </a:lnTo>
                      <a:lnTo>
                        <a:pt x="148" y="477"/>
                      </a:lnTo>
                      <a:lnTo>
                        <a:pt x="147" y="475"/>
                      </a:lnTo>
                      <a:lnTo>
                        <a:pt x="147" y="474"/>
                      </a:lnTo>
                      <a:lnTo>
                        <a:pt x="147" y="472"/>
                      </a:lnTo>
                      <a:lnTo>
                        <a:pt x="147" y="471"/>
                      </a:lnTo>
                      <a:lnTo>
                        <a:pt x="147" y="466"/>
                      </a:lnTo>
                      <a:lnTo>
                        <a:pt x="147" y="465"/>
                      </a:lnTo>
                      <a:lnTo>
                        <a:pt x="147" y="463"/>
                      </a:lnTo>
                      <a:lnTo>
                        <a:pt x="147" y="462"/>
                      </a:lnTo>
                      <a:lnTo>
                        <a:pt x="147" y="460"/>
                      </a:lnTo>
                      <a:lnTo>
                        <a:pt x="145" y="457"/>
                      </a:lnTo>
                      <a:lnTo>
                        <a:pt x="145" y="456"/>
                      </a:lnTo>
                      <a:lnTo>
                        <a:pt x="145" y="454"/>
                      </a:lnTo>
                      <a:lnTo>
                        <a:pt x="145" y="453"/>
                      </a:lnTo>
                      <a:lnTo>
                        <a:pt x="144" y="453"/>
                      </a:lnTo>
                      <a:lnTo>
                        <a:pt x="127" y="391"/>
                      </a:lnTo>
                      <a:lnTo>
                        <a:pt x="126" y="390"/>
                      </a:lnTo>
                      <a:lnTo>
                        <a:pt x="126" y="388"/>
                      </a:lnTo>
                      <a:lnTo>
                        <a:pt x="126" y="387"/>
                      </a:lnTo>
                      <a:lnTo>
                        <a:pt x="124" y="382"/>
                      </a:lnTo>
                      <a:lnTo>
                        <a:pt x="124" y="376"/>
                      </a:lnTo>
                      <a:lnTo>
                        <a:pt x="123" y="372"/>
                      </a:lnTo>
                      <a:lnTo>
                        <a:pt x="123" y="366"/>
                      </a:lnTo>
                      <a:lnTo>
                        <a:pt x="123" y="361"/>
                      </a:lnTo>
                      <a:lnTo>
                        <a:pt x="123" y="360"/>
                      </a:lnTo>
                      <a:lnTo>
                        <a:pt x="123" y="358"/>
                      </a:lnTo>
                      <a:lnTo>
                        <a:pt x="123" y="357"/>
                      </a:lnTo>
                      <a:lnTo>
                        <a:pt x="127" y="280"/>
                      </a:lnTo>
                      <a:lnTo>
                        <a:pt x="129" y="256"/>
                      </a:lnTo>
                      <a:lnTo>
                        <a:pt x="138" y="57"/>
                      </a:lnTo>
                      <a:lnTo>
                        <a:pt x="138" y="55"/>
                      </a:lnTo>
                      <a:lnTo>
                        <a:pt x="139" y="55"/>
                      </a:lnTo>
                      <a:lnTo>
                        <a:pt x="139" y="54"/>
                      </a:lnTo>
                      <a:lnTo>
                        <a:pt x="139" y="52"/>
                      </a:lnTo>
                      <a:lnTo>
                        <a:pt x="141" y="52"/>
                      </a:lnTo>
                      <a:lnTo>
                        <a:pt x="142" y="52"/>
                      </a:lnTo>
                      <a:lnTo>
                        <a:pt x="142" y="51"/>
                      </a:lnTo>
                      <a:lnTo>
                        <a:pt x="144" y="51"/>
                      </a:lnTo>
                      <a:lnTo>
                        <a:pt x="180" y="51"/>
                      </a:lnTo>
                      <a:lnTo>
                        <a:pt x="189" y="51"/>
                      </a:lnTo>
                      <a:lnTo>
                        <a:pt x="241" y="49"/>
                      </a:lnTo>
                      <a:lnTo>
                        <a:pt x="264" y="49"/>
                      </a:lnTo>
                      <a:lnTo>
                        <a:pt x="295" y="51"/>
                      </a:lnTo>
                    </a:path>
                  </a:pathLst>
                </a:custGeom>
                <a:noFill/>
                <a:ln w="38100">
                  <a:solidFill>
                    <a:srgbClr val="569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grpSp>
              <p:nvGrpSpPr>
                <p:cNvPr id="114" name="群組 43"/>
                <p:cNvGrpSpPr>
                  <a:grpSpLocks/>
                </p:cNvGrpSpPr>
                <p:nvPr/>
              </p:nvGrpSpPr>
              <p:grpSpPr bwMode="auto">
                <a:xfrm>
                  <a:off x="3195638" y="750888"/>
                  <a:ext cx="1747837" cy="4251325"/>
                  <a:chOff x="3195638" y="750888"/>
                  <a:chExt cx="1747837" cy="4251325"/>
                </a:xfrm>
              </p:grpSpPr>
              <p:grpSp>
                <p:nvGrpSpPr>
                  <p:cNvPr id="115" name="群組 174"/>
                  <p:cNvGrpSpPr>
                    <a:grpSpLocks/>
                  </p:cNvGrpSpPr>
                  <p:nvPr/>
                </p:nvGrpSpPr>
                <p:grpSpPr bwMode="auto">
                  <a:xfrm>
                    <a:off x="3827463" y="2055813"/>
                    <a:ext cx="685800" cy="2946400"/>
                    <a:chOff x="3827463" y="2055813"/>
                    <a:chExt cx="685800" cy="2946400"/>
                  </a:xfrm>
                </p:grpSpPr>
                <p:grpSp>
                  <p:nvGrpSpPr>
                    <p:cNvPr id="120" name="群組 1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27463" y="2055813"/>
                      <a:ext cx="685800" cy="2946400"/>
                      <a:chOff x="3827463" y="2055813"/>
                      <a:chExt cx="685800" cy="2946400"/>
                    </a:xfrm>
                  </p:grpSpPr>
                  <p:sp>
                    <p:nvSpPr>
                      <p:cNvPr id="124" name="Freeform 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27463" y="2055813"/>
                        <a:ext cx="261938" cy="2541588"/>
                      </a:xfrm>
                      <a:custGeom>
                        <a:avLst/>
                        <a:gdLst>
                          <a:gd name="T0" fmla="*/ 2147483646 w 494"/>
                          <a:gd name="T1" fmla="*/ 2147483646 h 4803"/>
                          <a:gd name="T2" fmla="*/ 2147483646 w 494"/>
                          <a:gd name="T3" fmla="*/ 2147483646 h 4803"/>
                          <a:gd name="T4" fmla="*/ 2147483646 w 494"/>
                          <a:gd name="T5" fmla="*/ 2147483646 h 4803"/>
                          <a:gd name="T6" fmla="*/ 2147483646 w 494"/>
                          <a:gd name="T7" fmla="*/ 2147483646 h 4803"/>
                          <a:gd name="T8" fmla="*/ 2147483646 w 494"/>
                          <a:gd name="T9" fmla="*/ 2147483646 h 4803"/>
                          <a:gd name="T10" fmla="*/ 2147483646 w 494"/>
                          <a:gd name="T11" fmla="*/ 2147483646 h 4803"/>
                          <a:gd name="T12" fmla="*/ 2147483646 w 494"/>
                          <a:gd name="T13" fmla="*/ 2147483646 h 4803"/>
                          <a:gd name="T14" fmla="*/ 2147483646 w 494"/>
                          <a:gd name="T15" fmla="*/ 2147483646 h 4803"/>
                          <a:gd name="T16" fmla="*/ 2147483646 w 494"/>
                          <a:gd name="T17" fmla="*/ 2147483646 h 4803"/>
                          <a:gd name="T18" fmla="*/ 2147483646 w 494"/>
                          <a:gd name="T19" fmla="*/ 2147483646 h 4803"/>
                          <a:gd name="T20" fmla="*/ 2147483646 w 494"/>
                          <a:gd name="T21" fmla="*/ 2147483646 h 4803"/>
                          <a:gd name="T22" fmla="*/ 2147483646 w 494"/>
                          <a:gd name="T23" fmla="*/ 2147483646 h 4803"/>
                          <a:gd name="T24" fmla="*/ 2147483646 w 494"/>
                          <a:gd name="T25" fmla="*/ 2147483646 h 4803"/>
                          <a:gd name="T26" fmla="*/ 2147483646 w 494"/>
                          <a:gd name="T27" fmla="*/ 2147483646 h 4803"/>
                          <a:gd name="T28" fmla="*/ 2147483646 w 494"/>
                          <a:gd name="T29" fmla="*/ 2147483646 h 4803"/>
                          <a:gd name="T30" fmla="*/ 2147483646 w 494"/>
                          <a:gd name="T31" fmla="*/ 2147483646 h 4803"/>
                          <a:gd name="T32" fmla="*/ 2147483646 w 494"/>
                          <a:gd name="T33" fmla="*/ 2147483646 h 4803"/>
                          <a:gd name="T34" fmla="*/ 2147483646 w 494"/>
                          <a:gd name="T35" fmla="*/ 2147483646 h 4803"/>
                          <a:gd name="T36" fmla="*/ 2147483646 w 494"/>
                          <a:gd name="T37" fmla="*/ 2147483646 h 4803"/>
                          <a:gd name="T38" fmla="*/ 2147483646 w 494"/>
                          <a:gd name="T39" fmla="*/ 2147483646 h 4803"/>
                          <a:gd name="T40" fmla="*/ 2147483646 w 494"/>
                          <a:gd name="T41" fmla="*/ 2147483646 h 4803"/>
                          <a:gd name="T42" fmla="*/ 2147483646 w 494"/>
                          <a:gd name="T43" fmla="*/ 2147483646 h 4803"/>
                          <a:gd name="T44" fmla="*/ 2147483646 w 494"/>
                          <a:gd name="T45" fmla="*/ 2147483646 h 4803"/>
                          <a:gd name="T46" fmla="*/ 2147483646 w 494"/>
                          <a:gd name="T47" fmla="*/ 2147483646 h 4803"/>
                          <a:gd name="T48" fmla="*/ 2147483646 w 494"/>
                          <a:gd name="T49" fmla="*/ 2147483646 h 4803"/>
                          <a:gd name="T50" fmla="*/ 2147483646 w 494"/>
                          <a:gd name="T51" fmla="*/ 2147483646 h 4803"/>
                          <a:gd name="T52" fmla="*/ 2147483646 w 494"/>
                          <a:gd name="T53" fmla="*/ 2147483646 h 4803"/>
                          <a:gd name="T54" fmla="*/ 2147483646 w 494"/>
                          <a:gd name="T55" fmla="*/ 2147483646 h 4803"/>
                          <a:gd name="T56" fmla="*/ 2147483646 w 494"/>
                          <a:gd name="T57" fmla="*/ 2147483646 h 4803"/>
                          <a:gd name="T58" fmla="*/ 2147483646 w 494"/>
                          <a:gd name="T59" fmla="*/ 2147483646 h 4803"/>
                          <a:gd name="T60" fmla="*/ 2147483646 w 494"/>
                          <a:gd name="T61" fmla="*/ 2147483646 h 4803"/>
                          <a:gd name="T62" fmla="*/ 2147483646 w 494"/>
                          <a:gd name="T63" fmla="*/ 2147483646 h 4803"/>
                          <a:gd name="T64" fmla="*/ 2147483646 w 494"/>
                          <a:gd name="T65" fmla="*/ 2147483646 h 4803"/>
                          <a:gd name="T66" fmla="*/ 2147483646 w 494"/>
                          <a:gd name="T67" fmla="*/ 2147483646 h 4803"/>
                          <a:gd name="T68" fmla="*/ 2147483646 w 494"/>
                          <a:gd name="T69" fmla="*/ 2147483646 h 4803"/>
                          <a:gd name="T70" fmla="*/ 2147483646 w 494"/>
                          <a:gd name="T71" fmla="*/ 2147483646 h 4803"/>
                          <a:gd name="T72" fmla="*/ 2147483646 w 494"/>
                          <a:gd name="T73" fmla="*/ 2147483646 h 4803"/>
                          <a:gd name="T74" fmla="*/ 2147483646 w 494"/>
                          <a:gd name="T75" fmla="*/ 2147483646 h 4803"/>
                          <a:gd name="T76" fmla="*/ 2147483646 w 494"/>
                          <a:gd name="T77" fmla="*/ 2147483646 h 4803"/>
                          <a:gd name="T78" fmla="*/ 2147483646 w 494"/>
                          <a:gd name="T79" fmla="*/ 2147483646 h 4803"/>
                          <a:gd name="T80" fmla="*/ 2147483646 w 494"/>
                          <a:gd name="T81" fmla="*/ 2147483646 h 4803"/>
                          <a:gd name="T82" fmla="*/ 2147483646 w 494"/>
                          <a:gd name="T83" fmla="*/ 2147483646 h 4803"/>
                          <a:gd name="T84" fmla="*/ 2147483646 w 494"/>
                          <a:gd name="T85" fmla="*/ 2147483646 h 4803"/>
                          <a:gd name="T86" fmla="*/ 2147483646 w 494"/>
                          <a:gd name="T87" fmla="*/ 2147483646 h 4803"/>
                          <a:gd name="T88" fmla="*/ 2147483646 w 494"/>
                          <a:gd name="T89" fmla="*/ 2147483646 h 4803"/>
                          <a:gd name="T90" fmla="*/ 2147483646 w 494"/>
                          <a:gd name="T91" fmla="*/ 2147483646 h 4803"/>
                          <a:gd name="T92" fmla="*/ 2147483646 w 494"/>
                          <a:gd name="T93" fmla="*/ 2147483646 h 4803"/>
                          <a:gd name="T94" fmla="*/ 2147483646 w 494"/>
                          <a:gd name="T95" fmla="*/ 2147483646 h 4803"/>
                          <a:gd name="T96" fmla="*/ 2147483646 w 494"/>
                          <a:gd name="T97" fmla="*/ 2147483646 h 4803"/>
                          <a:gd name="T98" fmla="*/ 2147483646 w 494"/>
                          <a:gd name="T99" fmla="*/ 2147483646 h 4803"/>
                          <a:gd name="T100" fmla="*/ 2147483646 w 494"/>
                          <a:gd name="T101" fmla="*/ 2147483646 h 4803"/>
                          <a:gd name="T102" fmla="*/ 2147483646 w 494"/>
                          <a:gd name="T103" fmla="*/ 2147483646 h 4803"/>
                          <a:gd name="T104" fmla="*/ 2147483646 w 494"/>
                          <a:gd name="T105" fmla="*/ 2147483646 h 4803"/>
                          <a:gd name="T106" fmla="*/ 2147483646 w 494"/>
                          <a:gd name="T107" fmla="*/ 2147483646 h 4803"/>
                          <a:gd name="T108" fmla="*/ 2147483646 w 494"/>
                          <a:gd name="T109" fmla="*/ 2147483646 h 4803"/>
                          <a:gd name="T110" fmla="*/ 2147483646 w 494"/>
                          <a:gd name="T111" fmla="*/ 2147483646 h 4803"/>
                          <a:gd name="T112" fmla="*/ 2147483646 w 494"/>
                          <a:gd name="T113" fmla="*/ 2147483646 h 4803"/>
                          <a:gd name="T114" fmla="*/ 2147483646 w 494"/>
                          <a:gd name="T115" fmla="*/ 2147483646 h 4803"/>
                          <a:gd name="T116" fmla="*/ 2147483646 w 494"/>
                          <a:gd name="T117" fmla="*/ 2147483646 h 4803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w 494"/>
                          <a:gd name="T178" fmla="*/ 0 h 4803"/>
                          <a:gd name="T179" fmla="*/ 494 w 494"/>
                          <a:gd name="T180" fmla="*/ 4803 h 4803"/>
                        </a:gdLst>
                        <a:ahLst/>
                        <a:cxnLst>
                          <a:cxn ang="T118">
                            <a:pos x="T0" y="T1"/>
                          </a:cxn>
                          <a:cxn ang="T119">
                            <a:pos x="T2" y="T3"/>
                          </a:cxn>
                          <a:cxn ang="T120">
                            <a:pos x="T4" y="T5"/>
                          </a:cxn>
                          <a:cxn ang="T121">
                            <a:pos x="T6" y="T7"/>
                          </a:cxn>
                          <a:cxn ang="T122">
                            <a:pos x="T8" y="T9"/>
                          </a:cxn>
                          <a:cxn ang="T123">
                            <a:pos x="T10" y="T11"/>
                          </a:cxn>
                          <a:cxn ang="T124">
                            <a:pos x="T12" y="T13"/>
                          </a:cxn>
                          <a:cxn ang="T125">
                            <a:pos x="T14" y="T15"/>
                          </a:cxn>
                          <a:cxn ang="T126">
                            <a:pos x="T16" y="T17"/>
                          </a:cxn>
                          <a:cxn ang="T127">
                            <a:pos x="T18" y="T19"/>
                          </a:cxn>
                          <a:cxn ang="T128">
                            <a:pos x="T20" y="T21"/>
                          </a:cxn>
                          <a:cxn ang="T129">
                            <a:pos x="T22" y="T23"/>
                          </a:cxn>
                          <a:cxn ang="T130">
                            <a:pos x="T24" y="T25"/>
                          </a:cxn>
                          <a:cxn ang="T131">
                            <a:pos x="T26" y="T27"/>
                          </a:cxn>
                          <a:cxn ang="T132">
                            <a:pos x="T28" y="T29"/>
                          </a:cxn>
                          <a:cxn ang="T133">
                            <a:pos x="T30" y="T31"/>
                          </a:cxn>
                          <a:cxn ang="T134">
                            <a:pos x="T32" y="T33"/>
                          </a:cxn>
                          <a:cxn ang="T135">
                            <a:pos x="T34" y="T35"/>
                          </a:cxn>
                          <a:cxn ang="T136">
                            <a:pos x="T36" y="T37"/>
                          </a:cxn>
                          <a:cxn ang="T137">
                            <a:pos x="T38" y="T39"/>
                          </a:cxn>
                          <a:cxn ang="T138">
                            <a:pos x="T40" y="T41"/>
                          </a:cxn>
                          <a:cxn ang="T139">
                            <a:pos x="T42" y="T43"/>
                          </a:cxn>
                          <a:cxn ang="T140">
                            <a:pos x="T44" y="T45"/>
                          </a:cxn>
                          <a:cxn ang="T141">
                            <a:pos x="T46" y="T47"/>
                          </a:cxn>
                          <a:cxn ang="T142">
                            <a:pos x="T48" y="T49"/>
                          </a:cxn>
                          <a:cxn ang="T143">
                            <a:pos x="T50" y="T51"/>
                          </a:cxn>
                          <a:cxn ang="T144">
                            <a:pos x="T52" y="T53"/>
                          </a:cxn>
                          <a:cxn ang="T145">
                            <a:pos x="T54" y="T55"/>
                          </a:cxn>
                          <a:cxn ang="T146">
                            <a:pos x="T56" y="T57"/>
                          </a:cxn>
                          <a:cxn ang="T147">
                            <a:pos x="T58" y="T59"/>
                          </a:cxn>
                          <a:cxn ang="T148">
                            <a:pos x="T60" y="T61"/>
                          </a:cxn>
                          <a:cxn ang="T149">
                            <a:pos x="T62" y="T63"/>
                          </a:cxn>
                          <a:cxn ang="T150">
                            <a:pos x="T64" y="T65"/>
                          </a:cxn>
                          <a:cxn ang="T151">
                            <a:pos x="T66" y="T67"/>
                          </a:cxn>
                          <a:cxn ang="T152">
                            <a:pos x="T68" y="T69"/>
                          </a:cxn>
                          <a:cxn ang="T153">
                            <a:pos x="T70" y="T71"/>
                          </a:cxn>
                          <a:cxn ang="T154">
                            <a:pos x="T72" y="T73"/>
                          </a:cxn>
                          <a:cxn ang="T155">
                            <a:pos x="T74" y="T75"/>
                          </a:cxn>
                          <a:cxn ang="T156">
                            <a:pos x="T76" y="T77"/>
                          </a:cxn>
                          <a:cxn ang="T157">
                            <a:pos x="T78" y="T79"/>
                          </a:cxn>
                          <a:cxn ang="T158">
                            <a:pos x="T80" y="T81"/>
                          </a:cxn>
                          <a:cxn ang="T159">
                            <a:pos x="T82" y="T83"/>
                          </a:cxn>
                          <a:cxn ang="T160">
                            <a:pos x="T84" y="T85"/>
                          </a:cxn>
                          <a:cxn ang="T161">
                            <a:pos x="T86" y="T87"/>
                          </a:cxn>
                          <a:cxn ang="T162">
                            <a:pos x="T88" y="T89"/>
                          </a:cxn>
                          <a:cxn ang="T163">
                            <a:pos x="T90" y="T91"/>
                          </a:cxn>
                          <a:cxn ang="T164">
                            <a:pos x="T92" y="T93"/>
                          </a:cxn>
                          <a:cxn ang="T165">
                            <a:pos x="T94" y="T95"/>
                          </a:cxn>
                          <a:cxn ang="T166">
                            <a:pos x="T96" y="T97"/>
                          </a:cxn>
                          <a:cxn ang="T167">
                            <a:pos x="T98" y="T99"/>
                          </a:cxn>
                          <a:cxn ang="T168">
                            <a:pos x="T100" y="T101"/>
                          </a:cxn>
                          <a:cxn ang="T169">
                            <a:pos x="T102" y="T103"/>
                          </a:cxn>
                          <a:cxn ang="T170">
                            <a:pos x="T104" y="T105"/>
                          </a:cxn>
                          <a:cxn ang="T171">
                            <a:pos x="T106" y="T107"/>
                          </a:cxn>
                          <a:cxn ang="T172">
                            <a:pos x="T108" y="T109"/>
                          </a:cxn>
                          <a:cxn ang="T173">
                            <a:pos x="T110" y="T111"/>
                          </a:cxn>
                          <a:cxn ang="T174">
                            <a:pos x="T112" y="T113"/>
                          </a:cxn>
                          <a:cxn ang="T175">
                            <a:pos x="T114" y="T115"/>
                          </a:cxn>
                          <a:cxn ang="T176">
                            <a:pos x="T116" y="T117"/>
                          </a:cxn>
                        </a:cxnLst>
                        <a:rect l="T177" t="T178" r="T179" b="T180"/>
                        <a:pathLst>
                          <a:path w="494" h="4803">
                            <a:moveTo>
                              <a:pt x="425" y="4803"/>
                            </a:moveTo>
                            <a:lnTo>
                              <a:pt x="423" y="4803"/>
                            </a:lnTo>
                            <a:lnTo>
                              <a:pt x="423" y="4801"/>
                            </a:lnTo>
                            <a:lnTo>
                              <a:pt x="422" y="4800"/>
                            </a:lnTo>
                            <a:lnTo>
                              <a:pt x="422" y="4798"/>
                            </a:lnTo>
                            <a:lnTo>
                              <a:pt x="420" y="4798"/>
                            </a:lnTo>
                            <a:lnTo>
                              <a:pt x="404" y="4776"/>
                            </a:lnTo>
                            <a:lnTo>
                              <a:pt x="404" y="4774"/>
                            </a:lnTo>
                            <a:lnTo>
                              <a:pt x="402" y="4774"/>
                            </a:lnTo>
                            <a:lnTo>
                              <a:pt x="402" y="4773"/>
                            </a:lnTo>
                            <a:lnTo>
                              <a:pt x="401" y="4771"/>
                            </a:lnTo>
                            <a:lnTo>
                              <a:pt x="398" y="4767"/>
                            </a:lnTo>
                            <a:lnTo>
                              <a:pt x="396" y="4767"/>
                            </a:lnTo>
                            <a:lnTo>
                              <a:pt x="396" y="4765"/>
                            </a:lnTo>
                            <a:lnTo>
                              <a:pt x="396" y="4764"/>
                            </a:lnTo>
                            <a:lnTo>
                              <a:pt x="395" y="4764"/>
                            </a:lnTo>
                            <a:lnTo>
                              <a:pt x="395" y="4762"/>
                            </a:lnTo>
                            <a:lnTo>
                              <a:pt x="390" y="4756"/>
                            </a:lnTo>
                            <a:lnTo>
                              <a:pt x="383" y="4747"/>
                            </a:lnTo>
                            <a:lnTo>
                              <a:pt x="350" y="4702"/>
                            </a:lnTo>
                            <a:lnTo>
                              <a:pt x="339" y="4687"/>
                            </a:lnTo>
                            <a:lnTo>
                              <a:pt x="338" y="4686"/>
                            </a:lnTo>
                            <a:lnTo>
                              <a:pt x="336" y="4684"/>
                            </a:lnTo>
                            <a:lnTo>
                              <a:pt x="336" y="4683"/>
                            </a:lnTo>
                            <a:lnTo>
                              <a:pt x="335" y="4681"/>
                            </a:lnTo>
                            <a:lnTo>
                              <a:pt x="335" y="4680"/>
                            </a:lnTo>
                            <a:lnTo>
                              <a:pt x="333" y="4678"/>
                            </a:lnTo>
                            <a:lnTo>
                              <a:pt x="332" y="4677"/>
                            </a:lnTo>
                            <a:lnTo>
                              <a:pt x="332" y="4675"/>
                            </a:lnTo>
                            <a:lnTo>
                              <a:pt x="329" y="4672"/>
                            </a:lnTo>
                            <a:lnTo>
                              <a:pt x="327" y="4668"/>
                            </a:lnTo>
                            <a:lnTo>
                              <a:pt x="326" y="4666"/>
                            </a:lnTo>
                            <a:lnTo>
                              <a:pt x="326" y="4665"/>
                            </a:lnTo>
                            <a:lnTo>
                              <a:pt x="326" y="4663"/>
                            </a:lnTo>
                            <a:lnTo>
                              <a:pt x="324" y="4662"/>
                            </a:lnTo>
                            <a:lnTo>
                              <a:pt x="324" y="4660"/>
                            </a:lnTo>
                            <a:lnTo>
                              <a:pt x="323" y="4659"/>
                            </a:lnTo>
                            <a:lnTo>
                              <a:pt x="323" y="4657"/>
                            </a:lnTo>
                            <a:lnTo>
                              <a:pt x="321" y="4656"/>
                            </a:lnTo>
                            <a:lnTo>
                              <a:pt x="320" y="4651"/>
                            </a:lnTo>
                            <a:lnTo>
                              <a:pt x="320" y="4650"/>
                            </a:lnTo>
                            <a:lnTo>
                              <a:pt x="320" y="4648"/>
                            </a:lnTo>
                            <a:lnTo>
                              <a:pt x="318" y="4647"/>
                            </a:lnTo>
                            <a:lnTo>
                              <a:pt x="318" y="4645"/>
                            </a:lnTo>
                            <a:lnTo>
                              <a:pt x="317" y="4644"/>
                            </a:lnTo>
                            <a:lnTo>
                              <a:pt x="317" y="4642"/>
                            </a:lnTo>
                            <a:lnTo>
                              <a:pt x="315" y="4641"/>
                            </a:lnTo>
                            <a:lnTo>
                              <a:pt x="312" y="4635"/>
                            </a:lnTo>
                            <a:lnTo>
                              <a:pt x="309" y="4629"/>
                            </a:lnTo>
                            <a:lnTo>
                              <a:pt x="306" y="4624"/>
                            </a:lnTo>
                            <a:lnTo>
                              <a:pt x="305" y="4623"/>
                            </a:lnTo>
                            <a:lnTo>
                              <a:pt x="305" y="4621"/>
                            </a:lnTo>
                            <a:lnTo>
                              <a:pt x="303" y="4620"/>
                            </a:lnTo>
                            <a:lnTo>
                              <a:pt x="302" y="4618"/>
                            </a:lnTo>
                            <a:lnTo>
                              <a:pt x="302" y="4617"/>
                            </a:lnTo>
                            <a:lnTo>
                              <a:pt x="300" y="4617"/>
                            </a:lnTo>
                            <a:lnTo>
                              <a:pt x="300" y="4615"/>
                            </a:lnTo>
                            <a:lnTo>
                              <a:pt x="290" y="4603"/>
                            </a:lnTo>
                            <a:lnTo>
                              <a:pt x="284" y="4594"/>
                            </a:lnTo>
                            <a:lnTo>
                              <a:pt x="252" y="4557"/>
                            </a:lnTo>
                            <a:lnTo>
                              <a:pt x="234" y="4533"/>
                            </a:lnTo>
                            <a:lnTo>
                              <a:pt x="189" y="4470"/>
                            </a:lnTo>
                            <a:lnTo>
                              <a:pt x="174" y="4450"/>
                            </a:lnTo>
                            <a:lnTo>
                              <a:pt x="173" y="4449"/>
                            </a:lnTo>
                            <a:lnTo>
                              <a:pt x="173" y="4447"/>
                            </a:lnTo>
                            <a:lnTo>
                              <a:pt x="171" y="4446"/>
                            </a:lnTo>
                            <a:lnTo>
                              <a:pt x="170" y="4444"/>
                            </a:lnTo>
                            <a:lnTo>
                              <a:pt x="170" y="4443"/>
                            </a:lnTo>
                            <a:lnTo>
                              <a:pt x="168" y="4441"/>
                            </a:lnTo>
                            <a:lnTo>
                              <a:pt x="167" y="4440"/>
                            </a:lnTo>
                            <a:lnTo>
                              <a:pt x="167" y="4438"/>
                            </a:lnTo>
                            <a:lnTo>
                              <a:pt x="162" y="4432"/>
                            </a:lnTo>
                            <a:lnTo>
                              <a:pt x="159" y="4425"/>
                            </a:lnTo>
                            <a:lnTo>
                              <a:pt x="159" y="4423"/>
                            </a:lnTo>
                            <a:lnTo>
                              <a:pt x="158" y="4422"/>
                            </a:lnTo>
                            <a:lnTo>
                              <a:pt x="158" y="4420"/>
                            </a:lnTo>
                            <a:lnTo>
                              <a:pt x="158" y="4419"/>
                            </a:lnTo>
                            <a:lnTo>
                              <a:pt x="156" y="4417"/>
                            </a:lnTo>
                            <a:lnTo>
                              <a:pt x="156" y="4414"/>
                            </a:lnTo>
                            <a:lnTo>
                              <a:pt x="155" y="4413"/>
                            </a:lnTo>
                            <a:lnTo>
                              <a:pt x="155" y="4411"/>
                            </a:lnTo>
                            <a:lnTo>
                              <a:pt x="134" y="4350"/>
                            </a:lnTo>
                            <a:lnTo>
                              <a:pt x="129" y="4336"/>
                            </a:lnTo>
                            <a:lnTo>
                              <a:pt x="105" y="4270"/>
                            </a:lnTo>
                            <a:lnTo>
                              <a:pt x="60" y="4143"/>
                            </a:lnTo>
                            <a:lnTo>
                              <a:pt x="53" y="4125"/>
                            </a:lnTo>
                            <a:lnTo>
                              <a:pt x="32" y="4071"/>
                            </a:lnTo>
                            <a:lnTo>
                              <a:pt x="32" y="4069"/>
                            </a:lnTo>
                            <a:lnTo>
                              <a:pt x="32" y="4066"/>
                            </a:lnTo>
                            <a:lnTo>
                              <a:pt x="30" y="4065"/>
                            </a:lnTo>
                            <a:lnTo>
                              <a:pt x="30" y="4063"/>
                            </a:lnTo>
                            <a:lnTo>
                              <a:pt x="29" y="4062"/>
                            </a:lnTo>
                            <a:lnTo>
                              <a:pt x="29" y="4060"/>
                            </a:lnTo>
                            <a:lnTo>
                              <a:pt x="27" y="4057"/>
                            </a:lnTo>
                            <a:lnTo>
                              <a:pt x="27" y="4056"/>
                            </a:lnTo>
                            <a:lnTo>
                              <a:pt x="27" y="4054"/>
                            </a:lnTo>
                            <a:lnTo>
                              <a:pt x="26" y="4050"/>
                            </a:lnTo>
                            <a:lnTo>
                              <a:pt x="24" y="4044"/>
                            </a:lnTo>
                            <a:lnTo>
                              <a:pt x="24" y="4038"/>
                            </a:lnTo>
                            <a:lnTo>
                              <a:pt x="24" y="4033"/>
                            </a:lnTo>
                            <a:lnTo>
                              <a:pt x="24" y="4030"/>
                            </a:lnTo>
                            <a:lnTo>
                              <a:pt x="24" y="4029"/>
                            </a:lnTo>
                            <a:lnTo>
                              <a:pt x="24" y="4027"/>
                            </a:lnTo>
                            <a:lnTo>
                              <a:pt x="24" y="4026"/>
                            </a:lnTo>
                            <a:lnTo>
                              <a:pt x="24" y="4024"/>
                            </a:lnTo>
                            <a:lnTo>
                              <a:pt x="24" y="4021"/>
                            </a:lnTo>
                            <a:lnTo>
                              <a:pt x="24" y="4020"/>
                            </a:lnTo>
                            <a:lnTo>
                              <a:pt x="24" y="4018"/>
                            </a:lnTo>
                            <a:lnTo>
                              <a:pt x="26" y="4017"/>
                            </a:lnTo>
                            <a:lnTo>
                              <a:pt x="27" y="3996"/>
                            </a:lnTo>
                            <a:lnTo>
                              <a:pt x="33" y="3942"/>
                            </a:lnTo>
                            <a:lnTo>
                              <a:pt x="36" y="3919"/>
                            </a:lnTo>
                            <a:lnTo>
                              <a:pt x="38" y="3909"/>
                            </a:lnTo>
                            <a:lnTo>
                              <a:pt x="42" y="3862"/>
                            </a:lnTo>
                            <a:lnTo>
                              <a:pt x="45" y="3831"/>
                            </a:lnTo>
                            <a:lnTo>
                              <a:pt x="53" y="3715"/>
                            </a:lnTo>
                            <a:lnTo>
                              <a:pt x="54" y="3700"/>
                            </a:lnTo>
                            <a:lnTo>
                              <a:pt x="56" y="3687"/>
                            </a:lnTo>
                            <a:lnTo>
                              <a:pt x="57" y="3670"/>
                            </a:lnTo>
                            <a:lnTo>
                              <a:pt x="59" y="3661"/>
                            </a:lnTo>
                            <a:lnTo>
                              <a:pt x="63" y="3586"/>
                            </a:lnTo>
                            <a:lnTo>
                              <a:pt x="65" y="3570"/>
                            </a:lnTo>
                            <a:lnTo>
                              <a:pt x="66" y="3555"/>
                            </a:lnTo>
                            <a:lnTo>
                              <a:pt x="68" y="3535"/>
                            </a:lnTo>
                            <a:lnTo>
                              <a:pt x="68" y="3531"/>
                            </a:lnTo>
                            <a:lnTo>
                              <a:pt x="78" y="3402"/>
                            </a:lnTo>
                            <a:lnTo>
                              <a:pt x="84" y="3312"/>
                            </a:lnTo>
                            <a:lnTo>
                              <a:pt x="84" y="3310"/>
                            </a:lnTo>
                            <a:lnTo>
                              <a:pt x="84" y="3309"/>
                            </a:lnTo>
                            <a:lnTo>
                              <a:pt x="86" y="3307"/>
                            </a:lnTo>
                            <a:lnTo>
                              <a:pt x="86" y="3306"/>
                            </a:lnTo>
                            <a:lnTo>
                              <a:pt x="86" y="3304"/>
                            </a:lnTo>
                            <a:lnTo>
                              <a:pt x="86" y="3292"/>
                            </a:lnTo>
                            <a:lnTo>
                              <a:pt x="86" y="3280"/>
                            </a:lnTo>
                            <a:lnTo>
                              <a:pt x="84" y="3267"/>
                            </a:lnTo>
                            <a:lnTo>
                              <a:pt x="83" y="3255"/>
                            </a:lnTo>
                            <a:lnTo>
                              <a:pt x="83" y="3253"/>
                            </a:lnTo>
                            <a:lnTo>
                              <a:pt x="83" y="3252"/>
                            </a:lnTo>
                            <a:lnTo>
                              <a:pt x="81" y="3250"/>
                            </a:lnTo>
                            <a:lnTo>
                              <a:pt x="81" y="3249"/>
                            </a:lnTo>
                            <a:lnTo>
                              <a:pt x="81" y="3247"/>
                            </a:lnTo>
                            <a:lnTo>
                              <a:pt x="80" y="3237"/>
                            </a:lnTo>
                            <a:lnTo>
                              <a:pt x="80" y="3235"/>
                            </a:lnTo>
                            <a:lnTo>
                              <a:pt x="80" y="3234"/>
                            </a:lnTo>
                            <a:lnTo>
                              <a:pt x="78" y="3234"/>
                            </a:lnTo>
                            <a:lnTo>
                              <a:pt x="78" y="3232"/>
                            </a:lnTo>
                            <a:lnTo>
                              <a:pt x="75" y="3213"/>
                            </a:lnTo>
                            <a:lnTo>
                              <a:pt x="75" y="3211"/>
                            </a:lnTo>
                            <a:lnTo>
                              <a:pt x="75" y="3210"/>
                            </a:lnTo>
                            <a:lnTo>
                              <a:pt x="75" y="3208"/>
                            </a:lnTo>
                            <a:lnTo>
                              <a:pt x="72" y="3183"/>
                            </a:lnTo>
                            <a:lnTo>
                              <a:pt x="71" y="3163"/>
                            </a:lnTo>
                            <a:lnTo>
                              <a:pt x="71" y="3162"/>
                            </a:lnTo>
                            <a:lnTo>
                              <a:pt x="71" y="3160"/>
                            </a:lnTo>
                            <a:lnTo>
                              <a:pt x="71" y="3159"/>
                            </a:lnTo>
                            <a:lnTo>
                              <a:pt x="71" y="3157"/>
                            </a:lnTo>
                            <a:lnTo>
                              <a:pt x="69" y="3144"/>
                            </a:lnTo>
                            <a:lnTo>
                              <a:pt x="69" y="3129"/>
                            </a:lnTo>
                            <a:lnTo>
                              <a:pt x="71" y="3115"/>
                            </a:lnTo>
                            <a:lnTo>
                              <a:pt x="71" y="3114"/>
                            </a:lnTo>
                            <a:lnTo>
                              <a:pt x="71" y="3112"/>
                            </a:lnTo>
                            <a:lnTo>
                              <a:pt x="71" y="3111"/>
                            </a:lnTo>
                            <a:lnTo>
                              <a:pt x="72" y="3102"/>
                            </a:lnTo>
                            <a:lnTo>
                              <a:pt x="72" y="3100"/>
                            </a:lnTo>
                            <a:lnTo>
                              <a:pt x="72" y="3099"/>
                            </a:lnTo>
                            <a:lnTo>
                              <a:pt x="72" y="3097"/>
                            </a:lnTo>
                            <a:lnTo>
                              <a:pt x="74" y="3066"/>
                            </a:lnTo>
                            <a:lnTo>
                              <a:pt x="74" y="3064"/>
                            </a:lnTo>
                            <a:lnTo>
                              <a:pt x="74" y="3063"/>
                            </a:lnTo>
                            <a:lnTo>
                              <a:pt x="74" y="3061"/>
                            </a:lnTo>
                            <a:lnTo>
                              <a:pt x="74" y="3045"/>
                            </a:lnTo>
                            <a:lnTo>
                              <a:pt x="74" y="3021"/>
                            </a:lnTo>
                            <a:lnTo>
                              <a:pt x="77" y="2959"/>
                            </a:lnTo>
                            <a:lnTo>
                              <a:pt x="78" y="2881"/>
                            </a:lnTo>
                            <a:lnTo>
                              <a:pt x="78" y="2880"/>
                            </a:lnTo>
                            <a:lnTo>
                              <a:pt x="78" y="2877"/>
                            </a:lnTo>
                            <a:lnTo>
                              <a:pt x="78" y="2875"/>
                            </a:lnTo>
                            <a:lnTo>
                              <a:pt x="78" y="2872"/>
                            </a:lnTo>
                            <a:lnTo>
                              <a:pt x="80" y="2871"/>
                            </a:lnTo>
                            <a:lnTo>
                              <a:pt x="80" y="2868"/>
                            </a:lnTo>
                            <a:lnTo>
                              <a:pt x="80" y="2866"/>
                            </a:lnTo>
                            <a:lnTo>
                              <a:pt x="80" y="2863"/>
                            </a:lnTo>
                            <a:lnTo>
                              <a:pt x="81" y="2857"/>
                            </a:lnTo>
                            <a:lnTo>
                              <a:pt x="83" y="2850"/>
                            </a:lnTo>
                            <a:lnTo>
                              <a:pt x="84" y="2842"/>
                            </a:lnTo>
                            <a:lnTo>
                              <a:pt x="84" y="2841"/>
                            </a:lnTo>
                            <a:lnTo>
                              <a:pt x="86" y="2838"/>
                            </a:lnTo>
                            <a:lnTo>
                              <a:pt x="86" y="2836"/>
                            </a:lnTo>
                            <a:lnTo>
                              <a:pt x="87" y="2835"/>
                            </a:lnTo>
                            <a:lnTo>
                              <a:pt x="87" y="2832"/>
                            </a:lnTo>
                            <a:lnTo>
                              <a:pt x="89" y="2830"/>
                            </a:lnTo>
                            <a:lnTo>
                              <a:pt x="89" y="2827"/>
                            </a:lnTo>
                            <a:lnTo>
                              <a:pt x="90" y="2826"/>
                            </a:lnTo>
                            <a:lnTo>
                              <a:pt x="114" y="2764"/>
                            </a:lnTo>
                            <a:lnTo>
                              <a:pt x="116" y="2763"/>
                            </a:lnTo>
                            <a:lnTo>
                              <a:pt x="116" y="2761"/>
                            </a:lnTo>
                            <a:lnTo>
                              <a:pt x="116" y="2760"/>
                            </a:lnTo>
                            <a:lnTo>
                              <a:pt x="117" y="2758"/>
                            </a:lnTo>
                            <a:lnTo>
                              <a:pt x="117" y="2757"/>
                            </a:lnTo>
                            <a:lnTo>
                              <a:pt x="123" y="2745"/>
                            </a:lnTo>
                            <a:lnTo>
                              <a:pt x="129" y="2734"/>
                            </a:lnTo>
                            <a:lnTo>
                              <a:pt x="129" y="2733"/>
                            </a:lnTo>
                            <a:lnTo>
                              <a:pt x="129" y="2731"/>
                            </a:lnTo>
                            <a:lnTo>
                              <a:pt x="131" y="2730"/>
                            </a:lnTo>
                            <a:lnTo>
                              <a:pt x="131" y="2728"/>
                            </a:lnTo>
                            <a:lnTo>
                              <a:pt x="132" y="2728"/>
                            </a:lnTo>
                            <a:lnTo>
                              <a:pt x="132" y="2727"/>
                            </a:lnTo>
                            <a:lnTo>
                              <a:pt x="152" y="2694"/>
                            </a:lnTo>
                            <a:lnTo>
                              <a:pt x="162" y="2676"/>
                            </a:lnTo>
                            <a:lnTo>
                              <a:pt x="162" y="2674"/>
                            </a:lnTo>
                            <a:lnTo>
                              <a:pt x="164" y="2673"/>
                            </a:lnTo>
                            <a:lnTo>
                              <a:pt x="164" y="2671"/>
                            </a:lnTo>
                            <a:lnTo>
                              <a:pt x="165" y="2671"/>
                            </a:lnTo>
                            <a:lnTo>
                              <a:pt x="165" y="2670"/>
                            </a:lnTo>
                            <a:lnTo>
                              <a:pt x="179" y="2650"/>
                            </a:lnTo>
                            <a:lnTo>
                              <a:pt x="194" y="2629"/>
                            </a:lnTo>
                            <a:lnTo>
                              <a:pt x="209" y="2611"/>
                            </a:lnTo>
                            <a:lnTo>
                              <a:pt x="210" y="2611"/>
                            </a:lnTo>
                            <a:lnTo>
                              <a:pt x="210" y="2610"/>
                            </a:lnTo>
                            <a:lnTo>
                              <a:pt x="212" y="2610"/>
                            </a:lnTo>
                            <a:lnTo>
                              <a:pt x="212" y="2608"/>
                            </a:lnTo>
                            <a:lnTo>
                              <a:pt x="213" y="2608"/>
                            </a:lnTo>
                            <a:lnTo>
                              <a:pt x="213" y="2607"/>
                            </a:lnTo>
                            <a:lnTo>
                              <a:pt x="251" y="2568"/>
                            </a:lnTo>
                            <a:lnTo>
                              <a:pt x="251" y="2566"/>
                            </a:lnTo>
                            <a:lnTo>
                              <a:pt x="252" y="2566"/>
                            </a:lnTo>
                            <a:lnTo>
                              <a:pt x="254" y="2565"/>
                            </a:lnTo>
                            <a:lnTo>
                              <a:pt x="255" y="2563"/>
                            </a:lnTo>
                            <a:lnTo>
                              <a:pt x="255" y="2562"/>
                            </a:lnTo>
                            <a:lnTo>
                              <a:pt x="257" y="2560"/>
                            </a:lnTo>
                            <a:lnTo>
                              <a:pt x="258" y="2559"/>
                            </a:lnTo>
                            <a:lnTo>
                              <a:pt x="260" y="2559"/>
                            </a:lnTo>
                            <a:lnTo>
                              <a:pt x="260" y="2557"/>
                            </a:lnTo>
                            <a:lnTo>
                              <a:pt x="261" y="2556"/>
                            </a:lnTo>
                            <a:lnTo>
                              <a:pt x="263" y="2554"/>
                            </a:lnTo>
                            <a:lnTo>
                              <a:pt x="263" y="2553"/>
                            </a:lnTo>
                            <a:lnTo>
                              <a:pt x="264" y="2551"/>
                            </a:lnTo>
                            <a:lnTo>
                              <a:pt x="267" y="2548"/>
                            </a:lnTo>
                            <a:lnTo>
                              <a:pt x="269" y="2544"/>
                            </a:lnTo>
                            <a:lnTo>
                              <a:pt x="270" y="2539"/>
                            </a:lnTo>
                            <a:lnTo>
                              <a:pt x="272" y="2535"/>
                            </a:lnTo>
                            <a:lnTo>
                              <a:pt x="273" y="2532"/>
                            </a:lnTo>
                            <a:lnTo>
                              <a:pt x="275" y="2527"/>
                            </a:lnTo>
                            <a:lnTo>
                              <a:pt x="275" y="2523"/>
                            </a:lnTo>
                            <a:lnTo>
                              <a:pt x="276" y="2518"/>
                            </a:lnTo>
                            <a:lnTo>
                              <a:pt x="276" y="2514"/>
                            </a:lnTo>
                            <a:lnTo>
                              <a:pt x="276" y="2509"/>
                            </a:lnTo>
                            <a:lnTo>
                              <a:pt x="276" y="2505"/>
                            </a:lnTo>
                            <a:lnTo>
                              <a:pt x="275" y="2500"/>
                            </a:lnTo>
                            <a:lnTo>
                              <a:pt x="275" y="2496"/>
                            </a:lnTo>
                            <a:lnTo>
                              <a:pt x="273" y="2491"/>
                            </a:lnTo>
                            <a:lnTo>
                              <a:pt x="272" y="2487"/>
                            </a:lnTo>
                            <a:lnTo>
                              <a:pt x="270" y="2484"/>
                            </a:lnTo>
                            <a:lnTo>
                              <a:pt x="267" y="2479"/>
                            </a:lnTo>
                            <a:lnTo>
                              <a:pt x="266" y="2476"/>
                            </a:lnTo>
                            <a:lnTo>
                              <a:pt x="264" y="2475"/>
                            </a:lnTo>
                            <a:lnTo>
                              <a:pt x="264" y="2473"/>
                            </a:lnTo>
                            <a:lnTo>
                              <a:pt x="263" y="2472"/>
                            </a:lnTo>
                            <a:lnTo>
                              <a:pt x="261" y="2470"/>
                            </a:lnTo>
                            <a:lnTo>
                              <a:pt x="261" y="2469"/>
                            </a:lnTo>
                            <a:lnTo>
                              <a:pt x="260" y="2467"/>
                            </a:lnTo>
                            <a:lnTo>
                              <a:pt x="258" y="2466"/>
                            </a:lnTo>
                            <a:lnTo>
                              <a:pt x="258" y="2464"/>
                            </a:lnTo>
                            <a:lnTo>
                              <a:pt x="257" y="2463"/>
                            </a:lnTo>
                            <a:lnTo>
                              <a:pt x="255" y="2463"/>
                            </a:lnTo>
                            <a:lnTo>
                              <a:pt x="254" y="2461"/>
                            </a:lnTo>
                            <a:lnTo>
                              <a:pt x="254" y="2460"/>
                            </a:lnTo>
                            <a:lnTo>
                              <a:pt x="252" y="2458"/>
                            </a:lnTo>
                            <a:lnTo>
                              <a:pt x="203" y="2401"/>
                            </a:lnTo>
                            <a:lnTo>
                              <a:pt x="162" y="2355"/>
                            </a:lnTo>
                            <a:lnTo>
                              <a:pt x="162" y="2353"/>
                            </a:lnTo>
                            <a:lnTo>
                              <a:pt x="161" y="2353"/>
                            </a:lnTo>
                            <a:lnTo>
                              <a:pt x="161" y="2352"/>
                            </a:lnTo>
                            <a:lnTo>
                              <a:pt x="159" y="2352"/>
                            </a:lnTo>
                            <a:lnTo>
                              <a:pt x="147" y="2337"/>
                            </a:lnTo>
                            <a:lnTo>
                              <a:pt x="137" y="2320"/>
                            </a:lnTo>
                            <a:lnTo>
                              <a:pt x="126" y="2304"/>
                            </a:lnTo>
                            <a:lnTo>
                              <a:pt x="125" y="2304"/>
                            </a:lnTo>
                            <a:lnTo>
                              <a:pt x="125" y="2302"/>
                            </a:lnTo>
                            <a:lnTo>
                              <a:pt x="125" y="2301"/>
                            </a:lnTo>
                            <a:lnTo>
                              <a:pt x="123" y="2301"/>
                            </a:lnTo>
                            <a:lnTo>
                              <a:pt x="123" y="2299"/>
                            </a:lnTo>
                            <a:lnTo>
                              <a:pt x="95" y="2250"/>
                            </a:lnTo>
                            <a:lnTo>
                              <a:pt x="93" y="2248"/>
                            </a:lnTo>
                            <a:lnTo>
                              <a:pt x="93" y="2247"/>
                            </a:lnTo>
                            <a:lnTo>
                              <a:pt x="92" y="2245"/>
                            </a:lnTo>
                            <a:lnTo>
                              <a:pt x="90" y="2244"/>
                            </a:lnTo>
                            <a:lnTo>
                              <a:pt x="90" y="2242"/>
                            </a:lnTo>
                            <a:lnTo>
                              <a:pt x="89" y="2241"/>
                            </a:lnTo>
                            <a:lnTo>
                              <a:pt x="89" y="2239"/>
                            </a:lnTo>
                            <a:lnTo>
                              <a:pt x="87" y="2238"/>
                            </a:lnTo>
                            <a:lnTo>
                              <a:pt x="86" y="2233"/>
                            </a:lnTo>
                            <a:lnTo>
                              <a:pt x="83" y="2229"/>
                            </a:lnTo>
                            <a:lnTo>
                              <a:pt x="81" y="2223"/>
                            </a:lnTo>
                            <a:lnTo>
                              <a:pt x="81" y="2218"/>
                            </a:lnTo>
                            <a:lnTo>
                              <a:pt x="80" y="2217"/>
                            </a:lnTo>
                            <a:lnTo>
                              <a:pt x="80" y="2215"/>
                            </a:lnTo>
                            <a:lnTo>
                              <a:pt x="80" y="2212"/>
                            </a:lnTo>
                            <a:lnTo>
                              <a:pt x="80" y="2211"/>
                            </a:lnTo>
                            <a:lnTo>
                              <a:pt x="80" y="2209"/>
                            </a:lnTo>
                            <a:lnTo>
                              <a:pt x="78" y="2208"/>
                            </a:lnTo>
                            <a:lnTo>
                              <a:pt x="78" y="2206"/>
                            </a:lnTo>
                            <a:lnTo>
                              <a:pt x="78" y="2203"/>
                            </a:lnTo>
                            <a:lnTo>
                              <a:pt x="77" y="2182"/>
                            </a:lnTo>
                            <a:lnTo>
                              <a:pt x="77" y="2181"/>
                            </a:lnTo>
                            <a:lnTo>
                              <a:pt x="75" y="2181"/>
                            </a:lnTo>
                            <a:lnTo>
                              <a:pt x="75" y="2179"/>
                            </a:lnTo>
                            <a:lnTo>
                              <a:pt x="75" y="2178"/>
                            </a:lnTo>
                            <a:lnTo>
                              <a:pt x="75" y="2176"/>
                            </a:lnTo>
                            <a:lnTo>
                              <a:pt x="74" y="2170"/>
                            </a:lnTo>
                            <a:lnTo>
                              <a:pt x="74" y="2164"/>
                            </a:lnTo>
                            <a:lnTo>
                              <a:pt x="71" y="2158"/>
                            </a:lnTo>
                            <a:lnTo>
                              <a:pt x="69" y="2152"/>
                            </a:lnTo>
                            <a:lnTo>
                              <a:pt x="69" y="2151"/>
                            </a:lnTo>
                            <a:lnTo>
                              <a:pt x="68" y="2149"/>
                            </a:lnTo>
                            <a:lnTo>
                              <a:pt x="68" y="2148"/>
                            </a:lnTo>
                            <a:lnTo>
                              <a:pt x="68" y="2146"/>
                            </a:lnTo>
                            <a:lnTo>
                              <a:pt x="66" y="2146"/>
                            </a:lnTo>
                            <a:lnTo>
                              <a:pt x="65" y="2142"/>
                            </a:lnTo>
                            <a:lnTo>
                              <a:pt x="65" y="2140"/>
                            </a:lnTo>
                            <a:lnTo>
                              <a:pt x="65" y="2139"/>
                            </a:lnTo>
                            <a:lnTo>
                              <a:pt x="63" y="2139"/>
                            </a:lnTo>
                            <a:lnTo>
                              <a:pt x="63" y="2137"/>
                            </a:lnTo>
                            <a:lnTo>
                              <a:pt x="63" y="2136"/>
                            </a:lnTo>
                            <a:lnTo>
                              <a:pt x="62" y="2134"/>
                            </a:lnTo>
                            <a:lnTo>
                              <a:pt x="62" y="2133"/>
                            </a:lnTo>
                            <a:lnTo>
                              <a:pt x="62" y="2131"/>
                            </a:lnTo>
                            <a:lnTo>
                              <a:pt x="60" y="2127"/>
                            </a:lnTo>
                            <a:lnTo>
                              <a:pt x="59" y="2122"/>
                            </a:lnTo>
                            <a:lnTo>
                              <a:pt x="59" y="2118"/>
                            </a:lnTo>
                            <a:lnTo>
                              <a:pt x="59" y="2116"/>
                            </a:lnTo>
                            <a:lnTo>
                              <a:pt x="59" y="2115"/>
                            </a:lnTo>
                            <a:lnTo>
                              <a:pt x="59" y="2113"/>
                            </a:lnTo>
                            <a:lnTo>
                              <a:pt x="59" y="2112"/>
                            </a:lnTo>
                            <a:lnTo>
                              <a:pt x="59" y="2110"/>
                            </a:lnTo>
                            <a:lnTo>
                              <a:pt x="59" y="2109"/>
                            </a:lnTo>
                            <a:lnTo>
                              <a:pt x="59" y="2107"/>
                            </a:lnTo>
                            <a:lnTo>
                              <a:pt x="57" y="2062"/>
                            </a:lnTo>
                            <a:lnTo>
                              <a:pt x="54" y="1954"/>
                            </a:lnTo>
                            <a:lnTo>
                              <a:pt x="54" y="1942"/>
                            </a:lnTo>
                            <a:lnTo>
                              <a:pt x="53" y="1936"/>
                            </a:lnTo>
                            <a:lnTo>
                              <a:pt x="53" y="1926"/>
                            </a:lnTo>
                            <a:lnTo>
                              <a:pt x="51" y="1887"/>
                            </a:lnTo>
                            <a:lnTo>
                              <a:pt x="51" y="1864"/>
                            </a:lnTo>
                            <a:lnTo>
                              <a:pt x="51" y="1863"/>
                            </a:lnTo>
                            <a:lnTo>
                              <a:pt x="51" y="1861"/>
                            </a:lnTo>
                            <a:lnTo>
                              <a:pt x="51" y="1860"/>
                            </a:lnTo>
                            <a:lnTo>
                              <a:pt x="51" y="1857"/>
                            </a:lnTo>
                            <a:lnTo>
                              <a:pt x="51" y="1855"/>
                            </a:lnTo>
                            <a:lnTo>
                              <a:pt x="51" y="1854"/>
                            </a:lnTo>
                            <a:lnTo>
                              <a:pt x="51" y="1852"/>
                            </a:lnTo>
                            <a:lnTo>
                              <a:pt x="51" y="1849"/>
                            </a:lnTo>
                            <a:lnTo>
                              <a:pt x="51" y="1848"/>
                            </a:lnTo>
                            <a:lnTo>
                              <a:pt x="51" y="1846"/>
                            </a:lnTo>
                            <a:lnTo>
                              <a:pt x="51" y="1845"/>
                            </a:lnTo>
                            <a:lnTo>
                              <a:pt x="53" y="1837"/>
                            </a:lnTo>
                            <a:lnTo>
                              <a:pt x="53" y="1836"/>
                            </a:lnTo>
                            <a:lnTo>
                              <a:pt x="53" y="1834"/>
                            </a:lnTo>
                            <a:lnTo>
                              <a:pt x="53" y="1833"/>
                            </a:lnTo>
                            <a:lnTo>
                              <a:pt x="54" y="1831"/>
                            </a:lnTo>
                            <a:lnTo>
                              <a:pt x="54" y="1828"/>
                            </a:lnTo>
                            <a:lnTo>
                              <a:pt x="54" y="1827"/>
                            </a:lnTo>
                            <a:lnTo>
                              <a:pt x="56" y="1825"/>
                            </a:lnTo>
                            <a:lnTo>
                              <a:pt x="56" y="1824"/>
                            </a:lnTo>
                            <a:lnTo>
                              <a:pt x="56" y="1822"/>
                            </a:lnTo>
                            <a:lnTo>
                              <a:pt x="57" y="1819"/>
                            </a:lnTo>
                            <a:lnTo>
                              <a:pt x="57" y="1818"/>
                            </a:lnTo>
                            <a:lnTo>
                              <a:pt x="78" y="1752"/>
                            </a:lnTo>
                            <a:lnTo>
                              <a:pt x="78" y="1750"/>
                            </a:lnTo>
                            <a:lnTo>
                              <a:pt x="78" y="1749"/>
                            </a:lnTo>
                            <a:lnTo>
                              <a:pt x="78" y="1747"/>
                            </a:lnTo>
                            <a:lnTo>
                              <a:pt x="80" y="1746"/>
                            </a:lnTo>
                            <a:lnTo>
                              <a:pt x="80" y="1744"/>
                            </a:lnTo>
                            <a:lnTo>
                              <a:pt x="80" y="1743"/>
                            </a:lnTo>
                            <a:lnTo>
                              <a:pt x="81" y="1741"/>
                            </a:lnTo>
                            <a:lnTo>
                              <a:pt x="81" y="1740"/>
                            </a:lnTo>
                            <a:lnTo>
                              <a:pt x="83" y="1731"/>
                            </a:lnTo>
                            <a:lnTo>
                              <a:pt x="83" y="1728"/>
                            </a:lnTo>
                            <a:lnTo>
                              <a:pt x="84" y="1726"/>
                            </a:lnTo>
                            <a:lnTo>
                              <a:pt x="84" y="1725"/>
                            </a:lnTo>
                            <a:lnTo>
                              <a:pt x="84" y="1723"/>
                            </a:lnTo>
                            <a:lnTo>
                              <a:pt x="84" y="1722"/>
                            </a:lnTo>
                            <a:lnTo>
                              <a:pt x="84" y="1720"/>
                            </a:lnTo>
                            <a:lnTo>
                              <a:pt x="84" y="1719"/>
                            </a:lnTo>
                            <a:lnTo>
                              <a:pt x="86" y="1717"/>
                            </a:lnTo>
                            <a:lnTo>
                              <a:pt x="86" y="1713"/>
                            </a:lnTo>
                            <a:lnTo>
                              <a:pt x="86" y="1711"/>
                            </a:lnTo>
                            <a:lnTo>
                              <a:pt x="86" y="1710"/>
                            </a:lnTo>
                            <a:lnTo>
                              <a:pt x="86" y="1708"/>
                            </a:lnTo>
                            <a:lnTo>
                              <a:pt x="86" y="1707"/>
                            </a:lnTo>
                            <a:lnTo>
                              <a:pt x="87" y="1705"/>
                            </a:lnTo>
                            <a:lnTo>
                              <a:pt x="87" y="1704"/>
                            </a:lnTo>
                            <a:lnTo>
                              <a:pt x="87" y="1702"/>
                            </a:lnTo>
                            <a:lnTo>
                              <a:pt x="89" y="1698"/>
                            </a:lnTo>
                            <a:lnTo>
                              <a:pt x="90" y="1693"/>
                            </a:lnTo>
                            <a:lnTo>
                              <a:pt x="90" y="1690"/>
                            </a:lnTo>
                            <a:lnTo>
                              <a:pt x="93" y="1686"/>
                            </a:lnTo>
                            <a:lnTo>
                              <a:pt x="95" y="1683"/>
                            </a:lnTo>
                            <a:lnTo>
                              <a:pt x="96" y="1680"/>
                            </a:lnTo>
                            <a:lnTo>
                              <a:pt x="99" y="1677"/>
                            </a:lnTo>
                            <a:lnTo>
                              <a:pt x="101" y="1674"/>
                            </a:lnTo>
                            <a:lnTo>
                              <a:pt x="104" y="1671"/>
                            </a:lnTo>
                            <a:lnTo>
                              <a:pt x="107" y="1668"/>
                            </a:lnTo>
                            <a:lnTo>
                              <a:pt x="110" y="1665"/>
                            </a:lnTo>
                            <a:lnTo>
                              <a:pt x="113" y="1662"/>
                            </a:lnTo>
                            <a:lnTo>
                              <a:pt x="116" y="1660"/>
                            </a:lnTo>
                            <a:lnTo>
                              <a:pt x="120" y="1657"/>
                            </a:lnTo>
                            <a:lnTo>
                              <a:pt x="123" y="1656"/>
                            </a:lnTo>
                            <a:lnTo>
                              <a:pt x="125" y="1656"/>
                            </a:lnTo>
                            <a:lnTo>
                              <a:pt x="126" y="1654"/>
                            </a:lnTo>
                            <a:lnTo>
                              <a:pt x="128" y="1654"/>
                            </a:lnTo>
                            <a:lnTo>
                              <a:pt x="129" y="1653"/>
                            </a:lnTo>
                            <a:lnTo>
                              <a:pt x="131" y="1653"/>
                            </a:lnTo>
                            <a:lnTo>
                              <a:pt x="132" y="1653"/>
                            </a:lnTo>
                            <a:lnTo>
                              <a:pt x="132" y="1651"/>
                            </a:lnTo>
                            <a:lnTo>
                              <a:pt x="165" y="1639"/>
                            </a:lnTo>
                            <a:lnTo>
                              <a:pt x="191" y="1629"/>
                            </a:lnTo>
                            <a:lnTo>
                              <a:pt x="201" y="1624"/>
                            </a:lnTo>
                            <a:lnTo>
                              <a:pt x="207" y="1621"/>
                            </a:lnTo>
                            <a:lnTo>
                              <a:pt x="218" y="1617"/>
                            </a:lnTo>
                            <a:lnTo>
                              <a:pt x="248" y="1605"/>
                            </a:lnTo>
                            <a:lnTo>
                              <a:pt x="263" y="1599"/>
                            </a:lnTo>
                            <a:lnTo>
                              <a:pt x="326" y="1570"/>
                            </a:lnTo>
                            <a:lnTo>
                              <a:pt x="336" y="1566"/>
                            </a:lnTo>
                            <a:lnTo>
                              <a:pt x="344" y="1561"/>
                            </a:lnTo>
                            <a:lnTo>
                              <a:pt x="354" y="1557"/>
                            </a:lnTo>
                            <a:lnTo>
                              <a:pt x="374" y="1549"/>
                            </a:lnTo>
                            <a:lnTo>
                              <a:pt x="422" y="1527"/>
                            </a:lnTo>
                            <a:lnTo>
                              <a:pt x="434" y="1521"/>
                            </a:lnTo>
                            <a:lnTo>
                              <a:pt x="441" y="1518"/>
                            </a:lnTo>
                            <a:lnTo>
                              <a:pt x="446" y="1513"/>
                            </a:lnTo>
                            <a:lnTo>
                              <a:pt x="452" y="1509"/>
                            </a:lnTo>
                            <a:lnTo>
                              <a:pt x="458" y="1504"/>
                            </a:lnTo>
                            <a:lnTo>
                              <a:pt x="462" y="1500"/>
                            </a:lnTo>
                            <a:lnTo>
                              <a:pt x="467" y="1494"/>
                            </a:lnTo>
                            <a:lnTo>
                              <a:pt x="471" y="1488"/>
                            </a:lnTo>
                            <a:lnTo>
                              <a:pt x="476" y="1483"/>
                            </a:lnTo>
                            <a:lnTo>
                              <a:pt x="479" y="1477"/>
                            </a:lnTo>
                            <a:lnTo>
                              <a:pt x="482" y="1470"/>
                            </a:lnTo>
                            <a:lnTo>
                              <a:pt x="485" y="1464"/>
                            </a:lnTo>
                            <a:lnTo>
                              <a:pt x="488" y="1458"/>
                            </a:lnTo>
                            <a:lnTo>
                              <a:pt x="489" y="1450"/>
                            </a:lnTo>
                            <a:lnTo>
                              <a:pt x="491" y="1444"/>
                            </a:lnTo>
                            <a:lnTo>
                              <a:pt x="492" y="1437"/>
                            </a:lnTo>
                            <a:lnTo>
                              <a:pt x="492" y="1429"/>
                            </a:lnTo>
                            <a:lnTo>
                              <a:pt x="494" y="1423"/>
                            </a:lnTo>
                            <a:lnTo>
                              <a:pt x="492" y="1416"/>
                            </a:lnTo>
                            <a:lnTo>
                              <a:pt x="492" y="1408"/>
                            </a:lnTo>
                            <a:lnTo>
                              <a:pt x="491" y="1401"/>
                            </a:lnTo>
                            <a:lnTo>
                              <a:pt x="491" y="1399"/>
                            </a:lnTo>
                            <a:lnTo>
                              <a:pt x="491" y="1398"/>
                            </a:lnTo>
                            <a:lnTo>
                              <a:pt x="491" y="1396"/>
                            </a:lnTo>
                            <a:lnTo>
                              <a:pt x="489" y="1395"/>
                            </a:lnTo>
                            <a:lnTo>
                              <a:pt x="489" y="1393"/>
                            </a:lnTo>
                            <a:lnTo>
                              <a:pt x="489" y="1392"/>
                            </a:lnTo>
                            <a:lnTo>
                              <a:pt x="489" y="1390"/>
                            </a:lnTo>
                            <a:lnTo>
                              <a:pt x="488" y="1389"/>
                            </a:lnTo>
                            <a:lnTo>
                              <a:pt x="483" y="1368"/>
                            </a:lnTo>
                            <a:lnTo>
                              <a:pt x="465" y="1305"/>
                            </a:lnTo>
                            <a:lnTo>
                              <a:pt x="438" y="1203"/>
                            </a:lnTo>
                            <a:lnTo>
                              <a:pt x="437" y="1195"/>
                            </a:lnTo>
                            <a:lnTo>
                              <a:pt x="435" y="1191"/>
                            </a:lnTo>
                            <a:lnTo>
                              <a:pt x="434" y="1183"/>
                            </a:lnTo>
                            <a:lnTo>
                              <a:pt x="416" y="1117"/>
                            </a:lnTo>
                            <a:lnTo>
                              <a:pt x="414" y="1111"/>
                            </a:lnTo>
                            <a:lnTo>
                              <a:pt x="411" y="1098"/>
                            </a:lnTo>
                            <a:lnTo>
                              <a:pt x="410" y="1086"/>
                            </a:lnTo>
                            <a:lnTo>
                              <a:pt x="408" y="1074"/>
                            </a:lnTo>
                            <a:lnTo>
                              <a:pt x="408" y="1060"/>
                            </a:lnTo>
                            <a:lnTo>
                              <a:pt x="408" y="1059"/>
                            </a:lnTo>
                            <a:lnTo>
                              <a:pt x="408" y="1057"/>
                            </a:lnTo>
                            <a:lnTo>
                              <a:pt x="408" y="1056"/>
                            </a:lnTo>
                            <a:lnTo>
                              <a:pt x="408" y="1054"/>
                            </a:lnTo>
                            <a:lnTo>
                              <a:pt x="408" y="1053"/>
                            </a:lnTo>
                            <a:lnTo>
                              <a:pt x="408" y="996"/>
                            </a:lnTo>
                            <a:lnTo>
                              <a:pt x="407" y="933"/>
                            </a:lnTo>
                            <a:lnTo>
                              <a:pt x="407" y="927"/>
                            </a:lnTo>
                            <a:lnTo>
                              <a:pt x="407" y="922"/>
                            </a:lnTo>
                            <a:lnTo>
                              <a:pt x="407" y="916"/>
                            </a:lnTo>
                            <a:lnTo>
                              <a:pt x="405" y="910"/>
                            </a:lnTo>
                            <a:lnTo>
                              <a:pt x="404" y="906"/>
                            </a:lnTo>
                            <a:lnTo>
                              <a:pt x="402" y="900"/>
                            </a:lnTo>
                            <a:lnTo>
                              <a:pt x="399" y="894"/>
                            </a:lnTo>
                            <a:lnTo>
                              <a:pt x="398" y="889"/>
                            </a:lnTo>
                            <a:lnTo>
                              <a:pt x="395" y="885"/>
                            </a:lnTo>
                            <a:lnTo>
                              <a:pt x="363" y="823"/>
                            </a:lnTo>
                            <a:lnTo>
                              <a:pt x="363" y="822"/>
                            </a:lnTo>
                            <a:lnTo>
                              <a:pt x="363" y="820"/>
                            </a:lnTo>
                            <a:lnTo>
                              <a:pt x="362" y="819"/>
                            </a:lnTo>
                            <a:lnTo>
                              <a:pt x="362" y="817"/>
                            </a:lnTo>
                            <a:lnTo>
                              <a:pt x="360" y="817"/>
                            </a:lnTo>
                            <a:lnTo>
                              <a:pt x="360" y="816"/>
                            </a:lnTo>
                            <a:lnTo>
                              <a:pt x="350" y="798"/>
                            </a:lnTo>
                            <a:lnTo>
                              <a:pt x="333" y="763"/>
                            </a:lnTo>
                            <a:lnTo>
                              <a:pt x="312" y="718"/>
                            </a:lnTo>
                            <a:lnTo>
                              <a:pt x="276" y="648"/>
                            </a:lnTo>
                            <a:lnTo>
                              <a:pt x="276" y="646"/>
                            </a:lnTo>
                            <a:lnTo>
                              <a:pt x="276" y="645"/>
                            </a:lnTo>
                            <a:lnTo>
                              <a:pt x="275" y="645"/>
                            </a:lnTo>
                            <a:lnTo>
                              <a:pt x="275" y="643"/>
                            </a:lnTo>
                            <a:lnTo>
                              <a:pt x="273" y="642"/>
                            </a:lnTo>
                            <a:lnTo>
                              <a:pt x="273" y="640"/>
                            </a:lnTo>
                            <a:lnTo>
                              <a:pt x="260" y="610"/>
                            </a:lnTo>
                            <a:lnTo>
                              <a:pt x="221" y="535"/>
                            </a:lnTo>
                            <a:lnTo>
                              <a:pt x="215" y="525"/>
                            </a:lnTo>
                            <a:lnTo>
                              <a:pt x="215" y="523"/>
                            </a:lnTo>
                            <a:lnTo>
                              <a:pt x="215" y="522"/>
                            </a:lnTo>
                            <a:lnTo>
                              <a:pt x="213" y="522"/>
                            </a:lnTo>
                            <a:lnTo>
                              <a:pt x="213" y="520"/>
                            </a:lnTo>
                            <a:lnTo>
                              <a:pt x="194" y="481"/>
                            </a:lnTo>
                            <a:lnTo>
                              <a:pt x="192" y="480"/>
                            </a:lnTo>
                            <a:lnTo>
                              <a:pt x="192" y="478"/>
                            </a:lnTo>
                            <a:lnTo>
                              <a:pt x="192" y="477"/>
                            </a:lnTo>
                            <a:lnTo>
                              <a:pt x="191" y="477"/>
                            </a:lnTo>
                            <a:lnTo>
                              <a:pt x="191" y="475"/>
                            </a:lnTo>
                            <a:lnTo>
                              <a:pt x="191" y="474"/>
                            </a:lnTo>
                            <a:lnTo>
                              <a:pt x="189" y="474"/>
                            </a:lnTo>
                            <a:lnTo>
                              <a:pt x="189" y="472"/>
                            </a:lnTo>
                            <a:lnTo>
                              <a:pt x="185" y="463"/>
                            </a:lnTo>
                            <a:lnTo>
                              <a:pt x="185" y="462"/>
                            </a:lnTo>
                            <a:lnTo>
                              <a:pt x="185" y="460"/>
                            </a:lnTo>
                            <a:lnTo>
                              <a:pt x="183" y="459"/>
                            </a:lnTo>
                            <a:lnTo>
                              <a:pt x="183" y="457"/>
                            </a:lnTo>
                            <a:lnTo>
                              <a:pt x="183" y="456"/>
                            </a:lnTo>
                            <a:lnTo>
                              <a:pt x="182" y="454"/>
                            </a:lnTo>
                            <a:lnTo>
                              <a:pt x="165" y="409"/>
                            </a:lnTo>
                            <a:lnTo>
                              <a:pt x="165" y="408"/>
                            </a:lnTo>
                            <a:lnTo>
                              <a:pt x="164" y="406"/>
                            </a:lnTo>
                            <a:lnTo>
                              <a:pt x="164" y="405"/>
                            </a:lnTo>
                            <a:lnTo>
                              <a:pt x="164" y="403"/>
                            </a:lnTo>
                            <a:lnTo>
                              <a:pt x="162" y="402"/>
                            </a:lnTo>
                            <a:lnTo>
                              <a:pt x="161" y="400"/>
                            </a:lnTo>
                            <a:lnTo>
                              <a:pt x="161" y="399"/>
                            </a:lnTo>
                            <a:lnTo>
                              <a:pt x="159" y="394"/>
                            </a:lnTo>
                            <a:lnTo>
                              <a:pt x="158" y="393"/>
                            </a:lnTo>
                            <a:lnTo>
                              <a:pt x="158" y="391"/>
                            </a:lnTo>
                            <a:lnTo>
                              <a:pt x="156" y="390"/>
                            </a:lnTo>
                            <a:lnTo>
                              <a:pt x="155" y="388"/>
                            </a:lnTo>
                            <a:lnTo>
                              <a:pt x="155" y="387"/>
                            </a:lnTo>
                            <a:lnTo>
                              <a:pt x="153" y="385"/>
                            </a:lnTo>
                            <a:lnTo>
                              <a:pt x="153" y="384"/>
                            </a:lnTo>
                            <a:lnTo>
                              <a:pt x="150" y="381"/>
                            </a:lnTo>
                            <a:lnTo>
                              <a:pt x="150" y="379"/>
                            </a:lnTo>
                            <a:lnTo>
                              <a:pt x="149" y="378"/>
                            </a:lnTo>
                            <a:lnTo>
                              <a:pt x="149" y="376"/>
                            </a:lnTo>
                            <a:lnTo>
                              <a:pt x="147" y="376"/>
                            </a:lnTo>
                            <a:lnTo>
                              <a:pt x="147" y="375"/>
                            </a:lnTo>
                            <a:lnTo>
                              <a:pt x="146" y="373"/>
                            </a:lnTo>
                            <a:lnTo>
                              <a:pt x="146" y="372"/>
                            </a:lnTo>
                            <a:lnTo>
                              <a:pt x="144" y="370"/>
                            </a:lnTo>
                            <a:lnTo>
                              <a:pt x="141" y="364"/>
                            </a:lnTo>
                            <a:lnTo>
                              <a:pt x="141" y="363"/>
                            </a:lnTo>
                            <a:lnTo>
                              <a:pt x="140" y="361"/>
                            </a:lnTo>
                            <a:lnTo>
                              <a:pt x="140" y="360"/>
                            </a:lnTo>
                            <a:lnTo>
                              <a:pt x="140" y="358"/>
                            </a:lnTo>
                            <a:lnTo>
                              <a:pt x="138" y="357"/>
                            </a:lnTo>
                            <a:lnTo>
                              <a:pt x="138" y="355"/>
                            </a:lnTo>
                            <a:lnTo>
                              <a:pt x="138" y="354"/>
                            </a:lnTo>
                            <a:lnTo>
                              <a:pt x="128" y="328"/>
                            </a:lnTo>
                            <a:lnTo>
                              <a:pt x="128" y="327"/>
                            </a:lnTo>
                            <a:lnTo>
                              <a:pt x="128" y="325"/>
                            </a:lnTo>
                            <a:lnTo>
                              <a:pt x="126" y="324"/>
                            </a:lnTo>
                            <a:lnTo>
                              <a:pt x="126" y="322"/>
                            </a:lnTo>
                            <a:lnTo>
                              <a:pt x="126" y="321"/>
                            </a:lnTo>
                            <a:lnTo>
                              <a:pt x="125" y="319"/>
                            </a:lnTo>
                            <a:lnTo>
                              <a:pt x="123" y="313"/>
                            </a:lnTo>
                            <a:lnTo>
                              <a:pt x="122" y="313"/>
                            </a:lnTo>
                            <a:lnTo>
                              <a:pt x="122" y="312"/>
                            </a:lnTo>
                            <a:lnTo>
                              <a:pt x="122" y="310"/>
                            </a:lnTo>
                            <a:lnTo>
                              <a:pt x="120" y="309"/>
                            </a:lnTo>
                            <a:lnTo>
                              <a:pt x="120" y="307"/>
                            </a:lnTo>
                            <a:lnTo>
                              <a:pt x="119" y="306"/>
                            </a:lnTo>
                            <a:lnTo>
                              <a:pt x="116" y="300"/>
                            </a:lnTo>
                            <a:lnTo>
                              <a:pt x="116" y="298"/>
                            </a:lnTo>
                            <a:lnTo>
                              <a:pt x="114" y="298"/>
                            </a:lnTo>
                            <a:lnTo>
                              <a:pt x="114" y="297"/>
                            </a:lnTo>
                            <a:lnTo>
                              <a:pt x="114" y="295"/>
                            </a:lnTo>
                            <a:lnTo>
                              <a:pt x="113" y="294"/>
                            </a:lnTo>
                            <a:lnTo>
                              <a:pt x="113" y="292"/>
                            </a:lnTo>
                            <a:lnTo>
                              <a:pt x="111" y="291"/>
                            </a:lnTo>
                            <a:lnTo>
                              <a:pt x="108" y="282"/>
                            </a:lnTo>
                            <a:lnTo>
                              <a:pt x="108" y="280"/>
                            </a:lnTo>
                            <a:lnTo>
                              <a:pt x="107" y="279"/>
                            </a:lnTo>
                            <a:lnTo>
                              <a:pt x="107" y="277"/>
                            </a:lnTo>
                            <a:lnTo>
                              <a:pt x="107" y="276"/>
                            </a:lnTo>
                            <a:lnTo>
                              <a:pt x="105" y="274"/>
                            </a:lnTo>
                            <a:lnTo>
                              <a:pt x="105" y="273"/>
                            </a:lnTo>
                            <a:lnTo>
                              <a:pt x="71" y="166"/>
                            </a:lnTo>
                            <a:lnTo>
                              <a:pt x="63" y="145"/>
                            </a:lnTo>
                            <a:lnTo>
                              <a:pt x="59" y="133"/>
                            </a:lnTo>
                            <a:lnTo>
                              <a:pt x="57" y="127"/>
                            </a:lnTo>
                            <a:lnTo>
                              <a:pt x="54" y="118"/>
                            </a:lnTo>
                            <a:lnTo>
                              <a:pt x="48" y="103"/>
                            </a:lnTo>
                            <a:lnTo>
                              <a:pt x="39" y="84"/>
                            </a:lnTo>
                            <a:lnTo>
                              <a:pt x="30" y="66"/>
                            </a:lnTo>
                            <a:lnTo>
                              <a:pt x="24" y="52"/>
                            </a:lnTo>
                            <a:lnTo>
                              <a:pt x="21" y="48"/>
                            </a:lnTo>
                            <a:lnTo>
                              <a:pt x="9" y="19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39688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25" name="Freeform 2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52888" y="4597400"/>
                        <a:ext cx="460375" cy="404813"/>
                      </a:xfrm>
                      <a:custGeom>
                        <a:avLst/>
                        <a:gdLst>
                          <a:gd name="T0" fmla="*/ 2147483646 w 870"/>
                          <a:gd name="T1" fmla="*/ 2147483646 h 766"/>
                          <a:gd name="T2" fmla="*/ 2147483646 w 870"/>
                          <a:gd name="T3" fmla="*/ 2147483646 h 766"/>
                          <a:gd name="T4" fmla="*/ 2147483646 w 870"/>
                          <a:gd name="T5" fmla="*/ 2147483646 h 766"/>
                          <a:gd name="T6" fmla="*/ 2147483646 w 870"/>
                          <a:gd name="T7" fmla="*/ 2147483646 h 766"/>
                          <a:gd name="T8" fmla="*/ 2147483646 w 870"/>
                          <a:gd name="T9" fmla="*/ 2147483646 h 766"/>
                          <a:gd name="T10" fmla="*/ 2147483646 w 870"/>
                          <a:gd name="T11" fmla="*/ 2147483646 h 766"/>
                          <a:gd name="T12" fmla="*/ 2147483646 w 870"/>
                          <a:gd name="T13" fmla="*/ 2147483646 h 766"/>
                          <a:gd name="T14" fmla="*/ 2147483646 w 870"/>
                          <a:gd name="T15" fmla="*/ 2147483646 h 766"/>
                          <a:gd name="T16" fmla="*/ 2147483646 w 870"/>
                          <a:gd name="T17" fmla="*/ 2147483646 h 766"/>
                          <a:gd name="T18" fmla="*/ 2147483646 w 870"/>
                          <a:gd name="T19" fmla="*/ 2147483646 h 766"/>
                          <a:gd name="T20" fmla="*/ 2147483646 w 870"/>
                          <a:gd name="T21" fmla="*/ 2147483646 h 766"/>
                          <a:gd name="T22" fmla="*/ 2147483646 w 870"/>
                          <a:gd name="T23" fmla="*/ 2147483646 h 766"/>
                          <a:gd name="T24" fmla="*/ 2147483646 w 870"/>
                          <a:gd name="T25" fmla="*/ 2147483646 h 766"/>
                          <a:gd name="T26" fmla="*/ 2147483646 w 870"/>
                          <a:gd name="T27" fmla="*/ 2147483646 h 766"/>
                          <a:gd name="T28" fmla="*/ 2147483646 w 870"/>
                          <a:gd name="T29" fmla="*/ 2147483646 h 766"/>
                          <a:gd name="T30" fmla="*/ 2147483646 w 870"/>
                          <a:gd name="T31" fmla="*/ 2147483646 h 766"/>
                          <a:gd name="T32" fmla="*/ 2147483646 w 870"/>
                          <a:gd name="T33" fmla="*/ 2147483646 h 766"/>
                          <a:gd name="T34" fmla="*/ 2147483646 w 870"/>
                          <a:gd name="T35" fmla="*/ 2147483646 h 766"/>
                          <a:gd name="T36" fmla="*/ 2147483646 w 870"/>
                          <a:gd name="T37" fmla="*/ 2147483646 h 766"/>
                          <a:gd name="T38" fmla="*/ 2147483646 w 870"/>
                          <a:gd name="T39" fmla="*/ 2147483646 h 766"/>
                          <a:gd name="T40" fmla="*/ 2147483646 w 870"/>
                          <a:gd name="T41" fmla="*/ 2147483646 h 766"/>
                          <a:gd name="T42" fmla="*/ 2147483646 w 870"/>
                          <a:gd name="T43" fmla="*/ 2147483646 h 766"/>
                          <a:gd name="T44" fmla="*/ 2147483646 w 870"/>
                          <a:gd name="T45" fmla="*/ 2147483646 h 766"/>
                          <a:gd name="T46" fmla="*/ 2147483646 w 870"/>
                          <a:gd name="T47" fmla="*/ 2147483646 h 766"/>
                          <a:gd name="T48" fmla="*/ 2147483646 w 870"/>
                          <a:gd name="T49" fmla="*/ 2147483646 h 766"/>
                          <a:gd name="T50" fmla="*/ 2147483646 w 870"/>
                          <a:gd name="T51" fmla="*/ 2147483646 h 766"/>
                          <a:gd name="T52" fmla="*/ 2147483646 w 870"/>
                          <a:gd name="T53" fmla="*/ 2147483646 h 766"/>
                          <a:gd name="T54" fmla="*/ 2147483646 w 870"/>
                          <a:gd name="T55" fmla="*/ 2147483646 h 766"/>
                          <a:gd name="T56" fmla="*/ 2147483646 w 870"/>
                          <a:gd name="T57" fmla="*/ 2147483646 h 766"/>
                          <a:gd name="T58" fmla="*/ 2147483646 w 870"/>
                          <a:gd name="T59" fmla="*/ 2147483646 h 766"/>
                          <a:gd name="T60" fmla="*/ 2147483646 w 870"/>
                          <a:gd name="T61" fmla="*/ 2147483646 h 766"/>
                          <a:gd name="T62" fmla="*/ 2147483646 w 870"/>
                          <a:gd name="T63" fmla="*/ 2147483646 h 766"/>
                          <a:gd name="T64" fmla="*/ 2147483646 w 870"/>
                          <a:gd name="T65" fmla="*/ 2147483646 h 766"/>
                          <a:gd name="T66" fmla="*/ 2147483646 w 870"/>
                          <a:gd name="T67" fmla="*/ 2147483646 h 766"/>
                          <a:gd name="T68" fmla="*/ 2147483646 w 870"/>
                          <a:gd name="T69" fmla="*/ 2147483646 h 766"/>
                          <a:gd name="T70" fmla="*/ 2147483646 w 870"/>
                          <a:gd name="T71" fmla="*/ 2147483646 h 766"/>
                          <a:gd name="T72" fmla="*/ 2147483646 w 870"/>
                          <a:gd name="T73" fmla="*/ 2147483646 h 766"/>
                          <a:gd name="T74" fmla="*/ 2147483646 w 870"/>
                          <a:gd name="T75" fmla="*/ 2147483646 h 766"/>
                          <a:gd name="T76" fmla="*/ 2147483646 w 870"/>
                          <a:gd name="T77" fmla="*/ 2147483646 h 766"/>
                          <a:gd name="T78" fmla="*/ 2147483646 w 870"/>
                          <a:gd name="T79" fmla="*/ 2147483646 h 766"/>
                          <a:gd name="T80" fmla="*/ 2147483646 w 870"/>
                          <a:gd name="T81" fmla="*/ 2147483646 h 766"/>
                          <a:gd name="T82" fmla="*/ 2147483646 w 870"/>
                          <a:gd name="T83" fmla="*/ 2147483646 h 766"/>
                          <a:gd name="T84" fmla="*/ 2147483646 w 870"/>
                          <a:gd name="T85" fmla="*/ 2147483646 h 766"/>
                          <a:gd name="T86" fmla="*/ 2147483646 w 870"/>
                          <a:gd name="T87" fmla="*/ 2147483646 h 766"/>
                          <a:gd name="T88" fmla="*/ 2147483646 w 870"/>
                          <a:gd name="T89" fmla="*/ 2147483646 h 766"/>
                          <a:gd name="T90" fmla="*/ 2147483646 w 870"/>
                          <a:gd name="T91" fmla="*/ 2147483646 h 766"/>
                          <a:gd name="T92" fmla="*/ 2147483646 w 870"/>
                          <a:gd name="T93" fmla="*/ 2147483646 h 766"/>
                          <a:gd name="T94" fmla="*/ 2147483646 w 870"/>
                          <a:gd name="T95" fmla="*/ 2147483646 h 766"/>
                          <a:gd name="T96" fmla="*/ 2147483646 w 870"/>
                          <a:gd name="T97" fmla="*/ 2147483646 h 766"/>
                          <a:gd name="T98" fmla="*/ 2147483646 w 870"/>
                          <a:gd name="T99" fmla="*/ 2147483646 h 766"/>
                          <a:gd name="T100" fmla="*/ 2147483646 w 870"/>
                          <a:gd name="T101" fmla="*/ 2147483646 h 766"/>
                          <a:gd name="T102" fmla="*/ 2147483646 w 870"/>
                          <a:gd name="T103" fmla="*/ 2147483646 h 76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w 870"/>
                          <a:gd name="T157" fmla="*/ 0 h 766"/>
                          <a:gd name="T158" fmla="*/ 870 w 870"/>
                          <a:gd name="T159" fmla="*/ 766 h 766"/>
                        </a:gdLst>
                        <a:ahLst/>
                        <a:cxnLst>
                          <a:cxn ang="T104">
                            <a:pos x="T0" y="T1"/>
                          </a:cxn>
                          <a:cxn ang="T105">
                            <a:pos x="T2" y="T3"/>
                          </a:cxn>
                          <a:cxn ang="T106">
                            <a:pos x="T4" y="T5"/>
                          </a:cxn>
                          <a:cxn ang="T107">
                            <a:pos x="T6" y="T7"/>
                          </a:cxn>
                          <a:cxn ang="T108">
                            <a:pos x="T8" y="T9"/>
                          </a:cxn>
                          <a:cxn ang="T109">
                            <a:pos x="T10" y="T11"/>
                          </a:cxn>
                          <a:cxn ang="T110">
                            <a:pos x="T12" y="T13"/>
                          </a:cxn>
                          <a:cxn ang="T111">
                            <a:pos x="T14" y="T15"/>
                          </a:cxn>
                          <a:cxn ang="T112">
                            <a:pos x="T16" y="T17"/>
                          </a:cxn>
                          <a:cxn ang="T113">
                            <a:pos x="T18" y="T19"/>
                          </a:cxn>
                          <a:cxn ang="T114">
                            <a:pos x="T20" y="T21"/>
                          </a:cxn>
                          <a:cxn ang="T115">
                            <a:pos x="T22" y="T23"/>
                          </a:cxn>
                          <a:cxn ang="T116">
                            <a:pos x="T24" y="T25"/>
                          </a:cxn>
                          <a:cxn ang="T117">
                            <a:pos x="T26" y="T27"/>
                          </a:cxn>
                          <a:cxn ang="T118">
                            <a:pos x="T28" y="T29"/>
                          </a:cxn>
                          <a:cxn ang="T119">
                            <a:pos x="T30" y="T31"/>
                          </a:cxn>
                          <a:cxn ang="T120">
                            <a:pos x="T32" y="T33"/>
                          </a:cxn>
                          <a:cxn ang="T121">
                            <a:pos x="T34" y="T35"/>
                          </a:cxn>
                          <a:cxn ang="T122">
                            <a:pos x="T36" y="T37"/>
                          </a:cxn>
                          <a:cxn ang="T123">
                            <a:pos x="T38" y="T39"/>
                          </a:cxn>
                          <a:cxn ang="T124">
                            <a:pos x="T40" y="T41"/>
                          </a:cxn>
                          <a:cxn ang="T125">
                            <a:pos x="T42" y="T43"/>
                          </a:cxn>
                          <a:cxn ang="T126">
                            <a:pos x="T44" y="T45"/>
                          </a:cxn>
                          <a:cxn ang="T127">
                            <a:pos x="T46" y="T47"/>
                          </a:cxn>
                          <a:cxn ang="T128">
                            <a:pos x="T48" y="T49"/>
                          </a:cxn>
                          <a:cxn ang="T129">
                            <a:pos x="T50" y="T51"/>
                          </a:cxn>
                          <a:cxn ang="T130">
                            <a:pos x="T52" y="T53"/>
                          </a:cxn>
                          <a:cxn ang="T131">
                            <a:pos x="T54" y="T55"/>
                          </a:cxn>
                          <a:cxn ang="T132">
                            <a:pos x="T56" y="T57"/>
                          </a:cxn>
                          <a:cxn ang="T133">
                            <a:pos x="T58" y="T59"/>
                          </a:cxn>
                          <a:cxn ang="T134">
                            <a:pos x="T60" y="T61"/>
                          </a:cxn>
                          <a:cxn ang="T135">
                            <a:pos x="T62" y="T63"/>
                          </a:cxn>
                          <a:cxn ang="T136">
                            <a:pos x="T64" y="T65"/>
                          </a:cxn>
                          <a:cxn ang="T137">
                            <a:pos x="T66" y="T67"/>
                          </a:cxn>
                          <a:cxn ang="T138">
                            <a:pos x="T68" y="T69"/>
                          </a:cxn>
                          <a:cxn ang="T139">
                            <a:pos x="T70" y="T71"/>
                          </a:cxn>
                          <a:cxn ang="T140">
                            <a:pos x="T72" y="T73"/>
                          </a:cxn>
                          <a:cxn ang="T141">
                            <a:pos x="T74" y="T75"/>
                          </a:cxn>
                          <a:cxn ang="T142">
                            <a:pos x="T76" y="T77"/>
                          </a:cxn>
                          <a:cxn ang="T143">
                            <a:pos x="T78" y="T79"/>
                          </a:cxn>
                          <a:cxn ang="T144">
                            <a:pos x="T80" y="T81"/>
                          </a:cxn>
                          <a:cxn ang="T145">
                            <a:pos x="T82" y="T83"/>
                          </a:cxn>
                          <a:cxn ang="T146">
                            <a:pos x="T84" y="T85"/>
                          </a:cxn>
                          <a:cxn ang="T147">
                            <a:pos x="T86" y="T87"/>
                          </a:cxn>
                          <a:cxn ang="T148">
                            <a:pos x="T88" y="T89"/>
                          </a:cxn>
                          <a:cxn ang="T149">
                            <a:pos x="T90" y="T91"/>
                          </a:cxn>
                          <a:cxn ang="T150">
                            <a:pos x="T92" y="T93"/>
                          </a:cxn>
                          <a:cxn ang="T151">
                            <a:pos x="T94" y="T95"/>
                          </a:cxn>
                          <a:cxn ang="T152">
                            <a:pos x="T96" y="T97"/>
                          </a:cxn>
                          <a:cxn ang="T153">
                            <a:pos x="T98" y="T99"/>
                          </a:cxn>
                          <a:cxn ang="T154">
                            <a:pos x="T100" y="T101"/>
                          </a:cxn>
                          <a:cxn ang="T155">
                            <a:pos x="T102" y="T103"/>
                          </a:cxn>
                        </a:cxnLst>
                        <a:rect l="T156" t="T157" r="T158" b="T159"/>
                        <a:pathLst>
                          <a:path w="870" h="766">
                            <a:moveTo>
                              <a:pt x="870" y="766"/>
                            </a:moveTo>
                            <a:lnTo>
                              <a:pt x="864" y="759"/>
                            </a:lnTo>
                            <a:lnTo>
                              <a:pt x="859" y="753"/>
                            </a:lnTo>
                            <a:lnTo>
                              <a:pt x="855" y="747"/>
                            </a:lnTo>
                            <a:lnTo>
                              <a:pt x="843" y="733"/>
                            </a:lnTo>
                            <a:lnTo>
                              <a:pt x="822" y="706"/>
                            </a:lnTo>
                            <a:lnTo>
                              <a:pt x="784" y="663"/>
                            </a:lnTo>
                            <a:lnTo>
                              <a:pt x="783" y="661"/>
                            </a:lnTo>
                            <a:lnTo>
                              <a:pt x="781" y="660"/>
                            </a:lnTo>
                            <a:lnTo>
                              <a:pt x="780" y="658"/>
                            </a:lnTo>
                            <a:lnTo>
                              <a:pt x="778" y="657"/>
                            </a:lnTo>
                            <a:lnTo>
                              <a:pt x="778" y="655"/>
                            </a:lnTo>
                            <a:lnTo>
                              <a:pt x="772" y="648"/>
                            </a:lnTo>
                            <a:lnTo>
                              <a:pt x="768" y="640"/>
                            </a:lnTo>
                            <a:lnTo>
                              <a:pt x="766" y="639"/>
                            </a:lnTo>
                            <a:lnTo>
                              <a:pt x="766" y="637"/>
                            </a:lnTo>
                            <a:lnTo>
                              <a:pt x="765" y="637"/>
                            </a:lnTo>
                            <a:lnTo>
                              <a:pt x="765" y="636"/>
                            </a:lnTo>
                            <a:lnTo>
                              <a:pt x="765" y="634"/>
                            </a:lnTo>
                            <a:lnTo>
                              <a:pt x="763" y="634"/>
                            </a:lnTo>
                            <a:lnTo>
                              <a:pt x="763" y="633"/>
                            </a:lnTo>
                            <a:lnTo>
                              <a:pt x="760" y="628"/>
                            </a:lnTo>
                            <a:lnTo>
                              <a:pt x="760" y="627"/>
                            </a:lnTo>
                            <a:lnTo>
                              <a:pt x="759" y="625"/>
                            </a:lnTo>
                            <a:lnTo>
                              <a:pt x="759" y="624"/>
                            </a:lnTo>
                            <a:lnTo>
                              <a:pt x="757" y="622"/>
                            </a:lnTo>
                            <a:lnTo>
                              <a:pt x="757" y="621"/>
                            </a:lnTo>
                            <a:lnTo>
                              <a:pt x="756" y="619"/>
                            </a:lnTo>
                            <a:lnTo>
                              <a:pt x="754" y="618"/>
                            </a:lnTo>
                            <a:lnTo>
                              <a:pt x="754" y="616"/>
                            </a:lnTo>
                            <a:lnTo>
                              <a:pt x="753" y="615"/>
                            </a:lnTo>
                            <a:lnTo>
                              <a:pt x="751" y="613"/>
                            </a:lnTo>
                            <a:lnTo>
                              <a:pt x="748" y="609"/>
                            </a:lnTo>
                            <a:lnTo>
                              <a:pt x="745" y="606"/>
                            </a:lnTo>
                            <a:lnTo>
                              <a:pt x="742" y="601"/>
                            </a:lnTo>
                            <a:lnTo>
                              <a:pt x="738" y="598"/>
                            </a:lnTo>
                            <a:lnTo>
                              <a:pt x="733" y="595"/>
                            </a:lnTo>
                            <a:lnTo>
                              <a:pt x="729" y="592"/>
                            </a:lnTo>
                            <a:lnTo>
                              <a:pt x="724" y="589"/>
                            </a:lnTo>
                            <a:lnTo>
                              <a:pt x="720" y="586"/>
                            </a:lnTo>
                            <a:lnTo>
                              <a:pt x="718" y="586"/>
                            </a:lnTo>
                            <a:lnTo>
                              <a:pt x="717" y="585"/>
                            </a:lnTo>
                            <a:lnTo>
                              <a:pt x="715" y="585"/>
                            </a:lnTo>
                            <a:lnTo>
                              <a:pt x="714" y="585"/>
                            </a:lnTo>
                            <a:lnTo>
                              <a:pt x="712" y="583"/>
                            </a:lnTo>
                            <a:lnTo>
                              <a:pt x="711" y="583"/>
                            </a:lnTo>
                            <a:lnTo>
                              <a:pt x="709" y="582"/>
                            </a:lnTo>
                            <a:lnTo>
                              <a:pt x="708" y="582"/>
                            </a:lnTo>
                            <a:lnTo>
                              <a:pt x="705" y="582"/>
                            </a:lnTo>
                            <a:lnTo>
                              <a:pt x="703" y="580"/>
                            </a:lnTo>
                            <a:lnTo>
                              <a:pt x="696" y="579"/>
                            </a:lnTo>
                            <a:lnTo>
                              <a:pt x="694" y="577"/>
                            </a:lnTo>
                            <a:lnTo>
                              <a:pt x="693" y="577"/>
                            </a:lnTo>
                            <a:lnTo>
                              <a:pt x="691" y="576"/>
                            </a:lnTo>
                            <a:lnTo>
                              <a:pt x="690" y="576"/>
                            </a:lnTo>
                            <a:lnTo>
                              <a:pt x="687" y="576"/>
                            </a:lnTo>
                            <a:lnTo>
                              <a:pt x="685" y="574"/>
                            </a:lnTo>
                            <a:lnTo>
                              <a:pt x="684" y="574"/>
                            </a:lnTo>
                            <a:lnTo>
                              <a:pt x="682" y="574"/>
                            </a:lnTo>
                            <a:lnTo>
                              <a:pt x="681" y="574"/>
                            </a:lnTo>
                            <a:lnTo>
                              <a:pt x="673" y="573"/>
                            </a:lnTo>
                            <a:lnTo>
                              <a:pt x="672" y="571"/>
                            </a:lnTo>
                            <a:lnTo>
                              <a:pt x="669" y="571"/>
                            </a:lnTo>
                            <a:lnTo>
                              <a:pt x="667" y="571"/>
                            </a:lnTo>
                            <a:lnTo>
                              <a:pt x="666" y="571"/>
                            </a:lnTo>
                            <a:lnTo>
                              <a:pt x="664" y="571"/>
                            </a:lnTo>
                            <a:lnTo>
                              <a:pt x="663" y="571"/>
                            </a:lnTo>
                            <a:lnTo>
                              <a:pt x="661" y="571"/>
                            </a:lnTo>
                            <a:lnTo>
                              <a:pt x="658" y="571"/>
                            </a:lnTo>
                            <a:lnTo>
                              <a:pt x="657" y="571"/>
                            </a:lnTo>
                            <a:lnTo>
                              <a:pt x="544" y="567"/>
                            </a:lnTo>
                            <a:lnTo>
                              <a:pt x="516" y="567"/>
                            </a:lnTo>
                            <a:lnTo>
                              <a:pt x="514" y="567"/>
                            </a:lnTo>
                            <a:lnTo>
                              <a:pt x="513" y="567"/>
                            </a:lnTo>
                            <a:lnTo>
                              <a:pt x="511" y="567"/>
                            </a:lnTo>
                            <a:lnTo>
                              <a:pt x="510" y="567"/>
                            </a:lnTo>
                            <a:lnTo>
                              <a:pt x="508" y="567"/>
                            </a:lnTo>
                            <a:lnTo>
                              <a:pt x="507" y="567"/>
                            </a:lnTo>
                            <a:lnTo>
                              <a:pt x="505" y="567"/>
                            </a:lnTo>
                            <a:lnTo>
                              <a:pt x="498" y="565"/>
                            </a:lnTo>
                            <a:lnTo>
                              <a:pt x="490" y="564"/>
                            </a:lnTo>
                            <a:lnTo>
                              <a:pt x="483" y="562"/>
                            </a:lnTo>
                            <a:lnTo>
                              <a:pt x="477" y="559"/>
                            </a:lnTo>
                            <a:lnTo>
                              <a:pt x="469" y="558"/>
                            </a:lnTo>
                            <a:lnTo>
                              <a:pt x="463" y="555"/>
                            </a:lnTo>
                            <a:lnTo>
                              <a:pt x="456" y="550"/>
                            </a:lnTo>
                            <a:lnTo>
                              <a:pt x="450" y="546"/>
                            </a:lnTo>
                            <a:lnTo>
                              <a:pt x="444" y="543"/>
                            </a:lnTo>
                            <a:lnTo>
                              <a:pt x="438" y="537"/>
                            </a:lnTo>
                            <a:lnTo>
                              <a:pt x="433" y="532"/>
                            </a:lnTo>
                            <a:lnTo>
                              <a:pt x="427" y="526"/>
                            </a:lnTo>
                            <a:lnTo>
                              <a:pt x="426" y="525"/>
                            </a:lnTo>
                            <a:lnTo>
                              <a:pt x="426" y="523"/>
                            </a:lnTo>
                            <a:lnTo>
                              <a:pt x="424" y="523"/>
                            </a:lnTo>
                            <a:lnTo>
                              <a:pt x="424" y="522"/>
                            </a:lnTo>
                            <a:lnTo>
                              <a:pt x="423" y="520"/>
                            </a:lnTo>
                            <a:lnTo>
                              <a:pt x="421" y="519"/>
                            </a:lnTo>
                            <a:lnTo>
                              <a:pt x="384" y="471"/>
                            </a:lnTo>
                            <a:lnTo>
                              <a:pt x="382" y="469"/>
                            </a:lnTo>
                            <a:lnTo>
                              <a:pt x="382" y="468"/>
                            </a:lnTo>
                            <a:lnTo>
                              <a:pt x="381" y="468"/>
                            </a:lnTo>
                            <a:lnTo>
                              <a:pt x="381" y="466"/>
                            </a:lnTo>
                            <a:lnTo>
                              <a:pt x="379" y="465"/>
                            </a:lnTo>
                            <a:lnTo>
                              <a:pt x="370" y="454"/>
                            </a:lnTo>
                            <a:lnTo>
                              <a:pt x="361" y="445"/>
                            </a:lnTo>
                            <a:lnTo>
                              <a:pt x="351" y="436"/>
                            </a:lnTo>
                            <a:lnTo>
                              <a:pt x="340" y="427"/>
                            </a:lnTo>
                            <a:lnTo>
                              <a:pt x="339" y="426"/>
                            </a:lnTo>
                            <a:lnTo>
                              <a:pt x="337" y="426"/>
                            </a:lnTo>
                            <a:lnTo>
                              <a:pt x="337" y="424"/>
                            </a:lnTo>
                            <a:lnTo>
                              <a:pt x="336" y="424"/>
                            </a:lnTo>
                            <a:lnTo>
                              <a:pt x="334" y="423"/>
                            </a:lnTo>
                            <a:lnTo>
                              <a:pt x="328" y="418"/>
                            </a:lnTo>
                            <a:lnTo>
                              <a:pt x="327" y="417"/>
                            </a:lnTo>
                            <a:lnTo>
                              <a:pt x="325" y="415"/>
                            </a:lnTo>
                            <a:lnTo>
                              <a:pt x="324" y="414"/>
                            </a:lnTo>
                            <a:lnTo>
                              <a:pt x="322" y="414"/>
                            </a:lnTo>
                            <a:lnTo>
                              <a:pt x="321" y="412"/>
                            </a:lnTo>
                            <a:lnTo>
                              <a:pt x="319" y="411"/>
                            </a:lnTo>
                            <a:lnTo>
                              <a:pt x="318" y="411"/>
                            </a:lnTo>
                            <a:lnTo>
                              <a:pt x="316" y="409"/>
                            </a:lnTo>
                            <a:lnTo>
                              <a:pt x="310" y="403"/>
                            </a:lnTo>
                            <a:lnTo>
                              <a:pt x="304" y="397"/>
                            </a:lnTo>
                            <a:lnTo>
                              <a:pt x="303" y="396"/>
                            </a:lnTo>
                            <a:lnTo>
                              <a:pt x="301" y="394"/>
                            </a:lnTo>
                            <a:lnTo>
                              <a:pt x="301" y="393"/>
                            </a:lnTo>
                            <a:lnTo>
                              <a:pt x="300" y="391"/>
                            </a:lnTo>
                            <a:lnTo>
                              <a:pt x="298" y="390"/>
                            </a:lnTo>
                            <a:lnTo>
                              <a:pt x="297" y="388"/>
                            </a:lnTo>
                            <a:lnTo>
                              <a:pt x="297" y="387"/>
                            </a:lnTo>
                            <a:lnTo>
                              <a:pt x="295" y="385"/>
                            </a:lnTo>
                            <a:lnTo>
                              <a:pt x="237" y="310"/>
                            </a:lnTo>
                            <a:lnTo>
                              <a:pt x="184" y="243"/>
                            </a:lnTo>
                            <a:lnTo>
                              <a:pt x="171" y="226"/>
                            </a:lnTo>
                            <a:lnTo>
                              <a:pt x="163" y="217"/>
                            </a:lnTo>
                            <a:lnTo>
                              <a:pt x="150" y="199"/>
                            </a:lnTo>
                            <a:lnTo>
                              <a:pt x="78" y="106"/>
                            </a:lnTo>
                            <a:lnTo>
                              <a:pt x="34" y="52"/>
                            </a:lnTo>
                            <a:lnTo>
                              <a:pt x="34" y="51"/>
                            </a:lnTo>
                            <a:lnTo>
                              <a:pt x="33" y="51"/>
                            </a:lnTo>
                            <a:lnTo>
                              <a:pt x="33" y="49"/>
                            </a:lnTo>
                            <a:lnTo>
                              <a:pt x="31" y="48"/>
                            </a:lnTo>
                            <a:lnTo>
                              <a:pt x="31" y="46"/>
                            </a:lnTo>
                            <a:lnTo>
                              <a:pt x="30" y="46"/>
                            </a:lnTo>
                            <a:lnTo>
                              <a:pt x="22" y="34"/>
                            </a:lnTo>
                            <a:lnTo>
                              <a:pt x="21" y="33"/>
                            </a:lnTo>
                            <a:lnTo>
                              <a:pt x="21" y="31"/>
                            </a:lnTo>
                            <a:lnTo>
                              <a:pt x="19" y="31"/>
                            </a:lnTo>
                            <a:lnTo>
                              <a:pt x="19" y="30"/>
                            </a:lnTo>
                            <a:lnTo>
                              <a:pt x="18" y="28"/>
                            </a:lnTo>
                            <a:lnTo>
                              <a:pt x="10" y="16"/>
                            </a:lnTo>
                            <a:lnTo>
                              <a:pt x="10" y="15"/>
                            </a:lnTo>
                            <a:lnTo>
                              <a:pt x="9" y="15"/>
                            </a:lnTo>
                            <a:lnTo>
                              <a:pt x="9" y="13"/>
                            </a:lnTo>
                            <a:lnTo>
                              <a:pt x="7" y="12"/>
                            </a:lnTo>
                            <a:lnTo>
                              <a:pt x="7" y="10"/>
                            </a:lnTo>
                            <a:lnTo>
                              <a:pt x="0" y="1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39688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</p:grpSp>
                <p:grpSp>
                  <p:nvGrpSpPr>
                    <p:cNvPr id="121" name="群組 1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27463" y="2055813"/>
                      <a:ext cx="685800" cy="2946400"/>
                      <a:chOff x="3827463" y="2055813"/>
                      <a:chExt cx="685800" cy="2946400"/>
                    </a:xfrm>
                  </p:grpSpPr>
                  <p:sp>
                    <p:nvSpPr>
                      <p:cNvPr id="122" name="Freeform 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27463" y="2055813"/>
                        <a:ext cx="261938" cy="2541588"/>
                      </a:xfrm>
                      <a:custGeom>
                        <a:avLst/>
                        <a:gdLst>
                          <a:gd name="T0" fmla="*/ 2147483646 w 494"/>
                          <a:gd name="T1" fmla="*/ 2147483646 h 4803"/>
                          <a:gd name="T2" fmla="*/ 2147483646 w 494"/>
                          <a:gd name="T3" fmla="*/ 2147483646 h 4803"/>
                          <a:gd name="T4" fmla="*/ 2147483646 w 494"/>
                          <a:gd name="T5" fmla="*/ 2147483646 h 4803"/>
                          <a:gd name="T6" fmla="*/ 2147483646 w 494"/>
                          <a:gd name="T7" fmla="*/ 2147483646 h 4803"/>
                          <a:gd name="T8" fmla="*/ 2147483646 w 494"/>
                          <a:gd name="T9" fmla="*/ 2147483646 h 4803"/>
                          <a:gd name="T10" fmla="*/ 2147483646 w 494"/>
                          <a:gd name="T11" fmla="*/ 2147483646 h 4803"/>
                          <a:gd name="T12" fmla="*/ 2147483646 w 494"/>
                          <a:gd name="T13" fmla="*/ 2147483646 h 4803"/>
                          <a:gd name="T14" fmla="*/ 2147483646 w 494"/>
                          <a:gd name="T15" fmla="*/ 2147483646 h 4803"/>
                          <a:gd name="T16" fmla="*/ 2147483646 w 494"/>
                          <a:gd name="T17" fmla="*/ 2147483646 h 4803"/>
                          <a:gd name="T18" fmla="*/ 2147483646 w 494"/>
                          <a:gd name="T19" fmla="*/ 2147483646 h 4803"/>
                          <a:gd name="T20" fmla="*/ 2147483646 w 494"/>
                          <a:gd name="T21" fmla="*/ 2147483646 h 4803"/>
                          <a:gd name="T22" fmla="*/ 2147483646 w 494"/>
                          <a:gd name="T23" fmla="*/ 2147483646 h 4803"/>
                          <a:gd name="T24" fmla="*/ 2147483646 w 494"/>
                          <a:gd name="T25" fmla="*/ 2147483646 h 4803"/>
                          <a:gd name="T26" fmla="*/ 2147483646 w 494"/>
                          <a:gd name="T27" fmla="*/ 2147483646 h 4803"/>
                          <a:gd name="T28" fmla="*/ 2147483646 w 494"/>
                          <a:gd name="T29" fmla="*/ 2147483646 h 4803"/>
                          <a:gd name="T30" fmla="*/ 2147483646 w 494"/>
                          <a:gd name="T31" fmla="*/ 2147483646 h 4803"/>
                          <a:gd name="T32" fmla="*/ 2147483646 w 494"/>
                          <a:gd name="T33" fmla="*/ 2147483646 h 4803"/>
                          <a:gd name="T34" fmla="*/ 2147483646 w 494"/>
                          <a:gd name="T35" fmla="*/ 2147483646 h 4803"/>
                          <a:gd name="T36" fmla="*/ 2147483646 w 494"/>
                          <a:gd name="T37" fmla="*/ 2147483646 h 4803"/>
                          <a:gd name="T38" fmla="*/ 2147483646 w 494"/>
                          <a:gd name="T39" fmla="*/ 2147483646 h 4803"/>
                          <a:gd name="T40" fmla="*/ 2147483646 w 494"/>
                          <a:gd name="T41" fmla="*/ 2147483646 h 4803"/>
                          <a:gd name="T42" fmla="*/ 2147483646 w 494"/>
                          <a:gd name="T43" fmla="*/ 2147483646 h 4803"/>
                          <a:gd name="T44" fmla="*/ 2147483646 w 494"/>
                          <a:gd name="T45" fmla="*/ 2147483646 h 4803"/>
                          <a:gd name="T46" fmla="*/ 2147483646 w 494"/>
                          <a:gd name="T47" fmla="*/ 2147483646 h 4803"/>
                          <a:gd name="T48" fmla="*/ 2147483646 w 494"/>
                          <a:gd name="T49" fmla="*/ 2147483646 h 4803"/>
                          <a:gd name="T50" fmla="*/ 2147483646 w 494"/>
                          <a:gd name="T51" fmla="*/ 2147483646 h 4803"/>
                          <a:gd name="T52" fmla="*/ 2147483646 w 494"/>
                          <a:gd name="T53" fmla="*/ 2147483646 h 4803"/>
                          <a:gd name="T54" fmla="*/ 2147483646 w 494"/>
                          <a:gd name="T55" fmla="*/ 2147483646 h 4803"/>
                          <a:gd name="T56" fmla="*/ 2147483646 w 494"/>
                          <a:gd name="T57" fmla="*/ 2147483646 h 4803"/>
                          <a:gd name="T58" fmla="*/ 2147483646 w 494"/>
                          <a:gd name="T59" fmla="*/ 2147483646 h 4803"/>
                          <a:gd name="T60" fmla="*/ 2147483646 w 494"/>
                          <a:gd name="T61" fmla="*/ 2147483646 h 4803"/>
                          <a:gd name="T62" fmla="*/ 2147483646 w 494"/>
                          <a:gd name="T63" fmla="*/ 2147483646 h 4803"/>
                          <a:gd name="T64" fmla="*/ 2147483646 w 494"/>
                          <a:gd name="T65" fmla="*/ 2147483646 h 4803"/>
                          <a:gd name="T66" fmla="*/ 2147483646 w 494"/>
                          <a:gd name="T67" fmla="*/ 2147483646 h 4803"/>
                          <a:gd name="T68" fmla="*/ 2147483646 w 494"/>
                          <a:gd name="T69" fmla="*/ 2147483646 h 4803"/>
                          <a:gd name="T70" fmla="*/ 2147483646 w 494"/>
                          <a:gd name="T71" fmla="*/ 2147483646 h 4803"/>
                          <a:gd name="T72" fmla="*/ 2147483646 w 494"/>
                          <a:gd name="T73" fmla="*/ 2147483646 h 4803"/>
                          <a:gd name="T74" fmla="*/ 2147483646 w 494"/>
                          <a:gd name="T75" fmla="*/ 2147483646 h 4803"/>
                          <a:gd name="T76" fmla="*/ 2147483646 w 494"/>
                          <a:gd name="T77" fmla="*/ 2147483646 h 4803"/>
                          <a:gd name="T78" fmla="*/ 2147483646 w 494"/>
                          <a:gd name="T79" fmla="*/ 2147483646 h 4803"/>
                          <a:gd name="T80" fmla="*/ 2147483646 w 494"/>
                          <a:gd name="T81" fmla="*/ 2147483646 h 4803"/>
                          <a:gd name="T82" fmla="*/ 2147483646 w 494"/>
                          <a:gd name="T83" fmla="*/ 2147483646 h 4803"/>
                          <a:gd name="T84" fmla="*/ 2147483646 w 494"/>
                          <a:gd name="T85" fmla="*/ 2147483646 h 4803"/>
                          <a:gd name="T86" fmla="*/ 2147483646 w 494"/>
                          <a:gd name="T87" fmla="*/ 2147483646 h 4803"/>
                          <a:gd name="T88" fmla="*/ 2147483646 w 494"/>
                          <a:gd name="T89" fmla="*/ 2147483646 h 4803"/>
                          <a:gd name="T90" fmla="*/ 2147483646 w 494"/>
                          <a:gd name="T91" fmla="*/ 2147483646 h 4803"/>
                          <a:gd name="T92" fmla="*/ 2147483646 w 494"/>
                          <a:gd name="T93" fmla="*/ 2147483646 h 4803"/>
                          <a:gd name="T94" fmla="*/ 2147483646 w 494"/>
                          <a:gd name="T95" fmla="*/ 2147483646 h 4803"/>
                          <a:gd name="T96" fmla="*/ 2147483646 w 494"/>
                          <a:gd name="T97" fmla="*/ 2147483646 h 4803"/>
                          <a:gd name="T98" fmla="*/ 2147483646 w 494"/>
                          <a:gd name="T99" fmla="*/ 2147483646 h 4803"/>
                          <a:gd name="T100" fmla="*/ 2147483646 w 494"/>
                          <a:gd name="T101" fmla="*/ 2147483646 h 4803"/>
                          <a:gd name="T102" fmla="*/ 2147483646 w 494"/>
                          <a:gd name="T103" fmla="*/ 2147483646 h 4803"/>
                          <a:gd name="T104" fmla="*/ 2147483646 w 494"/>
                          <a:gd name="T105" fmla="*/ 2147483646 h 4803"/>
                          <a:gd name="T106" fmla="*/ 2147483646 w 494"/>
                          <a:gd name="T107" fmla="*/ 2147483646 h 4803"/>
                          <a:gd name="T108" fmla="*/ 2147483646 w 494"/>
                          <a:gd name="T109" fmla="*/ 2147483646 h 4803"/>
                          <a:gd name="T110" fmla="*/ 2147483646 w 494"/>
                          <a:gd name="T111" fmla="*/ 2147483646 h 4803"/>
                          <a:gd name="T112" fmla="*/ 2147483646 w 494"/>
                          <a:gd name="T113" fmla="*/ 2147483646 h 4803"/>
                          <a:gd name="T114" fmla="*/ 2147483646 w 494"/>
                          <a:gd name="T115" fmla="*/ 2147483646 h 4803"/>
                          <a:gd name="T116" fmla="*/ 2147483646 w 494"/>
                          <a:gd name="T117" fmla="*/ 2147483646 h 4803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w 494"/>
                          <a:gd name="T178" fmla="*/ 0 h 4803"/>
                          <a:gd name="T179" fmla="*/ 494 w 494"/>
                          <a:gd name="T180" fmla="*/ 4803 h 4803"/>
                        </a:gdLst>
                        <a:ahLst/>
                        <a:cxnLst>
                          <a:cxn ang="T118">
                            <a:pos x="T0" y="T1"/>
                          </a:cxn>
                          <a:cxn ang="T119">
                            <a:pos x="T2" y="T3"/>
                          </a:cxn>
                          <a:cxn ang="T120">
                            <a:pos x="T4" y="T5"/>
                          </a:cxn>
                          <a:cxn ang="T121">
                            <a:pos x="T6" y="T7"/>
                          </a:cxn>
                          <a:cxn ang="T122">
                            <a:pos x="T8" y="T9"/>
                          </a:cxn>
                          <a:cxn ang="T123">
                            <a:pos x="T10" y="T11"/>
                          </a:cxn>
                          <a:cxn ang="T124">
                            <a:pos x="T12" y="T13"/>
                          </a:cxn>
                          <a:cxn ang="T125">
                            <a:pos x="T14" y="T15"/>
                          </a:cxn>
                          <a:cxn ang="T126">
                            <a:pos x="T16" y="T17"/>
                          </a:cxn>
                          <a:cxn ang="T127">
                            <a:pos x="T18" y="T19"/>
                          </a:cxn>
                          <a:cxn ang="T128">
                            <a:pos x="T20" y="T21"/>
                          </a:cxn>
                          <a:cxn ang="T129">
                            <a:pos x="T22" y="T23"/>
                          </a:cxn>
                          <a:cxn ang="T130">
                            <a:pos x="T24" y="T25"/>
                          </a:cxn>
                          <a:cxn ang="T131">
                            <a:pos x="T26" y="T27"/>
                          </a:cxn>
                          <a:cxn ang="T132">
                            <a:pos x="T28" y="T29"/>
                          </a:cxn>
                          <a:cxn ang="T133">
                            <a:pos x="T30" y="T31"/>
                          </a:cxn>
                          <a:cxn ang="T134">
                            <a:pos x="T32" y="T33"/>
                          </a:cxn>
                          <a:cxn ang="T135">
                            <a:pos x="T34" y="T35"/>
                          </a:cxn>
                          <a:cxn ang="T136">
                            <a:pos x="T36" y="T37"/>
                          </a:cxn>
                          <a:cxn ang="T137">
                            <a:pos x="T38" y="T39"/>
                          </a:cxn>
                          <a:cxn ang="T138">
                            <a:pos x="T40" y="T41"/>
                          </a:cxn>
                          <a:cxn ang="T139">
                            <a:pos x="T42" y="T43"/>
                          </a:cxn>
                          <a:cxn ang="T140">
                            <a:pos x="T44" y="T45"/>
                          </a:cxn>
                          <a:cxn ang="T141">
                            <a:pos x="T46" y="T47"/>
                          </a:cxn>
                          <a:cxn ang="T142">
                            <a:pos x="T48" y="T49"/>
                          </a:cxn>
                          <a:cxn ang="T143">
                            <a:pos x="T50" y="T51"/>
                          </a:cxn>
                          <a:cxn ang="T144">
                            <a:pos x="T52" y="T53"/>
                          </a:cxn>
                          <a:cxn ang="T145">
                            <a:pos x="T54" y="T55"/>
                          </a:cxn>
                          <a:cxn ang="T146">
                            <a:pos x="T56" y="T57"/>
                          </a:cxn>
                          <a:cxn ang="T147">
                            <a:pos x="T58" y="T59"/>
                          </a:cxn>
                          <a:cxn ang="T148">
                            <a:pos x="T60" y="T61"/>
                          </a:cxn>
                          <a:cxn ang="T149">
                            <a:pos x="T62" y="T63"/>
                          </a:cxn>
                          <a:cxn ang="T150">
                            <a:pos x="T64" y="T65"/>
                          </a:cxn>
                          <a:cxn ang="T151">
                            <a:pos x="T66" y="T67"/>
                          </a:cxn>
                          <a:cxn ang="T152">
                            <a:pos x="T68" y="T69"/>
                          </a:cxn>
                          <a:cxn ang="T153">
                            <a:pos x="T70" y="T71"/>
                          </a:cxn>
                          <a:cxn ang="T154">
                            <a:pos x="T72" y="T73"/>
                          </a:cxn>
                          <a:cxn ang="T155">
                            <a:pos x="T74" y="T75"/>
                          </a:cxn>
                          <a:cxn ang="T156">
                            <a:pos x="T76" y="T77"/>
                          </a:cxn>
                          <a:cxn ang="T157">
                            <a:pos x="T78" y="T79"/>
                          </a:cxn>
                          <a:cxn ang="T158">
                            <a:pos x="T80" y="T81"/>
                          </a:cxn>
                          <a:cxn ang="T159">
                            <a:pos x="T82" y="T83"/>
                          </a:cxn>
                          <a:cxn ang="T160">
                            <a:pos x="T84" y="T85"/>
                          </a:cxn>
                          <a:cxn ang="T161">
                            <a:pos x="T86" y="T87"/>
                          </a:cxn>
                          <a:cxn ang="T162">
                            <a:pos x="T88" y="T89"/>
                          </a:cxn>
                          <a:cxn ang="T163">
                            <a:pos x="T90" y="T91"/>
                          </a:cxn>
                          <a:cxn ang="T164">
                            <a:pos x="T92" y="T93"/>
                          </a:cxn>
                          <a:cxn ang="T165">
                            <a:pos x="T94" y="T95"/>
                          </a:cxn>
                          <a:cxn ang="T166">
                            <a:pos x="T96" y="T97"/>
                          </a:cxn>
                          <a:cxn ang="T167">
                            <a:pos x="T98" y="T99"/>
                          </a:cxn>
                          <a:cxn ang="T168">
                            <a:pos x="T100" y="T101"/>
                          </a:cxn>
                          <a:cxn ang="T169">
                            <a:pos x="T102" y="T103"/>
                          </a:cxn>
                          <a:cxn ang="T170">
                            <a:pos x="T104" y="T105"/>
                          </a:cxn>
                          <a:cxn ang="T171">
                            <a:pos x="T106" y="T107"/>
                          </a:cxn>
                          <a:cxn ang="T172">
                            <a:pos x="T108" y="T109"/>
                          </a:cxn>
                          <a:cxn ang="T173">
                            <a:pos x="T110" y="T111"/>
                          </a:cxn>
                          <a:cxn ang="T174">
                            <a:pos x="T112" y="T113"/>
                          </a:cxn>
                          <a:cxn ang="T175">
                            <a:pos x="T114" y="T115"/>
                          </a:cxn>
                          <a:cxn ang="T176">
                            <a:pos x="T116" y="T117"/>
                          </a:cxn>
                        </a:cxnLst>
                        <a:rect l="T177" t="T178" r="T179" b="T180"/>
                        <a:pathLst>
                          <a:path w="494" h="4803">
                            <a:moveTo>
                              <a:pt x="425" y="4803"/>
                            </a:moveTo>
                            <a:lnTo>
                              <a:pt x="423" y="4803"/>
                            </a:lnTo>
                            <a:lnTo>
                              <a:pt x="423" y="4801"/>
                            </a:lnTo>
                            <a:lnTo>
                              <a:pt x="422" y="4800"/>
                            </a:lnTo>
                            <a:lnTo>
                              <a:pt x="422" y="4798"/>
                            </a:lnTo>
                            <a:lnTo>
                              <a:pt x="420" y="4798"/>
                            </a:lnTo>
                            <a:lnTo>
                              <a:pt x="404" y="4776"/>
                            </a:lnTo>
                            <a:lnTo>
                              <a:pt x="404" y="4774"/>
                            </a:lnTo>
                            <a:lnTo>
                              <a:pt x="402" y="4774"/>
                            </a:lnTo>
                            <a:lnTo>
                              <a:pt x="402" y="4773"/>
                            </a:lnTo>
                            <a:lnTo>
                              <a:pt x="401" y="4771"/>
                            </a:lnTo>
                            <a:lnTo>
                              <a:pt x="398" y="4767"/>
                            </a:lnTo>
                            <a:lnTo>
                              <a:pt x="396" y="4767"/>
                            </a:lnTo>
                            <a:lnTo>
                              <a:pt x="396" y="4765"/>
                            </a:lnTo>
                            <a:lnTo>
                              <a:pt x="396" y="4764"/>
                            </a:lnTo>
                            <a:lnTo>
                              <a:pt x="395" y="4764"/>
                            </a:lnTo>
                            <a:lnTo>
                              <a:pt x="395" y="4762"/>
                            </a:lnTo>
                            <a:lnTo>
                              <a:pt x="390" y="4756"/>
                            </a:lnTo>
                            <a:lnTo>
                              <a:pt x="383" y="4747"/>
                            </a:lnTo>
                            <a:lnTo>
                              <a:pt x="350" y="4702"/>
                            </a:lnTo>
                            <a:lnTo>
                              <a:pt x="339" y="4687"/>
                            </a:lnTo>
                            <a:lnTo>
                              <a:pt x="338" y="4686"/>
                            </a:lnTo>
                            <a:lnTo>
                              <a:pt x="336" y="4684"/>
                            </a:lnTo>
                            <a:lnTo>
                              <a:pt x="336" y="4683"/>
                            </a:lnTo>
                            <a:lnTo>
                              <a:pt x="335" y="4681"/>
                            </a:lnTo>
                            <a:lnTo>
                              <a:pt x="335" y="4680"/>
                            </a:lnTo>
                            <a:lnTo>
                              <a:pt x="333" y="4678"/>
                            </a:lnTo>
                            <a:lnTo>
                              <a:pt x="332" y="4677"/>
                            </a:lnTo>
                            <a:lnTo>
                              <a:pt x="332" y="4675"/>
                            </a:lnTo>
                            <a:lnTo>
                              <a:pt x="329" y="4672"/>
                            </a:lnTo>
                            <a:lnTo>
                              <a:pt x="327" y="4668"/>
                            </a:lnTo>
                            <a:lnTo>
                              <a:pt x="326" y="4666"/>
                            </a:lnTo>
                            <a:lnTo>
                              <a:pt x="326" y="4665"/>
                            </a:lnTo>
                            <a:lnTo>
                              <a:pt x="326" y="4663"/>
                            </a:lnTo>
                            <a:lnTo>
                              <a:pt x="324" y="4662"/>
                            </a:lnTo>
                            <a:lnTo>
                              <a:pt x="324" y="4660"/>
                            </a:lnTo>
                            <a:lnTo>
                              <a:pt x="323" y="4659"/>
                            </a:lnTo>
                            <a:lnTo>
                              <a:pt x="323" y="4657"/>
                            </a:lnTo>
                            <a:lnTo>
                              <a:pt x="321" y="4656"/>
                            </a:lnTo>
                            <a:lnTo>
                              <a:pt x="320" y="4651"/>
                            </a:lnTo>
                            <a:lnTo>
                              <a:pt x="320" y="4650"/>
                            </a:lnTo>
                            <a:lnTo>
                              <a:pt x="320" y="4648"/>
                            </a:lnTo>
                            <a:lnTo>
                              <a:pt x="318" y="4647"/>
                            </a:lnTo>
                            <a:lnTo>
                              <a:pt x="318" y="4645"/>
                            </a:lnTo>
                            <a:lnTo>
                              <a:pt x="317" y="4644"/>
                            </a:lnTo>
                            <a:lnTo>
                              <a:pt x="317" y="4642"/>
                            </a:lnTo>
                            <a:lnTo>
                              <a:pt x="315" y="4641"/>
                            </a:lnTo>
                            <a:lnTo>
                              <a:pt x="312" y="4635"/>
                            </a:lnTo>
                            <a:lnTo>
                              <a:pt x="309" y="4629"/>
                            </a:lnTo>
                            <a:lnTo>
                              <a:pt x="306" y="4624"/>
                            </a:lnTo>
                            <a:lnTo>
                              <a:pt x="305" y="4623"/>
                            </a:lnTo>
                            <a:lnTo>
                              <a:pt x="305" y="4621"/>
                            </a:lnTo>
                            <a:lnTo>
                              <a:pt x="303" y="4620"/>
                            </a:lnTo>
                            <a:lnTo>
                              <a:pt x="302" y="4618"/>
                            </a:lnTo>
                            <a:lnTo>
                              <a:pt x="302" y="4617"/>
                            </a:lnTo>
                            <a:lnTo>
                              <a:pt x="300" y="4617"/>
                            </a:lnTo>
                            <a:lnTo>
                              <a:pt x="300" y="4615"/>
                            </a:lnTo>
                            <a:lnTo>
                              <a:pt x="290" y="4603"/>
                            </a:lnTo>
                            <a:lnTo>
                              <a:pt x="284" y="4594"/>
                            </a:lnTo>
                            <a:lnTo>
                              <a:pt x="252" y="4557"/>
                            </a:lnTo>
                            <a:lnTo>
                              <a:pt x="234" y="4533"/>
                            </a:lnTo>
                            <a:lnTo>
                              <a:pt x="189" y="4470"/>
                            </a:lnTo>
                            <a:lnTo>
                              <a:pt x="174" y="4450"/>
                            </a:lnTo>
                            <a:lnTo>
                              <a:pt x="173" y="4449"/>
                            </a:lnTo>
                            <a:lnTo>
                              <a:pt x="173" y="4447"/>
                            </a:lnTo>
                            <a:lnTo>
                              <a:pt x="171" y="4446"/>
                            </a:lnTo>
                            <a:lnTo>
                              <a:pt x="170" y="4444"/>
                            </a:lnTo>
                            <a:lnTo>
                              <a:pt x="170" y="4443"/>
                            </a:lnTo>
                            <a:lnTo>
                              <a:pt x="168" y="4441"/>
                            </a:lnTo>
                            <a:lnTo>
                              <a:pt x="167" y="4440"/>
                            </a:lnTo>
                            <a:lnTo>
                              <a:pt x="167" y="4438"/>
                            </a:lnTo>
                            <a:lnTo>
                              <a:pt x="162" y="4432"/>
                            </a:lnTo>
                            <a:lnTo>
                              <a:pt x="159" y="4425"/>
                            </a:lnTo>
                            <a:lnTo>
                              <a:pt x="159" y="4423"/>
                            </a:lnTo>
                            <a:lnTo>
                              <a:pt x="158" y="4422"/>
                            </a:lnTo>
                            <a:lnTo>
                              <a:pt x="158" y="4420"/>
                            </a:lnTo>
                            <a:lnTo>
                              <a:pt x="158" y="4419"/>
                            </a:lnTo>
                            <a:lnTo>
                              <a:pt x="156" y="4417"/>
                            </a:lnTo>
                            <a:lnTo>
                              <a:pt x="156" y="4414"/>
                            </a:lnTo>
                            <a:lnTo>
                              <a:pt x="155" y="4413"/>
                            </a:lnTo>
                            <a:lnTo>
                              <a:pt x="155" y="4411"/>
                            </a:lnTo>
                            <a:lnTo>
                              <a:pt x="134" y="4350"/>
                            </a:lnTo>
                            <a:lnTo>
                              <a:pt x="129" y="4336"/>
                            </a:lnTo>
                            <a:lnTo>
                              <a:pt x="105" y="4270"/>
                            </a:lnTo>
                            <a:lnTo>
                              <a:pt x="60" y="4143"/>
                            </a:lnTo>
                            <a:lnTo>
                              <a:pt x="53" y="4125"/>
                            </a:lnTo>
                            <a:lnTo>
                              <a:pt x="32" y="4071"/>
                            </a:lnTo>
                            <a:lnTo>
                              <a:pt x="32" y="4069"/>
                            </a:lnTo>
                            <a:lnTo>
                              <a:pt x="32" y="4066"/>
                            </a:lnTo>
                            <a:lnTo>
                              <a:pt x="30" y="4065"/>
                            </a:lnTo>
                            <a:lnTo>
                              <a:pt x="30" y="4063"/>
                            </a:lnTo>
                            <a:lnTo>
                              <a:pt x="29" y="4062"/>
                            </a:lnTo>
                            <a:lnTo>
                              <a:pt x="29" y="4060"/>
                            </a:lnTo>
                            <a:lnTo>
                              <a:pt x="27" y="4057"/>
                            </a:lnTo>
                            <a:lnTo>
                              <a:pt x="27" y="4056"/>
                            </a:lnTo>
                            <a:lnTo>
                              <a:pt x="27" y="4054"/>
                            </a:lnTo>
                            <a:lnTo>
                              <a:pt x="26" y="4050"/>
                            </a:lnTo>
                            <a:lnTo>
                              <a:pt x="24" y="4044"/>
                            </a:lnTo>
                            <a:lnTo>
                              <a:pt x="24" y="4038"/>
                            </a:lnTo>
                            <a:lnTo>
                              <a:pt x="24" y="4033"/>
                            </a:lnTo>
                            <a:lnTo>
                              <a:pt x="24" y="4030"/>
                            </a:lnTo>
                            <a:lnTo>
                              <a:pt x="24" y="4029"/>
                            </a:lnTo>
                            <a:lnTo>
                              <a:pt x="24" y="4027"/>
                            </a:lnTo>
                            <a:lnTo>
                              <a:pt x="24" y="4026"/>
                            </a:lnTo>
                            <a:lnTo>
                              <a:pt x="24" y="4024"/>
                            </a:lnTo>
                            <a:lnTo>
                              <a:pt x="24" y="4021"/>
                            </a:lnTo>
                            <a:lnTo>
                              <a:pt x="24" y="4020"/>
                            </a:lnTo>
                            <a:lnTo>
                              <a:pt x="24" y="4018"/>
                            </a:lnTo>
                            <a:lnTo>
                              <a:pt x="26" y="4017"/>
                            </a:lnTo>
                            <a:lnTo>
                              <a:pt x="27" y="3996"/>
                            </a:lnTo>
                            <a:lnTo>
                              <a:pt x="33" y="3942"/>
                            </a:lnTo>
                            <a:lnTo>
                              <a:pt x="36" y="3919"/>
                            </a:lnTo>
                            <a:lnTo>
                              <a:pt x="38" y="3909"/>
                            </a:lnTo>
                            <a:lnTo>
                              <a:pt x="42" y="3862"/>
                            </a:lnTo>
                            <a:lnTo>
                              <a:pt x="45" y="3831"/>
                            </a:lnTo>
                            <a:lnTo>
                              <a:pt x="53" y="3715"/>
                            </a:lnTo>
                            <a:lnTo>
                              <a:pt x="54" y="3700"/>
                            </a:lnTo>
                            <a:lnTo>
                              <a:pt x="56" y="3687"/>
                            </a:lnTo>
                            <a:lnTo>
                              <a:pt x="57" y="3670"/>
                            </a:lnTo>
                            <a:lnTo>
                              <a:pt x="59" y="3661"/>
                            </a:lnTo>
                            <a:lnTo>
                              <a:pt x="63" y="3586"/>
                            </a:lnTo>
                            <a:lnTo>
                              <a:pt x="65" y="3570"/>
                            </a:lnTo>
                            <a:lnTo>
                              <a:pt x="66" y="3555"/>
                            </a:lnTo>
                            <a:lnTo>
                              <a:pt x="68" y="3535"/>
                            </a:lnTo>
                            <a:lnTo>
                              <a:pt x="68" y="3531"/>
                            </a:lnTo>
                            <a:lnTo>
                              <a:pt x="78" y="3402"/>
                            </a:lnTo>
                            <a:lnTo>
                              <a:pt x="84" y="3312"/>
                            </a:lnTo>
                            <a:lnTo>
                              <a:pt x="84" y="3310"/>
                            </a:lnTo>
                            <a:lnTo>
                              <a:pt x="84" y="3309"/>
                            </a:lnTo>
                            <a:lnTo>
                              <a:pt x="86" y="3307"/>
                            </a:lnTo>
                            <a:lnTo>
                              <a:pt x="86" y="3306"/>
                            </a:lnTo>
                            <a:lnTo>
                              <a:pt x="86" y="3304"/>
                            </a:lnTo>
                            <a:lnTo>
                              <a:pt x="86" y="3292"/>
                            </a:lnTo>
                            <a:lnTo>
                              <a:pt x="86" y="3280"/>
                            </a:lnTo>
                            <a:lnTo>
                              <a:pt x="84" y="3267"/>
                            </a:lnTo>
                            <a:lnTo>
                              <a:pt x="83" y="3255"/>
                            </a:lnTo>
                            <a:lnTo>
                              <a:pt x="83" y="3253"/>
                            </a:lnTo>
                            <a:lnTo>
                              <a:pt x="83" y="3252"/>
                            </a:lnTo>
                            <a:lnTo>
                              <a:pt x="81" y="3250"/>
                            </a:lnTo>
                            <a:lnTo>
                              <a:pt x="81" y="3249"/>
                            </a:lnTo>
                            <a:lnTo>
                              <a:pt x="81" y="3247"/>
                            </a:lnTo>
                            <a:lnTo>
                              <a:pt x="80" y="3237"/>
                            </a:lnTo>
                            <a:lnTo>
                              <a:pt x="80" y="3235"/>
                            </a:lnTo>
                            <a:lnTo>
                              <a:pt x="80" y="3234"/>
                            </a:lnTo>
                            <a:lnTo>
                              <a:pt x="78" y="3234"/>
                            </a:lnTo>
                            <a:lnTo>
                              <a:pt x="78" y="3232"/>
                            </a:lnTo>
                            <a:lnTo>
                              <a:pt x="75" y="3213"/>
                            </a:lnTo>
                            <a:lnTo>
                              <a:pt x="75" y="3211"/>
                            </a:lnTo>
                            <a:lnTo>
                              <a:pt x="75" y="3210"/>
                            </a:lnTo>
                            <a:lnTo>
                              <a:pt x="75" y="3208"/>
                            </a:lnTo>
                            <a:lnTo>
                              <a:pt x="72" y="3183"/>
                            </a:lnTo>
                            <a:lnTo>
                              <a:pt x="71" y="3163"/>
                            </a:lnTo>
                            <a:lnTo>
                              <a:pt x="71" y="3162"/>
                            </a:lnTo>
                            <a:lnTo>
                              <a:pt x="71" y="3160"/>
                            </a:lnTo>
                            <a:lnTo>
                              <a:pt x="71" y="3159"/>
                            </a:lnTo>
                            <a:lnTo>
                              <a:pt x="71" y="3157"/>
                            </a:lnTo>
                            <a:lnTo>
                              <a:pt x="69" y="3144"/>
                            </a:lnTo>
                            <a:lnTo>
                              <a:pt x="69" y="3129"/>
                            </a:lnTo>
                            <a:lnTo>
                              <a:pt x="71" y="3115"/>
                            </a:lnTo>
                            <a:lnTo>
                              <a:pt x="71" y="3114"/>
                            </a:lnTo>
                            <a:lnTo>
                              <a:pt x="71" y="3112"/>
                            </a:lnTo>
                            <a:lnTo>
                              <a:pt x="71" y="3111"/>
                            </a:lnTo>
                            <a:lnTo>
                              <a:pt x="72" y="3102"/>
                            </a:lnTo>
                            <a:lnTo>
                              <a:pt x="72" y="3100"/>
                            </a:lnTo>
                            <a:lnTo>
                              <a:pt x="72" y="3099"/>
                            </a:lnTo>
                            <a:lnTo>
                              <a:pt x="72" y="3097"/>
                            </a:lnTo>
                            <a:lnTo>
                              <a:pt x="74" y="3066"/>
                            </a:lnTo>
                            <a:lnTo>
                              <a:pt x="74" y="3064"/>
                            </a:lnTo>
                            <a:lnTo>
                              <a:pt x="74" y="3063"/>
                            </a:lnTo>
                            <a:lnTo>
                              <a:pt x="74" y="3061"/>
                            </a:lnTo>
                            <a:lnTo>
                              <a:pt x="74" y="3045"/>
                            </a:lnTo>
                            <a:lnTo>
                              <a:pt x="74" y="3021"/>
                            </a:lnTo>
                            <a:lnTo>
                              <a:pt x="77" y="2959"/>
                            </a:lnTo>
                            <a:lnTo>
                              <a:pt x="78" y="2881"/>
                            </a:lnTo>
                            <a:lnTo>
                              <a:pt x="78" y="2880"/>
                            </a:lnTo>
                            <a:lnTo>
                              <a:pt x="78" y="2877"/>
                            </a:lnTo>
                            <a:lnTo>
                              <a:pt x="78" y="2875"/>
                            </a:lnTo>
                            <a:lnTo>
                              <a:pt x="78" y="2872"/>
                            </a:lnTo>
                            <a:lnTo>
                              <a:pt x="80" y="2871"/>
                            </a:lnTo>
                            <a:lnTo>
                              <a:pt x="80" y="2868"/>
                            </a:lnTo>
                            <a:lnTo>
                              <a:pt x="80" y="2866"/>
                            </a:lnTo>
                            <a:lnTo>
                              <a:pt x="80" y="2863"/>
                            </a:lnTo>
                            <a:lnTo>
                              <a:pt x="81" y="2857"/>
                            </a:lnTo>
                            <a:lnTo>
                              <a:pt x="83" y="2850"/>
                            </a:lnTo>
                            <a:lnTo>
                              <a:pt x="84" y="2842"/>
                            </a:lnTo>
                            <a:lnTo>
                              <a:pt x="84" y="2841"/>
                            </a:lnTo>
                            <a:lnTo>
                              <a:pt x="86" y="2838"/>
                            </a:lnTo>
                            <a:lnTo>
                              <a:pt x="86" y="2836"/>
                            </a:lnTo>
                            <a:lnTo>
                              <a:pt x="87" y="2835"/>
                            </a:lnTo>
                            <a:lnTo>
                              <a:pt x="87" y="2832"/>
                            </a:lnTo>
                            <a:lnTo>
                              <a:pt x="89" y="2830"/>
                            </a:lnTo>
                            <a:lnTo>
                              <a:pt x="89" y="2827"/>
                            </a:lnTo>
                            <a:lnTo>
                              <a:pt x="90" y="2826"/>
                            </a:lnTo>
                            <a:lnTo>
                              <a:pt x="114" y="2764"/>
                            </a:lnTo>
                            <a:lnTo>
                              <a:pt x="116" y="2763"/>
                            </a:lnTo>
                            <a:lnTo>
                              <a:pt x="116" y="2761"/>
                            </a:lnTo>
                            <a:lnTo>
                              <a:pt x="116" y="2760"/>
                            </a:lnTo>
                            <a:lnTo>
                              <a:pt x="117" y="2758"/>
                            </a:lnTo>
                            <a:lnTo>
                              <a:pt x="117" y="2757"/>
                            </a:lnTo>
                            <a:lnTo>
                              <a:pt x="123" y="2745"/>
                            </a:lnTo>
                            <a:lnTo>
                              <a:pt x="129" y="2734"/>
                            </a:lnTo>
                            <a:lnTo>
                              <a:pt x="129" y="2733"/>
                            </a:lnTo>
                            <a:lnTo>
                              <a:pt x="129" y="2731"/>
                            </a:lnTo>
                            <a:lnTo>
                              <a:pt x="131" y="2730"/>
                            </a:lnTo>
                            <a:lnTo>
                              <a:pt x="131" y="2728"/>
                            </a:lnTo>
                            <a:lnTo>
                              <a:pt x="132" y="2728"/>
                            </a:lnTo>
                            <a:lnTo>
                              <a:pt x="132" y="2727"/>
                            </a:lnTo>
                            <a:lnTo>
                              <a:pt x="152" y="2694"/>
                            </a:lnTo>
                            <a:lnTo>
                              <a:pt x="162" y="2676"/>
                            </a:lnTo>
                            <a:lnTo>
                              <a:pt x="162" y="2674"/>
                            </a:lnTo>
                            <a:lnTo>
                              <a:pt x="164" y="2673"/>
                            </a:lnTo>
                            <a:lnTo>
                              <a:pt x="164" y="2671"/>
                            </a:lnTo>
                            <a:lnTo>
                              <a:pt x="165" y="2671"/>
                            </a:lnTo>
                            <a:lnTo>
                              <a:pt x="165" y="2670"/>
                            </a:lnTo>
                            <a:lnTo>
                              <a:pt x="179" y="2650"/>
                            </a:lnTo>
                            <a:lnTo>
                              <a:pt x="194" y="2629"/>
                            </a:lnTo>
                            <a:lnTo>
                              <a:pt x="209" y="2611"/>
                            </a:lnTo>
                            <a:lnTo>
                              <a:pt x="210" y="2611"/>
                            </a:lnTo>
                            <a:lnTo>
                              <a:pt x="210" y="2610"/>
                            </a:lnTo>
                            <a:lnTo>
                              <a:pt x="212" y="2610"/>
                            </a:lnTo>
                            <a:lnTo>
                              <a:pt x="212" y="2608"/>
                            </a:lnTo>
                            <a:lnTo>
                              <a:pt x="213" y="2608"/>
                            </a:lnTo>
                            <a:lnTo>
                              <a:pt x="213" y="2607"/>
                            </a:lnTo>
                            <a:lnTo>
                              <a:pt x="251" y="2568"/>
                            </a:lnTo>
                            <a:lnTo>
                              <a:pt x="251" y="2566"/>
                            </a:lnTo>
                            <a:lnTo>
                              <a:pt x="252" y="2566"/>
                            </a:lnTo>
                            <a:lnTo>
                              <a:pt x="254" y="2565"/>
                            </a:lnTo>
                            <a:lnTo>
                              <a:pt x="255" y="2563"/>
                            </a:lnTo>
                            <a:lnTo>
                              <a:pt x="255" y="2562"/>
                            </a:lnTo>
                            <a:lnTo>
                              <a:pt x="257" y="2560"/>
                            </a:lnTo>
                            <a:lnTo>
                              <a:pt x="258" y="2559"/>
                            </a:lnTo>
                            <a:lnTo>
                              <a:pt x="260" y="2559"/>
                            </a:lnTo>
                            <a:lnTo>
                              <a:pt x="260" y="2557"/>
                            </a:lnTo>
                            <a:lnTo>
                              <a:pt x="261" y="2556"/>
                            </a:lnTo>
                            <a:lnTo>
                              <a:pt x="263" y="2554"/>
                            </a:lnTo>
                            <a:lnTo>
                              <a:pt x="263" y="2553"/>
                            </a:lnTo>
                            <a:lnTo>
                              <a:pt x="264" y="2551"/>
                            </a:lnTo>
                            <a:lnTo>
                              <a:pt x="267" y="2548"/>
                            </a:lnTo>
                            <a:lnTo>
                              <a:pt x="269" y="2544"/>
                            </a:lnTo>
                            <a:lnTo>
                              <a:pt x="270" y="2539"/>
                            </a:lnTo>
                            <a:lnTo>
                              <a:pt x="272" y="2535"/>
                            </a:lnTo>
                            <a:lnTo>
                              <a:pt x="273" y="2532"/>
                            </a:lnTo>
                            <a:lnTo>
                              <a:pt x="275" y="2527"/>
                            </a:lnTo>
                            <a:lnTo>
                              <a:pt x="275" y="2523"/>
                            </a:lnTo>
                            <a:lnTo>
                              <a:pt x="276" y="2518"/>
                            </a:lnTo>
                            <a:lnTo>
                              <a:pt x="276" y="2514"/>
                            </a:lnTo>
                            <a:lnTo>
                              <a:pt x="276" y="2509"/>
                            </a:lnTo>
                            <a:lnTo>
                              <a:pt x="276" y="2505"/>
                            </a:lnTo>
                            <a:lnTo>
                              <a:pt x="275" y="2500"/>
                            </a:lnTo>
                            <a:lnTo>
                              <a:pt x="275" y="2496"/>
                            </a:lnTo>
                            <a:lnTo>
                              <a:pt x="273" y="2491"/>
                            </a:lnTo>
                            <a:lnTo>
                              <a:pt x="272" y="2487"/>
                            </a:lnTo>
                            <a:lnTo>
                              <a:pt x="270" y="2484"/>
                            </a:lnTo>
                            <a:lnTo>
                              <a:pt x="267" y="2479"/>
                            </a:lnTo>
                            <a:lnTo>
                              <a:pt x="266" y="2476"/>
                            </a:lnTo>
                            <a:lnTo>
                              <a:pt x="264" y="2475"/>
                            </a:lnTo>
                            <a:lnTo>
                              <a:pt x="264" y="2473"/>
                            </a:lnTo>
                            <a:lnTo>
                              <a:pt x="263" y="2472"/>
                            </a:lnTo>
                            <a:lnTo>
                              <a:pt x="261" y="2470"/>
                            </a:lnTo>
                            <a:lnTo>
                              <a:pt x="261" y="2469"/>
                            </a:lnTo>
                            <a:lnTo>
                              <a:pt x="260" y="2467"/>
                            </a:lnTo>
                            <a:lnTo>
                              <a:pt x="258" y="2466"/>
                            </a:lnTo>
                            <a:lnTo>
                              <a:pt x="258" y="2464"/>
                            </a:lnTo>
                            <a:lnTo>
                              <a:pt x="257" y="2463"/>
                            </a:lnTo>
                            <a:lnTo>
                              <a:pt x="255" y="2463"/>
                            </a:lnTo>
                            <a:lnTo>
                              <a:pt x="254" y="2461"/>
                            </a:lnTo>
                            <a:lnTo>
                              <a:pt x="254" y="2460"/>
                            </a:lnTo>
                            <a:lnTo>
                              <a:pt x="252" y="2458"/>
                            </a:lnTo>
                            <a:lnTo>
                              <a:pt x="203" y="2401"/>
                            </a:lnTo>
                            <a:lnTo>
                              <a:pt x="162" y="2355"/>
                            </a:lnTo>
                            <a:lnTo>
                              <a:pt x="162" y="2353"/>
                            </a:lnTo>
                            <a:lnTo>
                              <a:pt x="161" y="2353"/>
                            </a:lnTo>
                            <a:lnTo>
                              <a:pt x="161" y="2352"/>
                            </a:lnTo>
                            <a:lnTo>
                              <a:pt x="159" y="2352"/>
                            </a:lnTo>
                            <a:lnTo>
                              <a:pt x="147" y="2337"/>
                            </a:lnTo>
                            <a:lnTo>
                              <a:pt x="137" y="2320"/>
                            </a:lnTo>
                            <a:lnTo>
                              <a:pt x="126" y="2304"/>
                            </a:lnTo>
                            <a:lnTo>
                              <a:pt x="125" y="2304"/>
                            </a:lnTo>
                            <a:lnTo>
                              <a:pt x="125" y="2302"/>
                            </a:lnTo>
                            <a:lnTo>
                              <a:pt x="125" y="2301"/>
                            </a:lnTo>
                            <a:lnTo>
                              <a:pt x="123" y="2301"/>
                            </a:lnTo>
                            <a:lnTo>
                              <a:pt x="123" y="2299"/>
                            </a:lnTo>
                            <a:lnTo>
                              <a:pt x="95" y="2250"/>
                            </a:lnTo>
                            <a:lnTo>
                              <a:pt x="93" y="2248"/>
                            </a:lnTo>
                            <a:lnTo>
                              <a:pt x="93" y="2247"/>
                            </a:lnTo>
                            <a:lnTo>
                              <a:pt x="92" y="2245"/>
                            </a:lnTo>
                            <a:lnTo>
                              <a:pt x="90" y="2244"/>
                            </a:lnTo>
                            <a:lnTo>
                              <a:pt x="90" y="2242"/>
                            </a:lnTo>
                            <a:lnTo>
                              <a:pt x="89" y="2241"/>
                            </a:lnTo>
                            <a:lnTo>
                              <a:pt x="89" y="2239"/>
                            </a:lnTo>
                            <a:lnTo>
                              <a:pt x="87" y="2238"/>
                            </a:lnTo>
                            <a:lnTo>
                              <a:pt x="86" y="2233"/>
                            </a:lnTo>
                            <a:lnTo>
                              <a:pt x="83" y="2229"/>
                            </a:lnTo>
                            <a:lnTo>
                              <a:pt x="81" y="2223"/>
                            </a:lnTo>
                            <a:lnTo>
                              <a:pt x="81" y="2218"/>
                            </a:lnTo>
                            <a:lnTo>
                              <a:pt x="80" y="2217"/>
                            </a:lnTo>
                            <a:lnTo>
                              <a:pt x="80" y="2215"/>
                            </a:lnTo>
                            <a:lnTo>
                              <a:pt x="80" y="2212"/>
                            </a:lnTo>
                            <a:lnTo>
                              <a:pt x="80" y="2211"/>
                            </a:lnTo>
                            <a:lnTo>
                              <a:pt x="80" y="2209"/>
                            </a:lnTo>
                            <a:lnTo>
                              <a:pt x="78" y="2208"/>
                            </a:lnTo>
                            <a:lnTo>
                              <a:pt x="78" y="2206"/>
                            </a:lnTo>
                            <a:lnTo>
                              <a:pt x="78" y="2203"/>
                            </a:lnTo>
                            <a:lnTo>
                              <a:pt x="77" y="2182"/>
                            </a:lnTo>
                            <a:lnTo>
                              <a:pt x="77" y="2181"/>
                            </a:lnTo>
                            <a:lnTo>
                              <a:pt x="75" y="2181"/>
                            </a:lnTo>
                            <a:lnTo>
                              <a:pt x="75" y="2179"/>
                            </a:lnTo>
                            <a:lnTo>
                              <a:pt x="75" y="2178"/>
                            </a:lnTo>
                            <a:lnTo>
                              <a:pt x="75" y="2176"/>
                            </a:lnTo>
                            <a:lnTo>
                              <a:pt x="74" y="2170"/>
                            </a:lnTo>
                            <a:lnTo>
                              <a:pt x="74" y="2164"/>
                            </a:lnTo>
                            <a:lnTo>
                              <a:pt x="71" y="2158"/>
                            </a:lnTo>
                            <a:lnTo>
                              <a:pt x="69" y="2152"/>
                            </a:lnTo>
                            <a:lnTo>
                              <a:pt x="69" y="2151"/>
                            </a:lnTo>
                            <a:lnTo>
                              <a:pt x="68" y="2149"/>
                            </a:lnTo>
                            <a:lnTo>
                              <a:pt x="68" y="2148"/>
                            </a:lnTo>
                            <a:lnTo>
                              <a:pt x="68" y="2146"/>
                            </a:lnTo>
                            <a:lnTo>
                              <a:pt x="66" y="2146"/>
                            </a:lnTo>
                            <a:lnTo>
                              <a:pt x="65" y="2142"/>
                            </a:lnTo>
                            <a:lnTo>
                              <a:pt x="65" y="2140"/>
                            </a:lnTo>
                            <a:lnTo>
                              <a:pt x="65" y="2139"/>
                            </a:lnTo>
                            <a:lnTo>
                              <a:pt x="63" y="2139"/>
                            </a:lnTo>
                            <a:lnTo>
                              <a:pt x="63" y="2137"/>
                            </a:lnTo>
                            <a:lnTo>
                              <a:pt x="63" y="2136"/>
                            </a:lnTo>
                            <a:lnTo>
                              <a:pt x="62" y="2134"/>
                            </a:lnTo>
                            <a:lnTo>
                              <a:pt x="62" y="2133"/>
                            </a:lnTo>
                            <a:lnTo>
                              <a:pt x="62" y="2131"/>
                            </a:lnTo>
                            <a:lnTo>
                              <a:pt x="60" y="2127"/>
                            </a:lnTo>
                            <a:lnTo>
                              <a:pt x="59" y="2122"/>
                            </a:lnTo>
                            <a:lnTo>
                              <a:pt x="59" y="2118"/>
                            </a:lnTo>
                            <a:lnTo>
                              <a:pt x="59" y="2116"/>
                            </a:lnTo>
                            <a:lnTo>
                              <a:pt x="59" y="2115"/>
                            </a:lnTo>
                            <a:lnTo>
                              <a:pt x="59" y="2113"/>
                            </a:lnTo>
                            <a:lnTo>
                              <a:pt x="59" y="2112"/>
                            </a:lnTo>
                            <a:lnTo>
                              <a:pt x="59" y="2110"/>
                            </a:lnTo>
                            <a:lnTo>
                              <a:pt x="59" y="2109"/>
                            </a:lnTo>
                            <a:lnTo>
                              <a:pt x="59" y="2107"/>
                            </a:lnTo>
                            <a:lnTo>
                              <a:pt x="57" y="2062"/>
                            </a:lnTo>
                            <a:lnTo>
                              <a:pt x="54" y="1954"/>
                            </a:lnTo>
                            <a:lnTo>
                              <a:pt x="54" y="1942"/>
                            </a:lnTo>
                            <a:lnTo>
                              <a:pt x="53" y="1936"/>
                            </a:lnTo>
                            <a:lnTo>
                              <a:pt x="53" y="1926"/>
                            </a:lnTo>
                            <a:lnTo>
                              <a:pt x="51" y="1887"/>
                            </a:lnTo>
                            <a:lnTo>
                              <a:pt x="51" y="1864"/>
                            </a:lnTo>
                            <a:lnTo>
                              <a:pt x="51" y="1863"/>
                            </a:lnTo>
                            <a:lnTo>
                              <a:pt x="51" y="1861"/>
                            </a:lnTo>
                            <a:lnTo>
                              <a:pt x="51" y="1860"/>
                            </a:lnTo>
                            <a:lnTo>
                              <a:pt x="51" y="1857"/>
                            </a:lnTo>
                            <a:lnTo>
                              <a:pt x="51" y="1855"/>
                            </a:lnTo>
                            <a:lnTo>
                              <a:pt x="51" y="1854"/>
                            </a:lnTo>
                            <a:lnTo>
                              <a:pt x="51" y="1852"/>
                            </a:lnTo>
                            <a:lnTo>
                              <a:pt x="51" y="1849"/>
                            </a:lnTo>
                            <a:lnTo>
                              <a:pt x="51" y="1848"/>
                            </a:lnTo>
                            <a:lnTo>
                              <a:pt x="51" y="1846"/>
                            </a:lnTo>
                            <a:lnTo>
                              <a:pt x="51" y="1845"/>
                            </a:lnTo>
                            <a:lnTo>
                              <a:pt x="53" y="1837"/>
                            </a:lnTo>
                            <a:lnTo>
                              <a:pt x="53" y="1836"/>
                            </a:lnTo>
                            <a:lnTo>
                              <a:pt x="53" y="1834"/>
                            </a:lnTo>
                            <a:lnTo>
                              <a:pt x="53" y="1833"/>
                            </a:lnTo>
                            <a:lnTo>
                              <a:pt x="54" y="1831"/>
                            </a:lnTo>
                            <a:lnTo>
                              <a:pt x="54" y="1828"/>
                            </a:lnTo>
                            <a:lnTo>
                              <a:pt x="54" y="1827"/>
                            </a:lnTo>
                            <a:lnTo>
                              <a:pt x="56" y="1825"/>
                            </a:lnTo>
                            <a:lnTo>
                              <a:pt x="56" y="1824"/>
                            </a:lnTo>
                            <a:lnTo>
                              <a:pt x="56" y="1822"/>
                            </a:lnTo>
                            <a:lnTo>
                              <a:pt x="57" y="1819"/>
                            </a:lnTo>
                            <a:lnTo>
                              <a:pt x="57" y="1818"/>
                            </a:lnTo>
                            <a:lnTo>
                              <a:pt x="78" y="1752"/>
                            </a:lnTo>
                            <a:lnTo>
                              <a:pt x="78" y="1750"/>
                            </a:lnTo>
                            <a:lnTo>
                              <a:pt x="78" y="1749"/>
                            </a:lnTo>
                            <a:lnTo>
                              <a:pt x="78" y="1747"/>
                            </a:lnTo>
                            <a:lnTo>
                              <a:pt x="80" y="1746"/>
                            </a:lnTo>
                            <a:lnTo>
                              <a:pt x="80" y="1744"/>
                            </a:lnTo>
                            <a:lnTo>
                              <a:pt x="80" y="1743"/>
                            </a:lnTo>
                            <a:lnTo>
                              <a:pt x="81" y="1741"/>
                            </a:lnTo>
                            <a:lnTo>
                              <a:pt x="81" y="1740"/>
                            </a:lnTo>
                            <a:lnTo>
                              <a:pt x="83" y="1731"/>
                            </a:lnTo>
                            <a:lnTo>
                              <a:pt x="83" y="1728"/>
                            </a:lnTo>
                            <a:lnTo>
                              <a:pt x="84" y="1726"/>
                            </a:lnTo>
                            <a:lnTo>
                              <a:pt x="84" y="1725"/>
                            </a:lnTo>
                            <a:lnTo>
                              <a:pt x="84" y="1723"/>
                            </a:lnTo>
                            <a:lnTo>
                              <a:pt x="84" y="1722"/>
                            </a:lnTo>
                            <a:lnTo>
                              <a:pt x="84" y="1720"/>
                            </a:lnTo>
                            <a:lnTo>
                              <a:pt x="84" y="1719"/>
                            </a:lnTo>
                            <a:lnTo>
                              <a:pt x="86" y="1717"/>
                            </a:lnTo>
                            <a:lnTo>
                              <a:pt x="86" y="1713"/>
                            </a:lnTo>
                            <a:lnTo>
                              <a:pt x="86" y="1711"/>
                            </a:lnTo>
                            <a:lnTo>
                              <a:pt x="86" y="1710"/>
                            </a:lnTo>
                            <a:lnTo>
                              <a:pt x="86" y="1708"/>
                            </a:lnTo>
                            <a:lnTo>
                              <a:pt x="86" y="1707"/>
                            </a:lnTo>
                            <a:lnTo>
                              <a:pt x="87" y="1705"/>
                            </a:lnTo>
                            <a:lnTo>
                              <a:pt x="87" y="1704"/>
                            </a:lnTo>
                            <a:lnTo>
                              <a:pt x="87" y="1702"/>
                            </a:lnTo>
                            <a:lnTo>
                              <a:pt x="89" y="1698"/>
                            </a:lnTo>
                            <a:lnTo>
                              <a:pt x="90" y="1693"/>
                            </a:lnTo>
                            <a:lnTo>
                              <a:pt x="90" y="1690"/>
                            </a:lnTo>
                            <a:lnTo>
                              <a:pt x="93" y="1686"/>
                            </a:lnTo>
                            <a:lnTo>
                              <a:pt x="95" y="1683"/>
                            </a:lnTo>
                            <a:lnTo>
                              <a:pt x="96" y="1680"/>
                            </a:lnTo>
                            <a:lnTo>
                              <a:pt x="99" y="1677"/>
                            </a:lnTo>
                            <a:lnTo>
                              <a:pt x="101" y="1674"/>
                            </a:lnTo>
                            <a:lnTo>
                              <a:pt x="104" y="1671"/>
                            </a:lnTo>
                            <a:lnTo>
                              <a:pt x="107" y="1668"/>
                            </a:lnTo>
                            <a:lnTo>
                              <a:pt x="110" y="1665"/>
                            </a:lnTo>
                            <a:lnTo>
                              <a:pt x="113" y="1662"/>
                            </a:lnTo>
                            <a:lnTo>
                              <a:pt x="116" y="1660"/>
                            </a:lnTo>
                            <a:lnTo>
                              <a:pt x="120" y="1657"/>
                            </a:lnTo>
                            <a:lnTo>
                              <a:pt x="123" y="1656"/>
                            </a:lnTo>
                            <a:lnTo>
                              <a:pt x="125" y="1656"/>
                            </a:lnTo>
                            <a:lnTo>
                              <a:pt x="126" y="1654"/>
                            </a:lnTo>
                            <a:lnTo>
                              <a:pt x="128" y="1654"/>
                            </a:lnTo>
                            <a:lnTo>
                              <a:pt x="129" y="1653"/>
                            </a:lnTo>
                            <a:lnTo>
                              <a:pt x="131" y="1653"/>
                            </a:lnTo>
                            <a:lnTo>
                              <a:pt x="132" y="1653"/>
                            </a:lnTo>
                            <a:lnTo>
                              <a:pt x="132" y="1651"/>
                            </a:lnTo>
                            <a:lnTo>
                              <a:pt x="165" y="1639"/>
                            </a:lnTo>
                            <a:lnTo>
                              <a:pt x="191" y="1629"/>
                            </a:lnTo>
                            <a:lnTo>
                              <a:pt x="201" y="1624"/>
                            </a:lnTo>
                            <a:lnTo>
                              <a:pt x="207" y="1621"/>
                            </a:lnTo>
                            <a:lnTo>
                              <a:pt x="218" y="1617"/>
                            </a:lnTo>
                            <a:lnTo>
                              <a:pt x="248" y="1605"/>
                            </a:lnTo>
                            <a:lnTo>
                              <a:pt x="263" y="1599"/>
                            </a:lnTo>
                            <a:lnTo>
                              <a:pt x="326" y="1570"/>
                            </a:lnTo>
                            <a:lnTo>
                              <a:pt x="336" y="1566"/>
                            </a:lnTo>
                            <a:lnTo>
                              <a:pt x="344" y="1561"/>
                            </a:lnTo>
                            <a:lnTo>
                              <a:pt x="354" y="1557"/>
                            </a:lnTo>
                            <a:lnTo>
                              <a:pt x="374" y="1549"/>
                            </a:lnTo>
                            <a:lnTo>
                              <a:pt x="422" y="1527"/>
                            </a:lnTo>
                            <a:lnTo>
                              <a:pt x="434" y="1521"/>
                            </a:lnTo>
                            <a:lnTo>
                              <a:pt x="441" y="1518"/>
                            </a:lnTo>
                            <a:lnTo>
                              <a:pt x="446" y="1513"/>
                            </a:lnTo>
                            <a:lnTo>
                              <a:pt x="452" y="1509"/>
                            </a:lnTo>
                            <a:lnTo>
                              <a:pt x="458" y="1504"/>
                            </a:lnTo>
                            <a:lnTo>
                              <a:pt x="462" y="1500"/>
                            </a:lnTo>
                            <a:lnTo>
                              <a:pt x="467" y="1494"/>
                            </a:lnTo>
                            <a:lnTo>
                              <a:pt x="471" y="1488"/>
                            </a:lnTo>
                            <a:lnTo>
                              <a:pt x="476" y="1483"/>
                            </a:lnTo>
                            <a:lnTo>
                              <a:pt x="479" y="1477"/>
                            </a:lnTo>
                            <a:lnTo>
                              <a:pt x="482" y="1470"/>
                            </a:lnTo>
                            <a:lnTo>
                              <a:pt x="485" y="1464"/>
                            </a:lnTo>
                            <a:lnTo>
                              <a:pt x="488" y="1458"/>
                            </a:lnTo>
                            <a:lnTo>
                              <a:pt x="489" y="1450"/>
                            </a:lnTo>
                            <a:lnTo>
                              <a:pt x="491" y="1444"/>
                            </a:lnTo>
                            <a:lnTo>
                              <a:pt x="492" y="1437"/>
                            </a:lnTo>
                            <a:lnTo>
                              <a:pt x="492" y="1429"/>
                            </a:lnTo>
                            <a:lnTo>
                              <a:pt x="494" y="1423"/>
                            </a:lnTo>
                            <a:lnTo>
                              <a:pt x="492" y="1416"/>
                            </a:lnTo>
                            <a:lnTo>
                              <a:pt x="492" y="1408"/>
                            </a:lnTo>
                            <a:lnTo>
                              <a:pt x="491" y="1401"/>
                            </a:lnTo>
                            <a:lnTo>
                              <a:pt x="491" y="1399"/>
                            </a:lnTo>
                            <a:lnTo>
                              <a:pt x="491" y="1398"/>
                            </a:lnTo>
                            <a:lnTo>
                              <a:pt x="491" y="1396"/>
                            </a:lnTo>
                            <a:lnTo>
                              <a:pt x="489" y="1395"/>
                            </a:lnTo>
                            <a:lnTo>
                              <a:pt x="489" y="1393"/>
                            </a:lnTo>
                            <a:lnTo>
                              <a:pt x="489" y="1392"/>
                            </a:lnTo>
                            <a:lnTo>
                              <a:pt x="489" y="1390"/>
                            </a:lnTo>
                            <a:lnTo>
                              <a:pt x="488" y="1389"/>
                            </a:lnTo>
                            <a:lnTo>
                              <a:pt x="483" y="1368"/>
                            </a:lnTo>
                            <a:lnTo>
                              <a:pt x="465" y="1305"/>
                            </a:lnTo>
                            <a:lnTo>
                              <a:pt x="438" y="1203"/>
                            </a:lnTo>
                            <a:lnTo>
                              <a:pt x="437" y="1195"/>
                            </a:lnTo>
                            <a:lnTo>
                              <a:pt x="435" y="1191"/>
                            </a:lnTo>
                            <a:lnTo>
                              <a:pt x="434" y="1183"/>
                            </a:lnTo>
                            <a:lnTo>
                              <a:pt x="416" y="1117"/>
                            </a:lnTo>
                            <a:lnTo>
                              <a:pt x="414" y="1111"/>
                            </a:lnTo>
                            <a:lnTo>
                              <a:pt x="411" y="1098"/>
                            </a:lnTo>
                            <a:lnTo>
                              <a:pt x="410" y="1086"/>
                            </a:lnTo>
                            <a:lnTo>
                              <a:pt x="408" y="1074"/>
                            </a:lnTo>
                            <a:lnTo>
                              <a:pt x="408" y="1060"/>
                            </a:lnTo>
                            <a:lnTo>
                              <a:pt x="408" y="1059"/>
                            </a:lnTo>
                            <a:lnTo>
                              <a:pt x="408" y="1057"/>
                            </a:lnTo>
                            <a:lnTo>
                              <a:pt x="408" y="1056"/>
                            </a:lnTo>
                            <a:lnTo>
                              <a:pt x="408" y="1054"/>
                            </a:lnTo>
                            <a:lnTo>
                              <a:pt x="408" y="1053"/>
                            </a:lnTo>
                            <a:lnTo>
                              <a:pt x="408" y="996"/>
                            </a:lnTo>
                            <a:lnTo>
                              <a:pt x="407" y="933"/>
                            </a:lnTo>
                            <a:lnTo>
                              <a:pt x="407" y="927"/>
                            </a:lnTo>
                            <a:lnTo>
                              <a:pt x="407" y="922"/>
                            </a:lnTo>
                            <a:lnTo>
                              <a:pt x="407" y="916"/>
                            </a:lnTo>
                            <a:lnTo>
                              <a:pt x="405" y="910"/>
                            </a:lnTo>
                            <a:lnTo>
                              <a:pt x="404" y="906"/>
                            </a:lnTo>
                            <a:lnTo>
                              <a:pt x="402" y="900"/>
                            </a:lnTo>
                            <a:lnTo>
                              <a:pt x="399" y="894"/>
                            </a:lnTo>
                            <a:lnTo>
                              <a:pt x="398" y="889"/>
                            </a:lnTo>
                            <a:lnTo>
                              <a:pt x="395" y="885"/>
                            </a:lnTo>
                            <a:lnTo>
                              <a:pt x="363" y="823"/>
                            </a:lnTo>
                            <a:lnTo>
                              <a:pt x="363" y="822"/>
                            </a:lnTo>
                            <a:lnTo>
                              <a:pt x="363" y="820"/>
                            </a:lnTo>
                            <a:lnTo>
                              <a:pt x="362" y="819"/>
                            </a:lnTo>
                            <a:lnTo>
                              <a:pt x="362" y="817"/>
                            </a:lnTo>
                            <a:lnTo>
                              <a:pt x="360" y="817"/>
                            </a:lnTo>
                            <a:lnTo>
                              <a:pt x="360" y="816"/>
                            </a:lnTo>
                            <a:lnTo>
                              <a:pt x="350" y="798"/>
                            </a:lnTo>
                            <a:lnTo>
                              <a:pt x="333" y="763"/>
                            </a:lnTo>
                            <a:lnTo>
                              <a:pt x="312" y="718"/>
                            </a:lnTo>
                            <a:lnTo>
                              <a:pt x="276" y="648"/>
                            </a:lnTo>
                            <a:lnTo>
                              <a:pt x="276" y="646"/>
                            </a:lnTo>
                            <a:lnTo>
                              <a:pt x="276" y="645"/>
                            </a:lnTo>
                            <a:lnTo>
                              <a:pt x="275" y="645"/>
                            </a:lnTo>
                            <a:lnTo>
                              <a:pt x="275" y="643"/>
                            </a:lnTo>
                            <a:lnTo>
                              <a:pt x="273" y="642"/>
                            </a:lnTo>
                            <a:lnTo>
                              <a:pt x="273" y="640"/>
                            </a:lnTo>
                            <a:lnTo>
                              <a:pt x="260" y="610"/>
                            </a:lnTo>
                            <a:lnTo>
                              <a:pt x="221" y="535"/>
                            </a:lnTo>
                            <a:lnTo>
                              <a:pt x="215" y="525"/>
                            </a:lnTo>
                            <a:lnTo>
                              <a:pt x="215" y="523"/>
                            </a:lnTo>
                            <a:lnTo>
                              <a:pt x="215" y="522"/>
                            </a:lnTo>
                            <a:lnTo>
                              <a:pt x="213" y="522"/>
                            </a:lnTo>
                            <a:lnTo>
                              <a:pt x="213" y="520"/>
                            </a:lnTo>
                            <a:lnTo>
                              <a:pt x="194" y="481"/>
                            </a:lnTo>
                            <a:lnTo>
                              <a:pt x="192" y="480"/>
                            </a:lnTo>
                            <a:lnTo>
                              <a:pt x="192" y="478"/>
                            </a:lnTo>
                            <a:lnTo>
                              <a:pt x="192" y="477"/>
                            </a:lnTo>
                            <a:lnTo>
                              <a:pt x="191" y="477"/>
                            </a:lnTo>
                            <a:lnTo>
                              <a:pt x="191" y="475"/>
                            </a:lnTo>
                            <a:lnTo>
                              <a:pt x="191" y="474"/>
                            </a:lnTo>
                            <a:lnTo>
                              <a:pt x="189" y="474"/>
                            </a:lnTo>
                            <a:lnTo>
                              <a:pt x="189" y="472"/>
                            </a:lnTo>
                            <a:lnTo>
                              <a:pt x="185" y="463"/>
                            </a:lnTo>
                            <a:lnTo>
                              <a:pt x="185" y="462"/>
                            </a:lnTo>
                            <a:lnTo>
                              <a:pt x="185" y="460"/>
                            </a:lnTo>
                            <a:lnTo>
                              <a:pt x="183" y="459"/>
                            </a:lnTo>
                            <a:lnTo>
                              <a:pt x="183" y="457"/>
                            </a:lnTo>
                            <a:lnTo>
                              <a:pt x="183" y="456"/>
                            </a:lnTo>
                            <a:lnTo>
                              <a:pt x="182" y="454"/>
                            </a:lnTo>
                            <a:lnTo>
                              <a:pt x="165" y="409"/>
                            </a:lnTo>
                            <a:lnTo>
                              <a:pt x="165" y="408"/>
                            </a:lnTo>
                            <a:lnTo>
                              <a:pt x="164" y="406"/>
                            </a:lnTo>
                            <a:lnTo>
                              <a:pt x="164" y="405"/>
                            </a:lnTo>
                            <a:lnTo>
                              <a:pt x="164" y="403"/>
                            </a:lnTo>
                            <a:lnTo>
                              <a:pt x="162" y="402"/>
                            </a:lnTo>
                            <a:lnTo>
                              <a:pt x="161" y="400"/>
                            </a:lnTo>
                            <a:lnTo>
                              <a:pt x="161" y="399"/>
                            </a:lnTo>
                            <a:lnTo>
                              <a:pt x="159" y="394"/>
                            </a:lnTo>
                            <a:lnTo>
                              <a:pt x="158" y="393"/>
                            </a:lnTo>
                            <a:lnTo>
                              <a:pt x="158" y="391"/>
                            </a:lnTo>
                            <a:lnTo>
                              <a:pt x="156" y="390"/>
                            </a:lnTo>
                            <a:lnTo>
                              <a:pt x="155" y="388"/>
                            </a:lnTo>
                            <a:lnTo>
                              <a:pt x="155" y="387"/>
                            </a:lnTo>
                            <a:lnTo>
                              <a:pt x="153" y="385"/>
                            </a:lnTo>
                            <a:lnTo>
                              <a:pt x="153" y="384"/>
                            </a:lnTo>
                            <a:lnTo>
                              <a:pt x="150" y="381"/>
                            </a:lnTo>
                            <a:lnTo>
                              <a:pt x="150" y="379"/>
                            </a:lnTo>
                            <a:lnTo>
                              <a:pt x="149" y="378"/>
                            </a:lnTo>
                            <a:lnTo>
                              <a:pt x="149" y="376"/>
                            </a:lnTo>
                            <a:lnTo>
                              <a:pt x="147" y="376"/>
                            </a:lnTo>
                            <a:lnTo>
                              <a:pt x="147" y="375"/>
                            </a:lnTo>
                            <a:lnTo>
                              <a:pt x="146" y="373"/>
                            </a:lnTo>
                            <a:lnTo>
                              <a:pt x="146" y="372"/>
                            </a:lnTo>
                            <a:lnTo>
                              <a:pt x="144" y="370"/>
                            </a:lnTo>
                            <a:lnTo>
                              <a:pt x="141" y="364"/>
                            </a:lnTo>
                            <a:lnTo>
                              <a:pt x="141" y="363"/>
                            </a:lnTo>
                            <a:lnTo>
                              <a:pt x="140" y="361"/>
                            </a:lnTo>
                            <a:lnTo>
                              <a:pt x="140" y="360"/>
                            </a:lnTo>
                            <a:lnTo>
                              <a:pt x="140" y="358"/>
                            </a:lnTo>
                            <a:lnTo>
                              <a:pt x="138" y="357"/>
                            </a:lnTo>
                            <a:lnTo>
                              <a:pt x="138" y="355"/>
                            </a:lnTo>
                            <a:lnTo>
                              <a:pt x="138" y="354"/>
                            </a:lnTo>
                            <a:lnTo>
                              <a:pt x="128" y="328"/>
                            </a:lnTo>
                            <a:lnTo>
                              <a:pt x="128" y="327"/>
                            </a:lnTo>
                            <a:lnTo>
                              <a:pt x="128" y="325"/>
                            </a:lnTo>
                            <a:lnTo>
                              <a:pt x="126" y="324"/>
                            </a:lnTo>
                            <a:lnTo>
                              <a:pt x="126" y="322"/>
                            </a:lnTo>
                            <a:lnTo>
                              <a:pt x="126" y="321"/>
                            </a:lnTo>
                            <a:lnTo>
                              <a:pt x="125" y="319"/>
                            </a:lnTo>
                            <a:lnTo>
                              <a:pt x="123" y="313"/>
                            </a:lnTo>
                            <a:lnTo>
                              <a:pt x="122" y="313"/>
                            </a:lnTo>
                            <a:lnTo>
                              <a:pt x="122" y="312"/>
                            </a:lnTo>
                            <a:lnTo>
                              <a:pt x="122" y="310"/>
                            </a:lnTo>
                            <a:lnTo>
                              <a:pt x="120" y="309"/>
                            </a:lnTo>
                            <a:lnTo>
                              <a:pt x="120" y="307"/>
                            </a:lnTo>
                            <a:lnTo>
                              <a:pt x="119" y="306"/>
                            </a:lnTo>
                            <a:lnTo>
                              <a:pt x="116" y="300"/>
                            </a:lnTo>
                            <a:lnTo>
                              <a:pt x="116" y="298"/>
                            </a:lnTo>
                            <a:lnTo>
                              <a:pt x="114" y="298"/>
                            </a:lnTo>
                            <a:lnTo>
                              <a:pt x="114" y="297"/>
                            </a:lnTo>
                            <a:lnTo>
                              <a:pt x="114" y="295"/>
                            </a:lnTo>
                            <a:lnTo>
                              <a:pt x="113" y="294"/>
                            </a:lnTo>
                            <a:lnTo>
                              <a:pt x="113" y="292"/>
                            </a:lnTo>
                            <a:lnTo>
                              <a:pt x="111" y="291"/>
                            </a:lnTo>
                            <a:lnTo>
                              <a:pt x="108" y="282"/>
                            </a:lnTo>
                            <a:lnTo>
                              <a:pt x="108" y="280"/>
                            </a:lnTo>
                            <a:lnTo>
                              <a:pt x="107" y="279"/>
                            </a:lnTo>
                            <a:lnTo>
                              <a:pt x="107" y="277"/>
                            </a:lnTo>
                            <a:lnTo>
                              <a:pt x="107" y="276"/>
                            </a:lnTo>
                            <a:lnTo>
                              <a:pt x="105" y="274"/>
                            </a:lnTo>
                            <a:lnTo>
                              <a:pt x="105" y="273"/>
                            </a:lnTo>
                            <a:lnTo>
                              <a:pt x="71" y="166"/>
                            </a:lnTo>
                            <a:lnTo>
                              <a:pt x="63" y="145"/>
                            </a:lnTo>
                            <a:lnTo>
                              <a:pt x="59" y="133"/>
                            </a:lnTo>
                            <a:lnTo>
                              <a:pt x="57" y="127"/>
                            </a:lnTo>
                            <a:lnTo>
                              <a:pt x="54" y="118"/>
                            </a:lnTo>
                            <a:lnTo>
                              <a:pt x="48" y="103"/>
                            </a:lnTo>
                            <a:lnTo>
                              <a:pt x="39" y="84"/>
                            </a:lnTo>
                            <a:lnTo>
                              <a:pt x="30" y="66"/>
                            </a:lnTo>
                            <a:lnTo>
                              <a:pt x="24" y="52"/>
                            </a:lnTo>
                            <a:lnTo>
                              <a:pt x="21" y="48"/>
                            </a:lnTo>
                            <a:lnTo>
                              <a:pt x="9" y="19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2225">
                        <a:solidFill>
                          <a:schemeClr val="bg1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23" name="Freeform 2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52888" y="4597400"/>
                        <a:ext cx="460375" cy="404813"/>
                      </a:xfrm>
                      <a:custGeom>
                        <a:avLst/>
                        <a:gdLst>
                          <a:gd name="T0" fmla="*/ 2147483646 w 870"/>
                          <a:gd name="T1" fmla="*/ 2147483646 h 766"/>
                          <a:gd name="T2" fmla="*/ 2147483646 w 870"/>
                          <a:gd name="T3" fmla="*/ 2147483646 h 766"/>
                          <a:gd name="T4" fmla="*/ 2147483646 w 870"/>
                          <a:gd name="T5" fmla="*/ 2147483646 h 766"/>
                          <a:gd name="T6" fmla="*/ 2147483646 w 870"/>
                          <a:gd name="T7" fmla="*/ 2147483646 h 766"/>
                          <a:gd name="T8" fmla="*/ 2147483646 w 870"/>
                          <a:gd name="T9" fmla="*/ 2147483646 h 766"/>
                          <a:gd name="T10" fmla="*/ 2147483646 w 870"/>
                          <a:gd name="T11" fmla="*/ 2147483646 h 766"/>
                          <a:gd name="T12" fmla="*/ 2147483646 w 870"/>
                          <a:gd name="T13" fmla="*/ 2147483646 h 766"/>
                          <a:gd name="T14" fmla="*/ 2147483646 w 870"/>
                          <a:gd name="T15" fmla="*/ 2147483646 h 766"/>
                          <a:gd name="T16" fmla="*/ 2147483646 w 870"/>
                          <a:gd name="T17" fmla="*/ 2147483646 h 766"/>
                          <a:gd name="T18" fmla="*/ 2147483646 w 870"/>
                          <a:gd name="T19" fmla="*/ 2147483646 h 766"/>
                          <a:gd name="T20" fmla="*/ 2147483646 w 870"/>
                          <a:gd name="T21" fmla="*/ 2147483646 h 766"/>
                          <a:gd name="T22" fmla="*/ 2147483646 w 870"/>
                          <a:gd name="T23" fmla="*/ 2147483646 h 766"/>
                          <a:gd name="T24" fmla="*/ 2147483646 w 870"/>
                          <a:gd name="T25" fmla="*/ 2147483646 h 766"/>
                          <a:gd name="T26" fmla="*/ 2147483646 w 870"/>
                          <a:gd name="T27" fmla="*/ 2147483646 h 766"/>
                          <a:gd name="T28" fmla="*/ 2147483646 w 870"/>
                          <a:gd name="T29" fmla="*/ 2147483646 h 766"/>
                          <a:gd name="T30" fmla="*/ 2147483646 w 870"/>
                          <a:gd name="T31" fmla="*/ 2147483646 h 766"/>
                          <a:gd name="T32" fmla="*/ 2147483646 w 870"/>
                          <a:gd name="T33" fmla="*/ 2147483646 h 766"/>
                          <a:gd name="T34" fmla="*/ 2147483646 w 870"/>
                          <a:gd name="T35" fmla="*/ 2147483646 h 766"/>
                          <a:gd name="T36" fmla="*/ 2147483646 w 870"/>
                          <a:gd name="T37" fmla="*/ 2147483646 h 766"/>
                          <a:gd name="T38" fmla="*/ 2147483646 w 870"/>
                          <a:gd name="T39" fmla="*/ 2147483646 h 766"/>
                          <a:gd name="T40" fmla="*/ 2147483646 w 870"/>
                          <a:gd name="T41" fmla="*/ 2147483646 h 766"/>
                          <a:gd name="T42" fmla="*/ 2147483646 w 870"/>
                          <a:gd name="T43" fmla="*/ 2147483646 h 766"/>
                          <a:gd name="T44" fmla="*/ 2147483646 w 870"/>
                          <a:gd name="T45" fmla="*/ 2147483646 h 766"/>
                          <a:gd name="T46" fmla="*/ 2147483646 w 870"/>
                          <a:gd name="T47" fmla="*/ 2147483646 h 766"/>
                          <a:gd name="T48" fmla="*/ 2147483646 w 870"/>
                          <a:gd name="T49" fmla="*/ 2147483646 h 766"/>
                          <a:gd name="T50" fmla="*/ 2147483646 w 870"/>
                          <a:gd name="T51" fmla="*/ 2147483646 h 766"/>
                          <a:gd name="T52" fmla="*/ 2147483646 w 870"/>
                          <a:gd name="T53" fmla="*/ 2147483646 h 766"/>
                          <a:gd name="T54" fmla="*/ 2147483646 w 870"/>
                          <a:gd name="T55" fmla="*/ 2147483646 h 766"/>
                          <a:gd name="T56" fmla="*/ 2147483646 w 870"/>
                          <a:gd name="T57" fmla="*/ 2147483646 h 766"/>
                          <a:gd name="T58" fmla="*/ 2147483646 w 870"/>
                          <a:gd name="T59" fmla="*/ 2147483646 h 766"/>
                          <a:gd name="T60" fmla="*/ 2147483646 w 870"/>
                          <a:gd name="T61" fmla="*/ 2147483646 h 766"/>
                          <a:gd name="T62" fmla="*/ 2147483646 w 870"/>
                          <a:gd name="T63" fmla="*/ 2147483646 h 766"/>
                          <a:gd name="T64" fmla="*/ 2147483646 w 870"/>
                          <a:gd name="T65" fmla="*/ 2147483646 h 766"/>
                          <a:gd name="T66" fmla="*/ 2147483646 w 870"/>
                          <a:gd name="T67" fmla="*/ 2147483646 h 766"/>
                          <a:gd name="T68" fmla="*/ 2147483646 w 870"/>
                          <a:gd name="T69" fmla="*/ 2147483646 h 766"/>
                          <a:gd name="T70" fmla="*/ 2147483646 w 870"/>
                          <a:gd name="T71" fmla="*/ 2147483646 h 766"/>
                          <a:gd name="T72" fmla="*/ 2147483646 w 870"/>
                          <a:gd name="T73" fmla="*/ 2147483646 h 766"/>
                          <a:gd name="T74" fmla="*/ 2147483646 w 870"/>
                          <a:gd name="T75" fmla="*/ 2147483646 h 766"/>
                          <a:gd name="T76" fmla="*/ 2147483646 w 870"/>
                          <a:gd name="T77" fmla="*/ 2147483646 h 766"/>
                          <a:gd name="T78" fmla="*/ 2147483646 w 870"/>
                          <a:gd name="T79" fmla="*/ 2147483646 h 766"/>
                          <a:gd name="T80" fmla="*/ 2147483646 w 870"/>
                          <a:gd name="T81" fmla="*/ 2147483646 h 766"/>
                          <a:gd name="T82" fmla="*/ 2147483646 w 870"/>
                          <a:gd name="T83" fmla="*/ 2147483646 h 766"/>
                          <a:gd name="T84" fmla="*/ 2147483646 w 870"/>
                          <a:gd name="T85" fmla="*/ 2147483646 h 766"/>
                          <a:gd name="T86" fmla="*/ 2147483646 w 870"/>
                          <a:gd name="T87" fmla="*/ 2147483646 h 766"/>
                          <a:gd name="T88" fmla="*/ 2147483646 w 870"/>
                          <a:gd name="T89" fmla="*/ 2147483646 h 766"/>
                          <a:gd name="T90" fmla="*/ 2147483646 w 870"/>
                          <a:gd name="T91" fmla="*/ 2147483646 h 766"/>
                          <a:gd name="T92" fmla="*/ 2147483646 w 870"/>
                          <a:gd name="T93" fmla="*/ 2147483646 h 766"/>
                          <a:gd name="T94" fmla="*/ 2147483646 w 870"/>
                          <a:gd name="T95" fmla="*/ 2147483646 h 766"/>
                          <a:gd name="T96" fmla="*/ 2147483646 w 870"/>
                          <a:gd name="T97" fmla="*/ 2147483646 h 766"/>
                          <a:gd name="T98" fmla="*/ 2147483646 w 870"/>
                          <a:gd name="T99" fmla="*/ 2147483646 h 766"/>
                          <a:gd name="T100" fmla="*/ 2147483646 w 870"/>
                          <a:gd name="T101" fmla="*/ 2147483646 h 766"/>
                          <a:gd name="T102" fmla="*/ 2147483646 w 870"/>
                          <a:gd name="T103" fmla="*/ 2147483646 h 76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w 870"/>
                          <a:gd name="T157" fmla="*/ 0 h 766"/>
                          <a:gd name="T158" fmla="*/ 870 w 870"/>
                          <a:gd name="T159" fmla="*/ 766 h 766"/>
                        </a:gdLst>
                        <a:ahLst/>
                        <a:cxnLst>
                          <a:cxn ang="T104">
                            <a:pos x="T0" y="T1"/>
                          </a:cxn>
                          <a:cxn ang="T105">
                            <a:pos x="T2" y="T3"/>
                          </a:cxn>
                          <a:cxn ang="T106">
                            <a:pos x="T4" y="T5"/>
                          </a:cxn>
                          <a:cxn ang="T107">
                            <a:pos x="T6" y="T7"/>
                          </a:cxn>
                          <a:cxn ang="T108">
                            <a:pos x="T8" y="T9"/>
                          </a:cxn>
                          <a:cxn ang="T109">
                            <a:pos x="T10" y="T11"/>
                          </a:cxn>
                          <a:cxn ang="T110">
                            <a:pos x="T12" y="T13"/>
                          </a:cxn>
                          <a:cxn ang="T111">
                            <a:pos x="T14" y="T15"/>
                          </a:cxn>
                          <a:cxn ang="T112">
                            <a:pos x="T16" y="T17"/>
                          </a:cxn>
                          <a:cxn ang="T113">
                            <a:pos x="T18" y="T19"/>
                          </a:cxn>
                          <a:cxn ang="T114">
                            <a:pos x="T20" y="T21"/>
                          </a:cxn>
                          <a:cxn ang="T115">
                            <a:pos x="T22" y="T23"/>
                          </a:cxn>
                          <a:cxn ang="T116">
                            <a:pos x="T24" y="T25"/>
                          </a:cxn>
                          <a:cxn ang="T117">
                            <a:pos x="T26" y="T27"/>
                          </a:cxn>
                          <a:cxn ang="T118">
                            <a:pos x="T28" y="T29"/>
                          </a:cxn>
                          <a:cxn ang="T119">
                            <a:pos x="T30" y="T31"/>
                          </a:cxn>
                          <a:cxn ang="T120">
                            <a:pos x="T32" y="T33"/>
                          </a:cxn>
                          <a:cxn ang="T121">
                            <a:pos x="T34" y="T35"/>
                          </a:cxn>
                          <a:cxn ang="T122">
                            <a:pos x="T36" y="T37"/>
                          </a:cxn>
                          <a:cxn ang="T123">
                            <a:pos x="T38" y="T39"/>
                          </a:cxn>
                          <a:cxn ang="T124">
                            <a:pos x="T40" y="T41"/>
                          </a:cxn>
                          <a:cxn ang="T125">
                            <a:pos x="T42" y="T43"/>
                          </a:cxn>
                          <a:cxn ang="T126">
                            <a:pos x="T44" y="T45"/>
                          </a:cxn>
                          <a:cxn ang="T127">
                            <a:pos x="T46" y="T47"/>
                          </a:cxn>
                          <a:cxn ang="T128">
                            <a:pos x="T48" y="T49"/>
                          </a:cxn>
                          <a:cxn ang="T129">
                            <a:pos x="T50" y="T51"/>
                          </a:cxn>
                          <a:cxn ang="T130">
                            <a:pos x="T52" y="T53"/>
                          </a:cxn>
                          <a:cxn ang="T131">
                            <a:pos x="T54" y="T55"/>
                          </a:cxn>
                          <a:cxn ang="T132">
                            <a:pos x="T56" y="T57"/>
                          </a:cxn>
                          <a:cxn ang="T133">
                            <a:pos x="T58" y="T59"/>
                          </a:cxn>
                          <a:cxn ang="T134">
                            <a:pos x="T60" y="T61"/>
                          </a:cxn>
                          <a:cxn ang="T135">
                            <a:pos x="T62" y="T63"/>
                          </a:cxn>
                          <a:cxn ang="T136">
                            <a:pos x="T64" y="T65"/>
                          </a:cxn>
                          <a:cxn ang="T137">
                            <a:pos x="T66" y="T67"/>
                          </a:cxn>
                          <a:cxn ang="T138">
                            <a:pos x="T68" y="T69"/>
                          </a:cxn>
                          <a:cxn ang="T139">
                            <a:pos x="T70" y="T71"/>
                          </a:cxn>
                          <a:cxn ang="T140">
                            <a:pos x="T72" y="T73"/>
                          </a:cxn>
                          <a:cxn ang="T141">
                            <a:pos x="T74" y="T75"/>
                          </a:cxn>
                          <a:cxn ang="T142">
                            <a:pos x="T76" y="T77"/>
                          </a:cxn>
                          <a:cxn ang="T143">
                            <a:pos x="T78" y="T79"/>
                          </a:cxn>
                          <a:cxn ang="T144">
                            <a:pos x="T80" y="T81"/>
                          </a:cxn>
                          <a:cxn ang="T145">
                            <a:pos x="T82" y="T83"/>
                          </a:cxn>
                          <a:cxn ang="T146">
                            <a:pos x="T84" y="T85"/>
                          </a:cxn>
                          <a:cxn ang="T147">
                            <a:pos x="T86" y="T87"/>
                          </a:cxn>
                          <a:cxn ang="T148">
                            <a:pos x="T88" y="T89"/>
                          </a:cxn>
                          <a:cxn ang="T149">
                            <a:pos x="T90" y="T91"/>
                          </a:cxn>
                          <a:cxn ang="T150">
                            <a:pos x="T92" y="T93"/>
                          </a:cxn>
                          <a:cxn ang="T151">
                            <a:pos x="T94" y="T95"/>
                          </a:cxn>
                          <a:cxn ang="T152">
                            <a:pos x="T96" y="T97"/>
                          </a:cxn>
                          <a:cxn ang="T153">
                            <a:pos x="T98" y="T99"/>
                          </a:cxn>
                          <a:cxn ang="T154">
                            <a:pos x="T100" y="T101"/>
                          </a:cxn>
                          <a:cxn ang="T155">
                            <a:pos x="T102" y="T103"/>
                          </a:cxn>
                        </a:cxnLst>
                        <a:rect l="T156" t="T157" r="T158" b="T159"/>
                        <a:pathLst>
                          <a:path w="870" h="766">
                            <a:moveTo>
                              <a:pt x="870" y="766"/>
                            </a:moveTo>
                            <a:lnTo>
                              <a:pt x="864" y="759"/>
                            </a:lnTo>
                            <a:lnTo>
                              <a:pt x="859" y="753"/>
                            </a:lnTo>
                            <a:lnTo>
                              <a:pt x="855" y="747"/>
                            </a:lnTo>
                            <a:lnTo>
                              <a:pt x="843" y="733"/>
                            </a:lnTo>
                            <a:lnTo>
                              <a:pt x="822" y="706"/>
                            </a:lnTo>
                            <a:lnTo>
                              <a:pt x="784" y="663"/>
                            </a:lnTo>
                            <a:lnTo>
                              <a:pt x="783" y="661"/>
                            </a:lnTo>
                            <a:lnTo>
                              <a:pt x="781" y="660"/>
                            </a:lnTo>
                            <a:lnTo>
                              <a:pt x="780" y="658"/>
                            </a:lnTo>
                            <a:lnTo>
                              <a:pt x="778" y="657"/>
                            </a:lnTo>
                            <a:lnTo>
                              <a:pt x="778" y="655"/>
                            </a:lnTo>
                            <a:lnTo>
                              <a:pt x="772" y="648"/>
                            </a:lnTo>
                            <a:lnTo>
                              <a:pt x="768" y="640"/>
                            </a:lnTo>
                            <a:lnTo>
                              <a:pt x="766" y="639"/>
                            </a:lnTo>
                            <a:lnTo>
                              <a:pt x="766" y="637"/>
                            </a:lnTo>
                            <a:lnTo>
                              <a:pt x="765" y="637"/>
                            </a:lnTo>
                            <a:lnTo>
                              <a:pt x="765" y="636"/>
                            </a:lnTo>
                            <a:lnTo>
                              <a:pt x="765" y="634"/>
                            </a:lnTo>
                            <a:lnTo>
                              <a:pt x="763" y="634"/>
                            </a:lnTo>
                            <a:lnTo>
                              <a:pt x="763" y="633"/>
                            </a:lnTo>
                            <a:lnTo>
                              <a:pt x="760" y="628"/>
                            </a:lnTo>
                            <a:lnTo>
                              <a:pt x="760" y="627"/>
                            </a:lnTo>
                            <a:lnTo>
                              <a:pt x="759" y="625"/>
                            </a:lnTo>
                            <a:lnTo>
                              <a:pt x="759" y="624"/>
                            </a:lnTo>
                            <a:lnTo>
                              <a:pt x="757" y="622"/>
                            </a:lnTo>
                            <a:lnTo>
                              <a:pt x="757" y="621"/>
                            </a:lnTo>
                            <a:lnTo>
                              <a:pt x="756" y="619"/>
                            </a:lnTo>
                            <a:lnTo>
                              <a:pt x="754" y="618"/>
                            </a:lnTo>
                            <a:lnTo>
                              <a:pt x="754" y="616"/>
                            </a:lnTo>
                            <a:lnTo>
                              <a:pt x="753" y="615"/>
                            </a:lnTo>
                            <a:lnTo>
                              <a:pt x="751" y="613"/>
                            </a:lnTo>
                            <a:lnTo>
                              <a:pt x="748" y="609"/>
                            </a:lnTo>
                            <a:lnTo>
                              <a:pt x="745" y="606"/>
                            </a:lnTo>
                            <a:lnTo>
                              <a:pt x="742" y="601"/>
                            </a:lnTo>
                            <a:lnTo>
                              <a:pt x="738" y="598"/>
                            </a:lnTo>
                            <a:lnTo>
                              <a:pt x="733" y="595"/>
                            </a:lnTo>
                            <a:lnTo>
                              <a:pt x="729" y="592"/>
                            </a:lnTo>
                            <a:lnTo>
                              <a:pt x="724" y="589"/>
                            </a:lnTo>
                            <a:lnTo>
                              <a:pt x="720" y="586"/>
                            </a:lnTo>
                            <a:lnTo>
                              <a:pt x="718" y="586"/>
                            </a:lnTo>
                            <a:lnTo>
                              <a:pt x="717" y="585"/>
                            </a:lnTo>
                            <a:lnTo>
                              <a:pt x="715" y="585"/>
                            </a:lnTo>
                            <a:lnTo>
                              <a:pt x="714" y="585"/>
                            </a:lnTo>
                            <a:lnTo>
                              <a:pt x="712" y="583"/>
                            </a:lnTo>
                            <a:lnTo>
                              <a:pt x="711" y="583"/>
                            </a:lnTo>
                            <a:lnTo>
                              <a:pt x="709" y="582"/>
                            </a:lnTo>
                            <a:lnTo>
                              <a:pt x="708" y="582"/>
                            </a:lnTo>
                            <a:lnTo>
                              <a:pt x="705" y="582"/>
                            </a:lnTo>
                            <a:lnTo>
                              <a:pt x="703" y="580"/>
                            </a:lnTo>
                            <a:lnTo>
                              <a:pt x="696" y="579"/>
                            </a:lnTo>
                            <a:lnTo>
                              <a:pt x="694" y="577"/>
                            </a:lnTo>
                            <a:lnTo>
                              <a:pt x="693" y="577"/>
                            </a:lnTo>
                            <a:lnTo>
                              <a:pt x="691" y="576"/>
                            </a:lnTo>
                            <a:lnTo>
                              <a:pt x="690" y="576"/>
                            </a:lnTo>
                            <a:lnTo>
                              <a:pt x="687" y="576"/>
                            </a:lnTo>
                            <a:lnTo>
                              <a:pt x="685" y="574"/>
                            </a:lnTo>
                            <a:lnTo>
                              <a:pt x="684" y="574"/>
                            </a:lnTo>
                            <a:lnTo>
                              <a:pt x="682" y="574"/>
                            </a:lnTo>
                            <a:lnTo>
                              <a:pt x="681" y="574"/>
                            </a:lnTo>
                            <a:lnTo>
                              <a:pt x="673" y="573"/>
                            </a:lnTo>
                            <a:lnTo>
                              <a:pt x="672" y="571"/>
                            </a:lnTo>
                            <a:lnTo>
                              <a:pt x="669" y="571"/>
                            </a:lnTo>
                            <a:lnTo>
                              <a:pt x="667" y="571"/>
                            </a:lnTo>
                            <a:lnTo>
                              <a:pt x="666" y="571"/>
                            </a:lnTo>
                            <a:lnTo>
                              <a:pt x="664" y="571"/>
                            </a:lnTo>
                            <a:lnTo>
                              <a:pt x="663" y="571"/>
                            </a:lnTo>
                            <a:lnTo>
                              <a:pt x="661" y="571"/>
                            </a:lnTo>
                            <a:lnTo>
                              <a:pt x="658" y="571"/>
                            </a:lnTo>
                            <a:lnTo>
                              <a:pt x="657" y="571"/>
                            </a:lnTo>
                            <a:lnTo>
                              <a:pt x="544" y="567"/>
                            </a:lnTo>
                            <a:lnTo>
                              <a:pt x="516" y="567"/>
                            </a:lnTo>
                            <a:lnTo>
                              <a:pt x="514" y="567"/>
                            </a:lnTo>
                            <a:lnTo>
                              <a:pt x="513" y="567"/>
                            </a:lnTo>
                            <a:lnTo>
                              <a:pt x="511" y="567"/>
                            </a:lnTo>
                            <a:lnTo>
                              <a:pt x="510" y="567"/>
                            </a:lnTo>
                            <a:lnTo>
                              <a:pt x="508" y="567"/>
                            </a:lnTo>
                            <a:lnTo>
                              <a:pt x="507" y="567"/>
                            </a:lnTo>
                            <a:lnTo>
                              <a:pt x="505" y="567"/>
                            </a:lnTo>
                            <a:lnTo>
                              <a:pt x="498" y="565"/>
                            </a:lnTo>
                            <a:lnTo>
                              <a:pt x="490" y="564"/>
                            </a:lnTo>
                            <a:lnTo>
                              <a:pt x="483" y="562"/>
                            </a:lnTo>
                            <a:lnTo>
                              <a:pt x="477" y="559"/>
                            </a:lnTo>
                            <a:lnTo>
                              <a:pt x="469" y="558"/>
                            </a:lnTo>
                            <a:lnTo>
                              <a:pt x="463" y="555"/>
                            </a:lnTo>
                            <a:lnTo>
                              <a:pt x="456" y="550"/>
                            </a:lnTo>
                            <a:lnTo>
                              <a:pt x="450" y="546"/>
                            </a:lnTo>
                            <a:lnTo>
                              <a:pt x="444" y="543"/>
                            </a:lnTo>
                            <a:lnTo>
                              <a:pt x="438" y="537"/>
                            </a:lnTo>
                            <a:lnTo>
                              <a:pt x="433" y="532"/>
                            </a:lnTo>
                            <a:lnTo>
                              <a:pt x="427" y="526"/>
                            </a:lnTo>
                            <a:lnTo>
                              <a:pt x="426" y="525"/>
                            </a:lnTo>
                            <a:lnTo>
                              <a:pt x="426" y="523"/>
                            </a:lnTo>
                            <a:lnTo>
                              <a:pt x="424" y="523"/>
                            </a:lnTo>
                            <a:lnTo>
                              <a:pt x="424" y="522"/>
                            </a:lnTo>
                            <a:lnTo>
                              <a:pt x="423" y="520"/>
                            </a:lnTo>
                            <a:lnTo>
                              <a:pt x="421" y="519"/>
                            </a:lnTo>
                            <a:lnTo>
                              <a:pt x="384" y="471"/>
                            </a:lnTo>
                            <a:lnTo>
                              <a:pt x="382" y="469"/>
                            </a:lnTo>
                            <a:lnTo>
                              <a:pt x="382" y="468"/>
                            </a:lnTo>
                            <a:lnTo>
                              <a:pt x="381" y="468"/>
                            </a:lnTo>
                            <a:lnTo>
                              <a:pt x="381" y="466"/>
                            </a:lnTo>
                            <a:lnTo>
                              <a:pt x="379" y="465"/>
                            </a:lnTo>
                            <a:lnTo>
                              <a:pt x="370" y="454"/>
                            </a:lnTo>
                            <a:lnTo>
                              <a:pt x="361" y="445"/>
                            </a:lnTo>
                            <a:lnTo>
                              <a:pt x="351" y="436"/>
                            </a:lnTo>
                            <a:lnTo>
                              <a:pt x="340" y="427"/>
                            </a:lnTo>
                            <a:lnTo>
                              <a:pt x="339" y="426"/>
                            </a:lnTo>
                            <a:lnTo>
                              <a:pt x="337" y="426"/>
                            </a:lnTo>
                            <a:lnTo>
                              <a:pt x="337" y="424"/>
                            </a:lnTo>
                            <a:lnTo>
                              <a:pt x="336" y="424"/>
                            </a:lnTo>
                            <a:lnTo>
                              <a:pt x="334" y="423"/>
                            </a:lnTo>
                            <a:lnTo>
                              <a:pt x="328" y="418"/>
                            </a:lnTo>
                            <a:lnTo>
                              <a:pt x="327" y="417"/>
                            </a:lnTo>
                            <a:lnTo>
                              <a:pt x="325" y="415"/>
                            </a:lnTo>
                            <a:lnTo>
                              <a:pt x="324" y="414"/>
                            </a:lnTo>
                            <a:lnTo>
                              <a:pt x="322" y="414"/>
                            </a:lnTo>
                            <a:lnTo>
                              <a:pt x="321" y="412"/>
                            </a:lnTo>
                            <a:lnTo>
                              <a:pt x="319" y="411"/>
                            </a:lnTo>
                            <a:lnTo>
                              <a:pt x="318" y="411"/>
                            </a:lnTo>
                            <a:lnTo>
                              <a:pt x="316" y="409"/>
                            </a:lnTo>
                            <a:lnTo>
                              <a:pt x="310" y="403"/>
                            </a:lnTo>
                            <a:lnTo>
                              <a:pt x="304" y="397"/>
                            </a:lnTo>
                            <a:lnTo>
                              <a:pt x="303" y="396"/>
                            </a:lnTo>
                            <a:lnTo>
                              <a:pt x="301" y="394"/>
                            </a:lnTo>
                            <a:lnTo>
                              <a:pt x="301" y="393"/>
                            </a:lnTo>
                            <a:lnTo>
                              <a:pt x="300" y="391"/>
                            </a:lnTo>
                            <a:lnTo>
                              <a:pt x="298" y="390"/>
                            </a:lnTo>
                            <a:lnTo>
                              <a:pt x="297" y="388"/>
                            </a:lnTo>
                            <a:lnTo>
                              <a:pt x="297" y="387"/>
                            </a:lnTo>
                            <a:lnTo>
                              <a:pt x="295" y="385"/>
                            </a:lnTo>
                            <a:lnTo>
                              <a:pt x="237" y="310"/>
                            </a:lnTo>
                            <a:lnTo>
                              <a:pt x="184" y="243"/>
                            </a:lnTo>
                            <a:lnTo>
                              <a:pt x="171" y="226"/>
                            </a:lnTo>
                            <a:lnTo>
                              <a:pt x="163" y="217"/>
                            </a:lnTo>
                            <a:lnTo>
                              <a:pt x="150" y="199"/>
                            </a:lnTo>
                            <a:lnTo>
                              <a:pt x="78" y="106"/>
                            </a:lnTo>
                            <a:lnTo>
                              <a:pt x="34" y="52"/>
                            </a:lnTo>
                            <a:lnTo>
                              <a:pt x="34" y="51"/>
                            </a:lnTo>
                            <a:lnTo>
                              <a:pt x="33" y="51"/>
                            </a:lnTo>
                            <a:lnTo>
                              <a:pt x="33" y="49"/>
                            </a:lnTo>
                            <a:lnTo>
                              <a:pt x="31" y="48"/>
                            </a:lnTo>
                            <a:lnTo>
                              <a:pt x="31" y="46"/>
                            </a:lnTo>
                            <a:lnTo>
                              <a:pt x="30" y="46"/>
                            </a:lnTo>
                            <a:lnTo>
                              <a:pt x="22" y="34"/>
                            </a:lnTo>
                            <a:lnTo>
                              <a:pt x="21" y="33"/>
                            </a:lnTo>
                            <a:lnTo>
                              <a:pt x="21" y="31"/>
                            </a:lnTo>
                            <a:lnTo>
                              <a:pt x="19" y="31"/>
                            </a:lnTo>
                            <a:lnTo>
                              <a:pt x="19" y="30"/>
                            </a:lnTo>
                            <a:lnTo>
                              <a:pt x="18" y="28"/>
                            </a:lnTo>
                            <a:lnTo>
                              <a:pt x="10" y="16"/>
                            </a:lnTo>
                            <a:lnTo>
                              <a:pt x="10" y="15"/>
                            </a:lnTo>
                            <a:lnTo>
                              <a:pt x="9" y="15"/>
                            </a:lnTo>
                            <a:lnTo>
                              <a:pt x="9" y="13"/>
                            </a:lnTo>
                            <a:lnTo>
                              <a:pt x="7" y="12"/>
                            </a:lnTo>
                            <a:lnTo>
                              <a:pt x="7" y="10"/>
                            </a:lnTo>
                            <a:lnTo>
                              <a:pt x="0" y="1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2225">
                        <a:solidFill>
                          <a:schemeClr val="bg1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</p:grpSp>
              </p:grpSp>
              <p:sp>
                <p:nvSpPr>
                  <p:cNvPr id="116" name="Freeform 17"/>
                  <p:cNvSpPr>
                    <a:spLocks/>
                  </p:cNvSpPr>
                  <p:nvPr/>
                </p:nvSpPr>
                <p:spPr bwMode="auto">
                  <a:xfrm>
                    <a:off x="3195638" y="750888"/>
                    <a:ext cx="639762" cy="1319212"/>
                  </a:xfrm>
                  <a:custGeom>
                    <a:avLst/>
                    <a:gdLst>
                      <a:gd name="T0" fmla="*/ 2147483646 w 1209"/>
                      <a:gd name="T1" fmla="*/ 2147483646 h 2494"/>
                      <a:gd name="T2" fmla="*/ 2147483646 w 1209"/>
                      <a:gd name="T3" fmla="*/ 2147483646 h 2494"/>
                      <a:gd name="T4" fmla="*/ 2147483646 w 1209"/>
                      <a:gd name="T5" fmla="*/ 2147483646 h 2494"/>
                      <a:gd name="T6" fmla="*/ 2147483646 w 1209"/>
                      <a:gd name="T7" fmla="*/ 2147483646 h 2494"/>
                      <a:gd name="T8" fmla="*/ 2147483646 w 1209"/>
                      <a:gd name="T9" fmla="*/ 2147483646 h 2494"/>
                      <a:gd name="T10" fmla="*/ 2147483646 w 1209"/>
                      <a:gd name="T11" fmla="*/ 2147483646 h 2494"/>
                      <a:gd name="T12" fmla="*/ 2147483646 w 1209"/>
                      <a:gd name="T13" fmla="*/ 2147483646 h 2494"/>
                      <a:gd name="T14" fmla="*/ 2147483646 w 1209"/>
                      <a:gd name="T15" fmla="*/ 2147483646 h 2494"/>
                      <a:gd name="T16" fmla="*/ 2147483646 w 1209"/>
                      <a:gd name="T17" fmla="*/ 2147483646 h 2494"/>
                      <a:gd name="T18" fmla="*/ 2147483646 w 1209"/>
                      <a:gd name="T19" fmla="*/ 2147483646 h 2494"/>
                      <a:gd name="T20" fmla="*/ 2147483646 w 1209"/>
                      <a:gd name="T21" fmla="*/ 2147483646 h 2494"/>
                      <a:gd name="T22" fmla="*/ 2147483646 w 1209"/>
                      <a:gd name="T23" fmla="*/ 2147483646 h 2494"/>
                      <a:gd name="T24" fmla="*/ 2147483646 w 1209"/>
                      <a:gd name="T25" fmla="*/ 2147483646 h 2494"/>
                      <a:gd name="T26" fmla="*/ 2147483646 w 1209"/>
                      <a:gd name="T27" fmla="*/ 2147483646 h 2494"/>
                      <a:gd name="T28" fmla="*/ 2147483646 w 1209"/>
                      <a:gd name="T29" fmla="*/ 2147483646 h 2494"/>
                      <a:gd name="T30" fmla="*/ 2147483646 w 1209"/>
                      <a:gd name="T31" fmla="*/ 2147483646 h 2494"/>
                      <a:gd name="T32" fmla="*/ 2147483646 w 1209"/>
                      <a:gd name="T33" fmla="*/ 2147483646 h 2494"/>
                      <a:gd name="T34" fmla="*/ 2147483646 w 1209"/>
                      <a:gd name="T35" fmla="*/ 2147483646 h 2494"/>
                      <a:gd name="T36" fmla="*/ 2147483646 w 1209"/>
                      <a:gd name="T37" fmla="*/ 2147483646 h 2494"/>
                      <a:gd name="T38" fmla="*/ 2147483646 w 1209"/>
                      <a:gd name="T39" fmla="*/ 2147483646 h 2494"/>
                      <a:gd name="T40" fmla="*/ 2147483646 w 1209"/>
                      <a:gd name="T41" fmla="*/ 2147483646 h 2494"/>
                      <a:gd name="T42" fmla="*/ 2147483646 w 1209"/>
                      <a:gd name="T43" fmla="*/ 2147483646 h 2494"/>
                      <a:gd name="T44" fmla="*/ 2147483646 w 1209"/>
                      <a:gd name="T45" fmla="*/ 2147483646 h 2494"/>
                      <a:gd name="T46" fmla="*/ 2147483646 w 1209"/>
                      <a:gd name="T47" fmla="*/ 2147483646 h 2494"/>
                      <a:gd name="T48" fmla="*/ 2147483646 w 1209"/>
                      <a:gd name="T49" fmla="*/ 2147483646 h 2494"/>
                      <a:gd name="T50" fmla="*/ 2147483646 w 1209"/>
                      <a:gd name="T51" fmla="*/ 2147483646 h 2494"/>
                      <a:gd name="T52" fmla="*/ 2147483646 w 1209"/>
                      <a:gd name="T53" fmla="*/ 2147483646 h 2494"/>
                      <a:gd name="T54" fmla="*/ 2147483646 w 1209"/>
                      <a:gd name="T55" fmla="*/ 2147483646 h 2494"/>
                      <a:gd name="T56" fmla="*/ 2147483646 w 1209"/>
                      <a:gd name="T57" fmla="*/ 2147483646 h 2494"/>
                      <a:gd name="T58" fmla="*/ 2147483646 w 1209"/>
                      <a:gd name="T59" fmla="*/ 2147483646 h 2494"/>
                      <a:gd name="T60" fmla="*/ 2147483646 w 1209"/>
                      <a:gd name="T61" fmla="*/ 2147483646 h 2494"/>
                      <a:gd name="T62" fmla="*/ 2147483646 w 1209"/>
                      <a:gd name="T63" fmla="*/ 2147483646 h 2494"/>
                      <a:gd name="T64" fmla="*/ 2147483646 w 1209"/>
                      <a:gd name="T65" fmla="*/ 2147483646 h 2494"/>
                      <a:gd name="T66" fmla="*/ 2147483646 w 1209"/>
                      <a:gd name="T67" fmla="*/ 2147483646 h 2494"/>
                      <a:gd name="T68" fmla="*/ 2147483646 w 1209"/>
                      <a:gd name="T69" fmla="*/ 2147483646 h 2494"/>
                      <a:gd name="T70" fmla="*/ 2147483646 w 1209"/>
                      <a:gd name="T71" fmla="*/ 2147483646 h 2494"/>
                      <a:gd name="T72" fmla="*/ 2147483646 w 1209"/>
                      <a:gd name="T73" fmla="*/ 2147483646 h 2494"/>
                      <a:gd name="T74" fmla="*/ 2147483646 w 1209"/>
                      <a:gd name="T75" fmla="*/ 2147483646 h 2494"/>
                      <a:gd name="T76" fmla="*/ 2147483646 w 1209"/>
                      <a:gd name="T77" fmla="*/ 2147483646 h 2494"/>
                      <a:gd name="T78" fmla="*/ 2147483646 w 1209"/>
                      <a:gd name="T79" fmla="*/ 2147483646 h 2494"/>
                      <a:gd name="T80" fmla="*/ 2147483646 w 1209"/>
                      <a:gd name="T81" fmla="*/ 2147483646 h 2494"/>
                      <a:gd name="T82" fmla="*/ 2147483646 w 1209"/>
                      <a:gd name="T83" fmla="*/ 2147483646 h 2494"/>
                      <a:gd name="T84" fmla="*/ 2147483646 w 1209"/>
                      <a:gd name="T85" fmla="*/ 2147483646 h 2494"/>
                      <a:gd name="T86" fmla="*/ 2147483646 w 1209"/>
                      <a:gd name="T87" fmla="*/ 2147483646 h 2494"/>
                      <a:gd name="T88" fmla="*/ 2147483646 w 1209"/>
                      <a:gd name="T89" fmla="*/ 2147483646 h 2494"/>
                      <a:gd name="T90" fmla="*/ 2147483646 w 1209"/>
                      <a:gd name="T91" fmla="*/ 2147483646 h 2494"/>
                      <a:gd name="T92" fmla="*/ 2147483646 w 1209"/>
                      <a:gd name="T93" fmla="*/ 2147483646 h 2494"/>
                      <a:gd name="T94" fmla="*/ 2147483646 w 1209"/>
                      <a:gd name="T95" fmla="*/ 2147483646 h 2494"/>
                      <a:gd name="T96" fmla="*/ 2147483646 w 1209"/>
                      <a:gd name="T97" fmla="*/ 2147483646 h 2494"/>
                      <a:gd name="T98" fmla="*/ 2147483646 w 1209"/>
                      <a:gd name="T99" fmla="*/ 2147483646 h 2494"/>
                      <a:gd name="T100" fmla="*/ 2147483646 w 1209"/>
                      <a:gd name="T101" fmla="*/ 2147483646 h 2494"/>
                      <a:gd name="T102" fmla="*/ 2147483646 w 1209"/>
                      <a:gd name="T103" fmla="*/ 2147483646 h 2494"/>
                      <a:gd name="T104" fmla="*/ 2147483646 w 1209"/>
                      <a:gd name="T105" fmla="*/ 2147483646 h 2494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1209"/>
                      <a:gd name="T160" fmla="*/ 0 h 2494"/>
                      <a:gd name="T161" fmla="*/ 1209 w 1209"/>
                      <a:gd name="T162" fmla="*/ 2494 h 2494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1209" h="2494">
                        <a:moveTo>
                          <a:pt x="1209" y="2494"/>
                        </a:moveTo>
                        <a:lnTo>
                          <a:pt x="1207" y="2491"/>
                        </a:lnTo>
                        <a:lnTo>
                          <a:pt x="1207" y="2490"/>
                        </a:lnTo>
                        <a:lnTo>
                          <a:pt x="1206" y="2490"/>
                        </a:lnTo>
                        <a:lnTo>
                          <a:pt x="1206" y="2488"/>
                        </a:lnTo>
                        <a:lnTo>
                          <a:pt x="1206" y="2487"/>
                        </a:lnTo>
                        <a:lnTo>
                          <a:pt x="1204" y="2485"/>
                        </a:lnTo>
                        <a:lnTo>
                          <a:pt x="1201" y="2478"/>
                        </a:lnTo>
                        <a:lnTo>
                          <a:pt x="1201" y="2476"/>
                        </a:lnTo>
                        <a:lnTo>
                          <a:pt x="1201" y="2475"/>
                        </a:lnTo>
                        <a:lnTo>
                          <a:pt x="1201" y="2473"/>
                        </a:lnTo>
                        <a:lnTo>
                          <a:pt x="1200" y="2472"/>
                        </a:lnTo>
                        <a:lnTo>
                          <a:pt x="1200" y="2470"/>
                        </a:lnTo>
                        <a:lnTo>
                          <a:pt x="1200" y="2469"/>
                        </a:lnTo>
                        <a:lnTo>
                          <a:pt x="1198" y="2466"/>
                        </a:lnTo>
                        <a:lnTo>
                          <a:pt x="1198" y="2464"/>
                        </a:lnTo>
                        <a:lnTo>
                          <a:pt x="1198" y="2463"/>
                        </a:lnTo>
                        <a:lnTo>
                          <a:pt x="1197" y="2461"/>
                        </a:lnTo>
                        <a:lnTo>
                          <a:pt x="1197" y="2460"/>
                        </a:lnTo>
                        <a:lnTo>
                          <a:pt x="1197" y="2458"/>
                        </a:lnTo>
                        <a:lnTo>
                          <a:pt x="1195" y="2452"/>
                        </a:lnTo>
                        <a:lnTo>
                          <a:pt x="1194" y="2445"/>
                        </a:lnTo>
                        <a:lnTo>
                          <a:pt x="1194" y="2443"/>
                        </a:lnTo>
                        <a:lnTo>
                          <a:pt x="1194" y="2442"/>
                        </a:lnTo>
                        <a:lnTo>
                          <a:pt x="1194" y="2440"/>
                        </a:lnTo>
                        <a:lnTo>
                          <a:pt x="1194" y="2439"/>
                        </a:lnTo>
                        <a:lnTo>
                          <a:pt x="1194" y="2437"/>
                        </a:lnTo>
                        <a:lnTo>
                          <a:pt x="1194" y="2434"/>
                        </a:lnTo>
                        <a:lnTo>
                          <a:pt x="1194" y="2433"/>
                        </a:lnTo>
                        <a:lnTo>
                          <a:pt x="1194" y="2431"/>
                        </a:lnTo>
                        <a:lnTo>
                          <a:pt x="1194" y="2430"/>
                        </a:lnTo>
                        <a:lnTo>
                          <a:pt x="1192" y="2428"/>
                        </a:lnTo>
                        <a:lnTo>
                          <a:pt x="1192" y="2427"/>
                        </a:lnTo>
                        <a:lnTo>
                          <a:pt x="1192" y="2425"/>
                        </a:lnTo>
                        <a:lnTo>
                          <a:pt x="1192" y="2424"/>
                        </a:lnTo>
                        <a:lnTo>
                          <a:pt x="1191" y="2418"/>
                        </a:lnTo>
                        <a:lnTo>
                          <a:pt x="1191" y="2416"/>
                        </a:lnTo>
                        <a:lnTo>
                          <a:pt x="1191" y="2415"/>
                        </a:lnTo>
                        <a:lnTo>
                          <a:pt x="1191" y="2413"/>
                        </a:lnTo>
                        <a:lnTo>
                          <a:pt x="1189" y="2412"/>
                        </a:lnTo>
                        <a:lnTo>
                          <a:pt x="1189" y="2410"/>
                        </a:lnTo>
                        <a:lnTo>
                          <a:pt x="1189" y="2409"/>
                        </a:lnTo>
                        <a:lnTo>
                          <a:pt x="1188" y="2407"/>
                        </a:lnTo>
                        <a:lnTo>
                          <a:pt x="1188" y="2403"/>
                        </a:lnTo>
                        <a:lnTo>
                          <a:pt x="1186" y="2403"/>
                        </a:lnTo>
                        <a:lnTo>
                          <a:pt x="1186" y="2401"/>
                        </a:lnTo>
                        <a:lnTo>
                          <a:pt x="1186" y="2400"/>
                        </a:lnTo>
                        <a:lnTo>
                          <a:pt x="1186" y="2398"/>
                        </a:lnTo>
                        <a:lnTo>
                          <a:pt x="1185" y="2397"/>
                        </a:lnTo>
                        <a:lnTo>
                          <a:pt x="1185" y="2395"/>
                        </a:lnTo>
                        <a:lnTo>
                          <a:pt x="1185" y="2394"/>
                        </a:lnTo>
                        <a:lnTo>
                          <a:pt x="1183" y="2389"/>
                        </a:lnTo>
                        <a:lnTo>
                          <a:pt x="1183" y="2388"/>
                        </a:lnTo>
                        <a:lnTo>
                          <a:pt x="1183" y="2386"/>
                        </a:lnTo>
                        <a:lnTo>
                          <a:pt x="1183" y="2385"/>
                        </a:lnTo>
                        <a:lnTo>
                          <a:pt x="1183" y="2383"/>
                        </a:lnTo>
                        <a:lnTo>
                          <a:pt x="1183" y="2382"/>
                        </a:lnTo>
                        <a:lnTo>
                          <a:pt x="1182" y="2382"/>
                        </a:lnTo>
                        <a:lnTo>
                          <a:pt x="1182" y="2380"/>
                        </a:lnTo>
                        <a:lnTo>
                          <a:pt x="1182" y="2379"/>
                        </a:lnTo>
                        <a:lnTo>
                          <a:pt x="1176" y="2308"/>
                        </a:lnTo>
                        <a:lnTo>
                          <a:pt x="1171" y="2274"/>
                        </a:lnTo>
                        <a:lnTo>
                          <a:pt x="1168" y="2235"/>
                        </a:lnTo>
                        <a:lnTo>
                          <a:pt x="1167" y="2220"/>
                        </a:lnTo>
                        <a:lnTo>
                          <a:pt x="1164" y="2202"/>
                        </a:lnTo>
                        <a:lnTo>
                          <a:pt x="1162" y="2184"/>
                        </a:lnTo>
                        <a:lnTo>
                          <a:pt x="1162" y="2172"/>
                        </a:lnTo>
                        <a:lnTo>
                          <a:pt x="1161" y="2166"/>
                        </a:lnTo>
                        <a:lnTo>
                          <a:pt x="1159" y="2161"/>
                        </a:lnTo>
                        <a:lnTo>
                          <a:pt x="1159" y="2157"/>
                        </a:lnTo>
                        <a:lnTo>
                          <a:pt x="1158" y="2154"/>
                        </a:lnTo>
                        <a:lnTo>
                          <a:pt x="1156" y="2151"/>
                        </a:lnTo>
                        <a:lnTo>
                          <a:pt x="1156" y="2149"/>
                        </a:lnTo>
                        <a:lnTo>
                          <a:pt x="1155" y="2146"/>
                        </a:lnTo>
                        <a:lnTo>
                          <a:pt x="1153" y="2145"/>
                        </a:lnTo>
                        <a:lnTo>
                          <a:pt x="1152" y="2142"/>
                        </a:lnTo>
                        <a:lnTo>
                          <a:pt x="1149" y="2140"/>
                        </a:lnTo>
                        <a:lnTo>
                          <a:pt x="1146" y="2136"/>
                        </a:lnTo>
                        <a:lnTo>
                          <a:pt x="1141" y="2133"/>
                        </a:lnTo>
                        <a:lnTo>
                          <a:pt x="1138" y="2130"/>
                        </a:lnTo>
                        <a:lnTo>
                          <a:pt x="1075" y="2080"/>
                        </a:lnTo>
                        <a:lnTo>
                          <a:pt x="1074" y="2079"/>
                        </a:lnTo>
                        <a:lnTo>
                          <a:pt x="1072" y="2077"/>
                        </a:lnTo>
                        <a:lnTo>
                          <a:pt x="1071" y="2077"/>
                        </a:lnTo>
                        <a:lnTo>
                          <a:pt x="1071" y="2076"/>
                        </a:lnTo>
                        <a:lnTo>
                          <a:pt x="1069" y="2076"/>
                        </a:lnTo>
                        <a:lnTo>
                          <a:pt x="1069" y="2074"/>
                        </a:lnTo>
                        <a:lnTo>
                          <a:pt x="1062" y="2068"/>
                        </a:lnTo>
                        <a:lnTo>
                          <a:pt x="1060" y="2068"/>
                        </a:lnTo>
                        <a:lnTo>
                          <a:pt x="1060" y="2067"/>
                        </a:lnTo>
                        <a:lnTo>
                          <a:pt x="1059" y="2067"/>
                        </a:lnTo>
                        <a:lnTo>
                          <a:pt x="1059" y="2065"/>
                        </a:lnTo>
                        <a:lnTo>
                          <a:pt x="1057" y="2065"/>
                        </a:lnTo>
                        <a:lnTo>
                          <a:pt x="1057" y="2064"/>
                        </a:lnTo>
                        <a:lnTo>
                          <a:pt x="1056" y="2064"/>
                        </a:lnTo>
                        <a:lnTo>
                          <a:pt x="771" y="1812"/>
                        </a:lnTo>
                        <a:lnTo>
                          <a:pt x="769" y="1812"/>
                        </a:lnTo>
                        <a:lnTo>
                          <a:pt x="769" y="1810"/>
                        </a:lnTo>
                        <a:lnTo>
                          <a:pt x="768" y="1810"/>
                        </a:lnTo>
                        <a:lnTo>
                          <a:pt x="768" y="1809"/>
                        </a:lnTo>
                        <a:lnTo>
                          <a:pt x="766" y="1809"/>
                        </a:lnTo>
                        <a:lnTo>
                          <a:pt x="766" y="1807"/>
                        </a:lnTo>
                        <a:lnTo>
                          <a:pt x="765" y="1807"/>
                        </a:lnTo>
                        <a:lnTo>
                          <a:pt x="765" y="1806"/>
                        </a:lnTo>
                        <a:lnTo>
                          <a:pt x="760" y="1801"/>
                        </a:lnTo>
                        <a:lnTo>
                          <a:pt x="759" y="1801"/>
                        </a:lnTo>
                        <a:lnTo>
                          <a:pt x="757" y="1800"/>
                        </a:lnTo>
                        <a:lnTo>
                          <a:pt x="756" y="1798"/>
                        </a:lnTo>
                        <a:lnTo>
                          <a:pt x="754" y="1797"/>
                        </a:lnTo>
                        <a:lnTo>
                          <a:pt x="457" y="1512"/>
                        </a:lnTo>
                        <a:lnTo>
                          <a:pt x="457" y="1510"/>
                        </a:lnTo>
                        <a:lnTo>
                          <a:pt x="456" y="1510"/>
                        </a:lnTo>
                        <a:lnTo>
                          <a:pt x="456" y="1509"/>
                        </a:lnTo>
                        <a:lnTo>
                          <a:pt x="454" y="1509"/>
                        </a:lnTo>
                        <a:lnTo>
                          <a:pt x="454" y="1507"/>
                        </a:lnTo>
                        <a:lnTo>
                          <a:pt x="453" y="1507"/>
                        </a:lnTo>
                        <a:lnTo>
                          <a:pt x="453" y="1506"/>
                        </a:lnTo>
                        <a:lnTo>
                          <a:pt x="451" y="1506"/>
                        </a:lnTo>
                        <a:lnTo>
                          <a:pt x="448" y="1501"/>
                        </a:lnTo>
                        <a:lnTo>
                          <a:pt x="445" y="1497"/>
                        </a:lnTo>
                        <a:lnTo>
                          <a:pt x="441" y="1492"/>
                        </a:lnTo>
                        <a:lnTo>
                          <a:pt x="438" y="1488"/>
                        </a:lnTo>
                        <a:lnTo>
                          <a:pt x="436" y="1482"/>
                        </a:lnTo>
                        <a:lnTo>
                          <a:pt x="433" y="1477"/>
                        </a:lnTo>
                        <a:lnTo>
                          <a:pt x="432" y="1473"/>
                        </a:lnTo>
                        <a:lnTo>
                          <a:pt x="430" y="1467"/>
                        </a:lnTo>
                        <a:lnTo>
                          <a:pt x="429" y="1461"/>
                        </a:lnTo>
                        <a:lnTo>
                          <a:pt x="427" y="1459"/>
                        </a:lnTo>
                        <a:lnTo>
                          <a:pt x="427" y="1458"/>
                        </a:lnTo>
                        <a:lnTo>
                          <a:pt x="427" y="1456"/>
                        </a:lnTo>
                        <a:lnTo>
                          <a:pt x="427" y="1455"/>
                        </a:lnTo>
                        <a:lnTo>
                          <a:pt x="427" y="1453"/>
                        </a:lnTo>
                        <a:lnTo>
                          <a:pt x="279" y="621"/>
                        </a:lnTo>
                        <a:lnTo>
                          <a:pt x="279" y="619"/>
                        </a:lnTo>
                        <a:lnTo>
                          <a:pt x="279" y="618"/>
                        </a:lnTo>
                        <a:lnTo>
                          <a:pt x="279" y="616"/>
                        </a:lnTo>
                        <a:lnTo>
                          <a:pt x="277" y="616"/>
                        </a:lnTo>
                        <a:lnTo>
                          <a:pt x="277" y="615"/>
                        </a:lnTo>
                        <a:lnTo>
                          <a:pt x="277" y="613"/>
                        </a:lnTo>
                        <a:lnTo>
                          <a:pt x="277" y="612"/>
                        </a:lnTo>
                        <a:lnTo>
                          <a:pt x="277" y="610"/>
                        </a:lnTo>
                        <a:lnTo>
                          <a:pt x="277" y="609"/>
                        </a:lnTo>
                        <a:lnTo>
                          <a:pt x="274" y="603"/>
                        </a:lnTo>
                        <a:lnTo>
                          <a:pt x="273" y="595"/>
                        </a:lnTo>
                        <a:lnTo>
                          <a:pt x="270" y="589"/>
                        </a:lnTo>
                        <a:lnTo>
                          <a:pt x="268" y="588"/>
                        </a:lnTo>
                        <a:lnTo>
                          <a:pt x="268" y="586"/>
                        </a:lnTo>
                        <a:lnTo>
                          <a:pt x="267" y="585"/>
                        </a:lnTo>
                        <a:lnTo>
                          <a:pt x="267" y="583"/>
                        </a:lnTo>
                        <a:lnTo>
                          <a:pt x="265" y="582"/>
                        </a:lnTo>
                        <a:lnTo>
                          <a:pt x="265" y="580"/>
                        </a:lnTo>
                        <a:lnTo>
                          <a:pt x="264" y="579"/>
                        </a:lnTo>
                        <a:lnTo>
                          <a:pt x="256" y="565"/>
                        </a:lnTo>
                        <a:lnTo>
                          <a:pt x="250" y="553"/>
                        </a:lnTo>
                        <a:lnTo>
                          <a:pt x="205" y="463"/>
                        </a:lnTo>
                        <a:lnTo>
                          <a:pt x="205" y="462"/>
                        </a:lnTo>
                        <a:lnTo>
                          <a:pt x="204" y="462"/>
                        </a:lnTo>
                        <a:lnTo>
                          <a:pt x="204" y="460"/>
                        </a:lnTo>
                        <a:lnTo>
                          <a:pt x="195" y="442"/>
                        </a:lnTo>
                        <a:lnTo>
                          <a:pt x="189" y="424"/>
                        </a:lnTo>
                        <a:lnTo>
                          <a:pt x="189" y="423"/>
                        </a:lnTo>
                        <a:lnTo>
                          <a:pt x="187" y="421"/>
                        </a:lnTo>
                        <a:lnTo>
                          <a:pt x="187" y="420"/>
                        </a:lnTo>
                        <a:lnTo>
                          <a:pt x="178" y="391"/>
                        </a:lnTo>
                        <a:lnTo>
                          <a:pt x="177" y="390"/>
                        </a:lnTo>
                        <a:lnTo>
                          <a:pt x="177" y="388"/>
                        </a:lnTo>
                        <a:lnTo>
                          <a:pt x="177" y="387"/>
                        </a:lnTo>
                        <a:lnTo>
                          <a:pt x="175" y="385"/>
                        </a:lnTo>
                        <a:lnTo>
                          <a:pt x="175" y="384"/>
                        </a:lnTo>
                        <a:lnTo>
                          <a:pt x="172" y="373"/>
                        </a:lnTo>
                        <a:lnTo>
                          <a:pt x="171" y="363"/>
                        </a:lnTo>
                        <a:lnTo>
                          <a:pt x="168" y="352"/>
                        </a:lnTo>
                        <a:lnTo>
                          <a:pt x="168" y="351"/>
                        </a:lnTo>
                        <a:lnTo>
                          <a:pt x="168" y="349"/>
                        </a:lnTo>
                        <a:lnTo>
                          <a:pt x="168" y="348"/>
                        </a:lnTo>
                        <a:lnTo>
                          <a:pt x="168" y="346"/>
                        </a:lnTo>
                        <a:lnTo>
                          <a:pt x="168" y="345"/>
                        </a:lnTo>
                        <a:lnTo>
                          <a:pt x="166" y="340"/>
                        </a:lnTo>
                        <a:lnTo>
                          <a:pt x="166" y="339"/>
                        </a:lnTo>
                        <a:lnTo>
                          <a:pt x="166" y="337"/>
                        </a:lnTo>
                        <a:lnTo>
                          <a:pt x="166" y="336"/>
                        </a:lnTo>
                        <a:lnTo>
                          <a:pt x="166" y="334"/>
                        </a:lnTo>
                        <a:lnTo>
                          <a:pt x="166" y="333"/>
                        </a:lnTo>
                        <a:lnTo>
                          <a:pt x="165" y="331"/>
                        </a:lnTo>
                        <a:lnTo>
                          <a:pt x="163" y="319"/>
                        </a:lnTo>
                        <a:lnTo>
                          <a:pt x="160" y="307"/>
                        </a:lnTo>
                        <a:lnTo>
                          <a:pt x="157" y="297"/>
                        </a:lnTo>
                        <a:lnTo>
                          <a:pt x="156" y="295"/>
                        </a:lnTo>
                        <a:lnTo>
                          <a:pt x="156" y="294"/>
                        </a:lnTo>
                        <a:lnTo>
                          <a:pt x="156" y="292"/>
                        </a:lnTo>
                        <a:lnTo>
                          <a:pt x="154" y="292"/>
                        </a:lnTo>
                        <a:lnTo>
                          <a:pt x="154" y="291"/>
                        </a:lnTo>
                        <a:lnTo>
                          <a:pt x="154" y="289"/>
                        </a:lnTo>
                        <a:lnTo>
                          <a:pt x="153" y="288"/>
                        </a:lnTo>
                        <a:lnTo>
                          <a:pt x="99" y="145"/>
                        </a:lnTo>
                        <a:lnTo>
                          <a:pt x="99" y="144"/>
                        </a:lnTo>
                        <a:lnTo>
                          <a:pt x="99" y="142"/>
                        </a:lnTo>
                        <a:lnTo>
                          <a:pt x="97" y="142"/>
                        </a:lnTo>
                        <a:lnTo>
                          <a:pt x="97" y="141"/>
                        </a:lnTo>
                        <a:lnTo>
                          <a:pt x="97" y="139"/>
                        </a:lnTo>
                        <a:lnTo>
                          <a:pt x="91" y="126"/>
                        </a:lnTo>
                        <a:lnTo>
                          <a:pt x="85" y="114"/>
                        </a:lnTo>
                        <a:lnTo>
                          <a:pt x="78" y="102"/>
                        </a:lnTo>
                        <a:lnTo>
                          <a:pt x="70" y="91"/>
                        </a:lnTo>
                        <a:lnTo>
                          <a:pt x="69" y="90"/>
                        </a:lnTo>
                        <a:lnTo>
                          <a:pt x="69" y="88"/>
                        </a:lnTo>
                        <a:lnTo>
                          <a:pt x="67" y="88"/>
                        </a:lnTo>
                        <a:lnTo>
                          <a:pt x="67" y="87"/>
                        </a:lnTo>
                        <a:lnTo>
                          <a:pt x="66" y="85"/>
                        </a:lnTo>
                        <a:lnTo>
                          <a:pt x="54" y="69"/>
                        </a:lnTo>
                        <a:lnTo>
                          <a:pt x="28" y="37"/>
                        </a:lnTo>
                        <a:lnTo>
                          <a:pt x="28" y="36"/>
                        </a:lnTo>
                        <a:lnTo>
                          <a:pt x="27" y="34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 cap="sq">
                    <a:solidFill>
                      <a:srgbClr val="FF0000"/>
                    </a:solidFill>
                    <a:prstDash val="sysDash"/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grpSp>
                <p:nvGrpSpPr>
                  <p:cNvPr id="117" name="群組 173"/>
                  <p:cNvGrpSpPr>
                    <a:grpSpLocks/>
                  </p:cNvGrpSpPr>
                  <p:nvPr/>
                </p:nvGrpSpPr>
                <p:grpSpPr bwMode="auto">
                  <a:xfrm>
                    <a:off x="3470275" y="4083050"/>
                    <a:ext cx="1473200" cy="163513"/>
                    <a:chOff x="3470275" y="4083050"/>
                    <a:chExt cx="1473200" cy="163513"/>
                  </a:xfrm>
                </p:grpSpPr>
                <p:sp>
                  <p:nvSpPr>
                    <p:cNvPr id="118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3470275" y="4083050"/>
                      <a:ext cx="1473200" cy="163513"/>
                    </a:xfrm>
                    <a:custGeom>
                      <a:avLst/>
                      <a:gdLst>
                        <a:gd name="T0" fmla="*/ 2147483646 w 2784"/>
                        <a:gd name="T1" fmla="*/ 2147483646 h 308"/>
                        <a:gd name="T2" fmla="*/ 2147483646 w 2784"/>
                        <a:gd name="T3" fmla="*/ 2147483646 h 308"/>
                        <a:gd name="T4" fmla="*/ 2147483646 w 2784"/>
                        <a:gd name="T5" fmla="*/ 2147483646 h 308"/>
                        <a:gd name="T6" fmla="*/ 2147483646 w 2784"/>
                        <a:gd name="T7" fmla="*/ 2147483646 h 308"/>
                        <a:gd name="T8" fmla="*/ 2147483646 w 2784"/>
                        <a:gd name="T9" fmla="*/ 2147483646 h 308"/>
                        <a:gd name="T10" fmla="*/ 2147483646 w 2784"/>
                        <a:gd name="T11" fmla="*/ 2147483646 h 308"/>
                        <a:gd name="T12" fmla="*/ 2147483646 w 2784"/>
                        <a:gd name="T13" fmla="*/ 2147483646 h 308"/>
                        <a:gd name="T14" fmla="*/ 2147483646 w 2784"/>
                        <a:gd name="T15" fmla="*/ 2147483646 h 308"/>
                        <a:gd name="T16" fmla="*/ 2147483646 w 2784"/>
                        <a:gd name="T17" fmla="*/ 2147483646 h 308"/>
                        <a:gd name="T18" fmla="*/ 2147483646 w 2784"/>
                        <a:gd name="T19" fmla="*/ 2147483646 h 308"/>
                        <a:gd name="T20" fmla="*/ 2147483646 w 2784"/>
                        <a:gd name="T21" fmla="*/ 2147483646 h 308"/>
                        <a:gd name="T22" fmla="*/ 2147483646 w 2784"/>
                        <a:gd name="T23" fmla="*/ 2147483646 h 308"/>
                        <a:gd name="T24" fmla="*/ 2147483646 w 2784"/>
                        <a:gd name="T25" fmla="*/ 2147483646 h 308"/>
                        <a:gd name="T26" fmla="*/ 2147483646 w 2784"/>
                        <a:gd name="T27" fmla="*/ 2147483646 h 308"/>
                        <a:gd name="T28" fmla="*/ 2147483646 w 2784"/>
                        <a:gd name="T29" fmla="*/ 2147483646 h 308"/>
                        <a:gd name="T30" fmla="*/ 2147483646 w 2784"/>
                        <a:gd name="T31" fmla="*/ 2147483646 h 308"/>
                        <a:gd name="T32" fmla="*/ 2147483646 w 2784"/>
                        <a:gd name="T33" fmla="*/ 2147483646 h 308"/>
                        <a:gd name="T34" fmla="*/ 2147483646 w 2784"/>
                        <a:gd name="T35" fmla="*/ 2147483646 h 308"/>
                        <a:gd name="T36" fmla="*/ 2147483646 w 2784"/>
                        <a:gd name="T37" fmla="*/ 2147483646 h 308"/>
                        <a:gd name="T38" fmla="*/ 2147483646 w 2784"/>
                        <a:gd name="T39" fmla="*/ 2147483646 h 308"/>
                        <a:gd name="T40" fmla="*/ 2147483646 w 2784"/>
                        <a:gd name="T41" fmla="*/ 2147483646 h 308"/>
                        <a:gd name="T42" fmla="*/ 2147483646 w 2784"/>
                        <a:gd name="T43" fmla="*/ 2147483646 h 308"/>
                        <a:gd name="T44" fmla="*/ 2147483646 w 2784"/>
                        <a:gd name="T45" fmla="*/ 2147483646 h 308"/>
                        <a:gd name="T46" fmla="*/ 2147483646 w 2784"/>
                        <a:gd name="T47" fmla="*/ 2147483646 h 308"/>
                        <a:gd name="T48" fmla="*/ 2147483646 w 2784"/>
                        <a:gd name="T49" fmla="*/ 2147483646 h 308"/>
                        <a:gd name="T50" fmla="*/ 2147483646 w 2784"/>
                        <a:gd name="T51" fmla="*/ 2147483646 h 308"/>
                        <a:gd name="T52" fmla="*/ 2147483646 w 2784"/>
                        <a:gd name="T53" fmla="*/ 2147483646 h 308"/>
                        <a:gd name="T54" fmla="*/ 2147483646 w 2784"/>
                        <a:gd name="T55" fmla="*/ 2147483646 h 308"/>
                        <a:gd name="T56" fmla="*/ 2147483646 w 2784"/>
                        <a:gd name="T57" fmla="*/ 2147483646 h 308"/>
                        <a:gd name="T58" fmla="*/ 2147483646 w 2784"/>
                        <a:gd name="T59" fmla="*/ 2147483646 h 308"/>
                        <a:gd name="T60" fmla="*/ 2147483646 w 2784"/>
                        <a:gd name="T61" fmla="*/ 2147483646 h 308"/>
                        <a:gd name="T62" fmla="*/ 2147483646 w 2784"/>
                        <a:gd name="T63" fmla="*/ 2147483646 h 308"/>
                        <a:gd name="T64" fmla="*/ 2147483646 w 2784"/>
                        <a:gd name="T65" fmla="*/ 2147483646 h 308"/>
                        <a:gd name="T66" fmla="*/ 2147483646 w 2784"/>
                        <a:gd name="T67" fmla="*/ 2147483646 h 308"/>
                        <a:gd name="T68" fmla="*/ 2147483646 w 2784"/>
                        <a:gd name="T69" fmla="*/ 2147483646 h 308"/>
                        <a:gd name="T70" fmla="*/ 2147483646 w 2784"/>
                        <a:gd name="T71" fmla="*/ 2147483646 h 308"/>
                        <a:gd name="T72" fmla="*/ 2147483646 w 2784"/>
                        <a:gd name="T73" fmla="*/ 2147483646 h 308"/>
                        <a:gd name="T74" fmla="*/ 2147483646 w 2784"/>
                        <a:gd name="T75" fmla="*/ 2147483646 h 308"/>
                        <a:gd name="T76" fmla="*/ 2147483646 w 2784"/>
                        <a:gd name="T77" fmla="*/ 2147483646 h 308"/>
                        <a:gd name="T78" fmla="*/ 2147483646 w 2784"/>
                        <a:gd name="T79" fmla="*/ 2147483646 h 308"/>
                        <a:gd name="T80" fmla="*/ 2147483646 w 2784"/>
                        <a:gd name="T81" fmla="*/ 2147483646 h 308"/>
                        <a:gd name="T82" fmla="*/ 2147483646 w 2784"/>
                        <a:gd name="T83" fmla="*/ 2147483646 h 308"/>
                        <a:gd name="T84" fmla="*/ 2147483646 w 2784"/>
                        <a:gd name="T85" fmla="*/ 2147483646 h 308"/>
                        <a:gd name="T86" fmla="*/ 2147483646 w 2784"/>
                        <a:gd name="T87" fmla="*/ 2147483646 h 308"/>
                        <a:gd name="T88" fmla="*/ 2147483646 w 2784"/>
                        <a:gd name="T89" fmla="*/ 2147483646 h 308"/>
                        <a:gd name="T90" fmla="*/ 2147483646 w 2784"/>
                        <a:gd name="T91" fmla="*/ 2147483646 h 308"/>
                        <a:gd name="T92" fmla="*/ 2147483646 w 2784"/>
                        <a:gd name="T93" fmla="*/ 2147483646 h 308"/>
                        <a:gd name="T94" fmla="*/ 2147483646 w 2784"/>
                        <a:gd name="T95" fmla="*/ 2147483646 h 308"/>
                        <a:gd name="T96" fmla="*/ 2147483646 w 2784"/>
                        <a:gd name="T97" fmla="*/ 2147483646 h 308"/>
                        <a:gd name="T98" fmla="*/ 2147483646 w 2784"/>
                        <a:gd name="T99" fmla="*/ 2147483646 h 308"/>
                        <a:gd name="T100" fmla="*/ 2147483646 w 2784"/>
                        <a:gd name="T101" fmla="*/ 2147483646 h 308"/>
                        <a:gd name="T102" fmla="*/ 2147483646 w 2784"/>
                        <a:gd name="T103" fmla="*/ 2147483646 h 308"/>
                        <a:gd name="T104" fmla="*/ 2147483646 w 2784"/>
                        <a:gd name="T105" fmla="*/ 2147483646 h 308"/>
                        <a:gd name="T106" fmla="*/ 2147483646 w 2784"/>
                        <a:gd name="T107" fmla="*/ 2147483646 h 308"/>
                        <a:gd name="T108" fmla="*/ 2147483646 w 2784"/>
                        <a:gd name="T109" fmla="*/ 2147483646 h 308"/>
                        <a:gd name="T110" fmla="*/ 2147483646 w 2784"/>
                        <a:gd name="T111" fmla="*/ 2147483646 h 308"/>
                        <a:gd name="T112" fmla="*/ 2147483646 w 2784"/>
                        <a:gd name="T113" fmla="*/ 2147483646 h 308"/>
                        <a:gd name="T114" fmla="*/ 2147483646 w 2784"/>
                        <a:gd name="T115" fmla="*/ 2147483646 h 308"/>
                        <a:gd name="T116" fmla="*/ 2147483646 w 2784"/>
                        <a:gd name="T117" fmla="*/ 2147483646 h 308"/>
                        <a:gd name="T118" fmla="*/ 2147483646 w 2784"/>
                        <a:gd name="T119" fmla="*/ 2147483646 h 308"/>
                        <a:gd name="T120" fmla="*/ 2147483646 w 2784"/>
                        <a:gd name="T121" fmla="*/ 2147483646 h 308"/>
                        <a:gd name="T122" fmla="*/ 2147483646 w 2784"/>
                        <a:gd name="T123" fmla="*/ 2147483646 h 308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2784"/>
                        <a:gd name="T187" fmla="*/ 0 h 308"/>
                        <a:gd name="T188" fmla="*/ 2784 w 2784"/>
                        <a:gd name="T189" fmla="*/ 308 h 308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2784" h="308">
                          <a:moveTo>
                            <a:pt x="0" y="192"/>
                          </a:moveTo>
                          <a:lnTo>
                            <a:pt x="87" y="248"/>
                          </a:lnTo>
                          <a:lnTo>
                            <a:pt x="161" y="293"/>
                          </a:lnTo>
                          <a:lnTo>
                            <a:pt x="162" y="294"/>
                          </a:lnTo>
                          <a:lnTo>
                            <a:pt x="162" y="296"/>
                          </a:lnTo>
                          <a:lnTo>
                            <a:pt x="164" y="296"/>
                          </a:lnTo>
                          <a:lnTo>
                            <a:pt x="165" y="297"/>
                          </a:lnTo>
                          <a:lnTo>
                            <a:pt x="167" y="297"/>
                          </a:lnTo>
                          <a:lnTo>
                            <a:pt x="168" y="299"/>
                          </a:lnTo>
                          <a:lnTo>
                            <a:pt x="170" y="299"/>
                          </a:lnTo>
                          <a:lnTo>
                            <a:pt x="171" y="300"/>
                          </a:lnTo>
                          <a:lnTo>
                            <a:pt x="173" y="300"/>
                          </a:lnTo>
                          <a:lnTo>
                            <a:pt x="177" y="302"/>
                          </a:lnTo>
                          <a:lnTo>
                            <a:pt x="180" y="303"/>
                          </a:lnTo>
                          <a:lnTo>
                            <a:pt x="185" y="305"/>
                          </a:lnTo>
                          <a:lnTo>
                            <a:pt x="189" y="306"/>
                          </a:lnTo>
                          <a:lnTo>
                            <a:pt x="194" y="308"/>
                          </a:lnTo>
                          <a:lnTo>
                            <a:pt x="198" y="308"/>
                          </a:lnTo>
                          <a:lnTo>
                            <a:pt x="203" y="308"/>
                          </a:lnTo>
                          <a:lnTo>
                            <a:pt x="207" y="308"/>
                          </a:lnTo>
                          <a:lnTo>
                            <a:pt x="212" y="308"/>
                          </a:lnTo>
                          <a:lnTo>
                            <a:pt x="215" y="306"/>
                          </a:lnTo>
                          <a:lnTo>
                            <a:pt x="219" y="306"/>
                          </a:lnTo>
                          <a:lnTo>
                            <a:pt x="224" y="305"/>
                          </a:lnTo>
                          <a:lnTo>
                            <a:pt x="228" y="303"/>
                          </a:lnTo>
                          <a:lnTo>
                            <a:pt x="233" y="302"/>
                          </a:lnTo>
                          <a:lnTo>
                            <a:pt x="236" y="299"/>
                          </a:lnTo>
                          <a:lnTo>
                            <a:pt x="240" y="297"/>
                          </a:lnTo>
                          <a:lnTo>
                            <a:pt x="243" y="294"/>
                          </a:lnTo>
                          <a:lnTo>
                            <a:pt x="246" y="291"/>
                          </a:lnTo>
                          <a:lnTo>
                            <a:pt x="251" y="288"/>
                          </a:lnTo>
                          <a:lnTo>
                            <a:pt x="254" y="285"/>
                          </a:lnTo>
                          <a:lnTo>
                            <a:pt x="257" y="282"/>
                          </a:lnTo>
                          <a:lnTo>
                            <a:pt x="258" y="279"/>
                          </a:lnTo>
                          <a:lnTo>
                            <a:pt x="261" y="275"/>
                          </a:lnTo>
                          <a:lnTo>
                            <a:pt x="263" y="273"/>
                          </a:lnTo>
                          <a:lnTo>
                            <a:pt x="264" y="272"/>
                          </a:lnTo>
                          <a:lnTo>
                            <a:pt x="264" y="270"/>
                          </a:lnTo>
                          <a:lnTo>
                            <a:pt x="266" y="269"/>
                          </a:lnTo>
                          <a:lnTo>
                            <a:pt x="266" y="267"/>
                          </a:lnTo>
                          <a:lnTo>
                            <a:pt x="267" y="266"/>
                          </a:lnTo>
                          <a:lnTo>
                            <a:pt x="267" y="264"/>
                          </a:lnTo>
                          <a:lnTo>
                            <a:pt x="269" y="263"/>
                          </a:lnTo>
                          <a:lnTo>
                            <a:pt x="305" y="191"/>
                          </a:lnTo>
                          <a:lnTo>
                            <a:pt x="315" y="168"/>
                          </a:lnTo>
                          <a:lnTo>
                            <a:pt x="317" y="165"/>
                          </a:lnTo>
                          <a:lnTo>
                            <a:pt x="317" y="164"/>
                          </a:lnTo>
                          <a:lnTo>
                            <a:pt x="318" y="162"/>
                          </a:lnTo>
                          <a:lnTo>
                            <a:pt x="318" y="161"/>
                          </a:lnTo>
                          <a:lnTo>
                            <a:pt x="320" y="159"/>
                          </a:lnTo>
                          <a:lnTo>
                            <a:pt x="320" y="158"/>
                          </a:lnTo>
                          <a:lnTo>
                            <a:pt x="321" y="156"/>
                          </a:lnTo>
                          <a:lnTo>
                            <a:pt x="321" y="155"/>
                          </a:lnTo>
                          <a:lnTo>
                            <a:pt x="323" y="153"/>
                          </a:lnTo>
                          <a:lnTo>
                            <a:pt x="324" y="152"/>
                          </a:lnTo>
                          <a:lnTo>
                            <a:pt x="324" y="150"/>
                          </a:lnTo>
                          <a:lnTo>
                            <a:pt x="327" y="147"/>
                          </a:lnTo>
                          <a:lnTo>
                            <a:pt x="330" y="144"/>
                          </a:lnTo>
                          <a:lnTo>
                            <a:pt x="333" y="141"/>
                          </a:lnTo>
                          <a:lnTo>
                            <a:pt x="336" y="138"/>
                          </a:lnTo>
                          <a:lnTo>
                            <a:pt x="339" y="135"/>
                          </a:lnTo>
                          <a:lnTo>
                            <a:pt x="342" y="134"/>
                          </a:lnTo>
                          <a:lnTo>
                            <a:pt x="345" y="131"/>
                          </a:lnTo>
                          <a:lnTo>
                            <a:pt x="347" y="129"/>
                          </a:lnTo>
                          <a:lnTo>
                            <a:pt x="348" y="129"/>
                          </a:lnTo>
                          <a:lnTo>
                            <a:pt x="350" y="128"/>
                          </a:lnTo>
                          <a:lnTo>
                            <a:pt x="351" y="128"/>
                          </a:lnTo>
                          <a:lnTo>
                            <a:pt x="353" y="126"/>
                          </a:lnTo>
                          <a:lnTo>
                            <a:pt x="354" y="126"/>
                          </a:lnTo>
                          <a:lnTo>
                            <a:pt x="357" y="125"/>
                          </a:lnTo>
                          <a:lnTo>
                            <a:pt x="359" y="125"/>
                          </a:lnTo>
                          <a:lnTo>
                            <a:pt x="360" y="123"/>
                          </a:lnTo>
                          <a:lnTo>
                            <a:pt x="362" y="123"/>
                          </a:lnTo>
                          <a:lnTo>
                            <a:pt x="363" y="123"/>
                          </a:lnTo>
                          <a:lnTo>
                            <a:pt x="386" y="113"/>
                          </a:lnTo>
                          <a:lnTo>
                            <a:pt x="387" y="113"/>
                          </a:lnTo>
                          <a:lnTo>
                            <a:pt x="389" y="111"/>
                          </a:lnTo>
                          <a:lnTo>
                            <a:pt x="390" y="111"/>
                          </a:lnTo>
                          <a:lnTo>
                            <a:pt x="392" y="110"/>
                          </a:lnTo>
                          <a:lnTo>
                            <a:pt x="393" y="110"/>
                          </a:lnTo>
                          <a:lnTo>
                            <a:pt x="395" y="110"/>
                          </a:lnTo>
                          <a:lnTo>
                            <a:pt x="395" y="108"/>
                          </a:lnTo>
                          <a:lnTo>
                            <a:pt x="396" y="108"/>
                          </a:lnTo>
                          <a:lnTo>
                            <a:pt x="402" y="107"/>
                          </a:lnTo>
                          <a:lnTo>
                            <a:pt x="408" y="105"/>
                          </a:lnTo>
                          <a:lnTo>
                            <a:pt x="414" y="104"/>
                          </a:lnTo>
                          <a:lnTo>
                            <a:pt x="416" y="104"/>
                          </a:lnTo>
                          <a:lnTo>
                            <a:pt x="417" y="102"/>
                          </a:lnTo>
                          <a:lnTo>
                            <a:pt x="419" y="102"/>
                          </a:lnTo>
                          <a:lnTo>
                            <a:pt x="420" y="102"/>
                          </a:lnTo>
                          <a:lnTo>
                            <a:pt x="422" y="102"/>
                          </a:lnTo>
                          <a:lnTo>
                            <a:pt x="423" y="102"/>
                          </a:lnTo>
                          <a:lnTo>
                            <a:pt x="425" y="102"/>
                          </a:lnTo>
                          <a:lnTo>
                            <a:pt x="426" y="102"/>
                          </a:lnTo>
                          <a:lnTo>
                            <a:pt x="435" y="101"/>
                          </a:lnTo>
                          <a:lnTo>
                            <a:pt x="437" y="101"/>
                          </a:lnTo>
                          <a:lnTo>
                            <a:pt x="438" y="99"/>
                          </a:lnTo>
                          <a:lnTo>
                            <a:pt x="440" y="99"/>
                          </a:lnTo>
                          <a:lnTo>
                            <a:pt x="441" y="99"/>
                          </a:lnTo>
                          <a:lnTo>
                            <a:pt x="443" y="99"/>
                          </a:lnTo>
                          <a:lnTo>
                            <a:pt x="444" y="99"/>
                          </a:lnTo>
                          <a:lnTo>
                            <a:pt x="446" y="99"/>
                          </a:lnTo>
                          <a:lnTo>
                            <a:pt x="447" y="98"/>
                          </a:lnTo>
                          <a:lnTo>
                            <a:pt x="453" y="96"/>
                          </a:lnTo>
                          <a:lnTo>
                            <a:pt x="459" y="95"/>
                          </a:lnTo>
                          <a:lnTo>
                            <a:pt x="461" y="95"/>
                          </a:lnTo>
                          <a:lnTo>
                            <a:pt x="462" y="95"/>
                          </a:lnTo>
                          <a:lnTo>
                            <a:pt x="464" y="93"/>
                          </a:lnTo>
                          <a:lnTo>
                            <a:pt x="465" y="93"/>
                          </a:lnTo>
                          <a:lnTo>
                            <a:pt x="467" y="93"/>
                          </a:lnTo>
                          <a:lnTo>
                            <a:pt x="468" y="92"/>
                          </a:lnTo>
                          <a:lnTo>
                            <a:pt x="470" y="92"/>
                          </a:lnTo>
                          <a:lnTo>
                            <a:pt x="471" y="92"/>
                          </a:lnTo>
                          <a:lnTo>
                            <a:pt x="492" y="83"/>
                          </a:lnTo>
                          <a:lnTo>
                            <a:pt x="503" y="78"/>
                          </a:lnTo>
                          <a:lnTo>
                            <a:pt x="554" y="60"/>
                          </a:lnTo>
                          <a:lnTo>
                            <a:pt x="647" y="26"/>
                          </a:lnTo>
                          <a:lnTo>
                            <a:pt x="699" y="5"/>
                          </a:lnTo>
                          <a:lnTo>
                            <a:pt x="702" y="3"/>
                          </a:lnTo>
                          <a:lnTo>
                            <a:pt x="707" y="3"/>
                          </a:lnTo>
                          <a:lnTo>
                            <a:pt x="711" y="2"/>
                          </a:lnTo>
                          <a:lnTo>
                            <a:pt x="714" y="0"/>
                          </a:lnTo>
                          <a:lnTo>
                            <a:pt x="719" y="0"/>
                          </a:lnTo>
                          <a:lnTo>
                            <a:pt x="723" y="0"/>
                          </a:lnTo>
                          <a:lnTo>
                            <a:pt x="726" y="0"/>
                          </a:lnTo>
                          <a:lnTo>
                            <a:pt x="773" y="3"/>
                          </a:lnTo>
                          <a:lnTo>
                            <a:pt x="806" y="6"/>
                          </a:lnTo>
                          <a:lnTo>
                            <a:pt x="939" y="17"/>
                          </a:lnTo>
                          <a:lnTo>
                            <a:pt x="989" y="20"/>
                          </a:lnTo>
                          <a:lnTo>
                            <a:pt x="996" y="21"/>
                          </a:lnTo>
                          <a:lnTo>
                            <a:pt x="1007" y="21"/>
                          </a:lnTo>
                          <a:lnTo>
                            <a:pt x="1016" y="23"/>
                          </a:lnTo>
                          <a:lnTo>
                            <a:pt x="1083" y="27"/>
                          </a:lnTo>
                          <a:lnTo>
                            <a:pt x="1152" y="33"/>
                          </a:lnTo>
                          <a:lnTo>
                            <a:pt x="1184" y="36"/>
                          </a:lnTo>
                          <a:lnTo>
                            <a:pt x="1203" y="38"/>
                          </a:lnTo>
                          <a:lnTo>
                            <a:pt x="1205" y="38"/>
                          </a:lnTo>
                          <a:lnTo>
                            <a:pt x="1206" y="39"/>
                          </a:lnTo>
                          <a:lnTo>
                            <a:pt x="1208" y="39"/>
                          </a:lnTo>
                          <a:lnTo>
                            <a:pt x="1209" y="39"/>
                          </a:lnTo>
                          <a:lnTo>
                            <a:pt x="1211" y="39"/>
                          </a:lnTo>
                          <a:lnTo>
                            <a:pt x="1212" y="39"/>
                          </a:lnTo>
                          <a:lnTo>
                            <a:pt x="1214" y="39"/>
                          </a:lnTo>
                          <a:lnTo>
                            <a:pt x="1230" y="41"/>
                          </a:lnTo>
                          <a:lnTo>
                            <a:pt x="1232" y="41"/>
                          </a:lnTo>
                          <a:lnTo>
                            <a:pt x="1233" y="41"/>
                          </a:lnTo>
                          <a:lnTo>
                            <a:pt x="1235" y="41"/>
                          </a:lnTo>
                          <a:lnTo>
                            <a:pt x="1236" y="41"/>
                          </a:lnTo>
                          <a:lnTo>
                            <a:pt x="1238" y="41"/>
                          </a:lnTo>
                          <a:lnTo>
                            <a:pt x="1239" y="41"/>
                          </a:lnTo>
                          <a:lnTo>
                            <a:pt x="1241" y="41"/>
                          </a:lnTo>
                          <a:lnTo>
                            <a:pt x="1251" y="39"/>
                          </a:lnTo>
                          <a:lnTo>
                            <a:pt x="1253" y="39"/>
                          </a:lnTo>
                          <a:lnTo>
                            <a:pt x="1254" y="39"/>
                          </a:lnTo>
                          <a:lnTo>
                            <a:pt x="1256" y="39"/>
                          </a:lnTo>
                          <a:lnTo>
                            <a:pt x="1265" y="39"/>
                          </a:lnTo>
                          <a:lnTo>
                            <a:pt x="1266" y="39"/>
                          </a:lnTo>
                          <a:lnTo>
                            <a:pt x="1268" y="39"/>
                          </a:lnTo>
                          <a:lnTo>
                            <a:pt x="1269" y="39"/>
                          </a:lnTo>
                          <a:lnTo>
                            <a:pt x="1271" y="39"/>
                          </a:lnTo>
                          <a:lnTo>
                            <a:pt x="1272" y="39"/>
                          </a:lnTo>
                          <a:lnTo>
                            <a:pt x="1274" y="39"/>
                          </a:lnTo>
                          <a:lnTo>
                            <a:pt x="1280" y="41"/>
                          </a:lnTo>
                          <a:lnTo>
                            <a:pt x="1286" y="41"/>
                          </a:lnTo>
                          <a:lnTo>
                            <a:pt x="1287" y="41"/>
                          </a:lnTo>
                          <a:lnTo>
                            <a:pt x="1289" y="42"/>
                          </a:lnTo>
                          <a:lnTo>
                            <a:pt x="1290" y="42"/>
                          </a:lnTo>
                          <a:lnTo>
                            <a:pt x="1292" y="42"/>
                          </a:lnTo>
                          <a:lnTo>
                            <a:pt x="1293" y="42"/>
                          </a:lnTo>
                          <a:lnTo>
                            <a:pt x="1295" y="44"/>
                          </a:lnTo>
                          <a:lnTo>
                            <a:pt x="1296" y="44"/>
                          </a:lnTo>
                          <a:lnTo>
                            <a:pt x="1299" y="44"/>
                          </a:lnTo>
                          <a:lnTo>
                            <a:pt x="1317" y="48"/>
                          </a:lnTo>
                          <a:lnTo>
                            <a:pt x="1337" y="51"/>
                          </a:lnTo>
                          <a:lnTo>
                            <a:pt x="1338" y="53"/>
                          </a:lnTo>
                          <a:lnTo>
                            <a:pt x="1340" y="53"/>
                          </a:lnTo>
                          <a:lnTo>
                            <a:pt x="1341" y="53"/>
                          </a:lnTo>
                          <a:lnTo>
                            <a:pt x="1343" y="53"/>
                          </a:lnTo>
                          <a:lnTo>
                            <a:pt x="1344" y="53"/>
                          </a:lnTo>
                          <a:lnTo>
                            <a:pt x="1346" y="54"/>
                          </a:lnTo>
                          <a:lnTo>
                            <a:pt x="1347" y="54"/>
                          </a:lnTo>
                          <a:lnTo>
                            <a:pt x="1355" y="57"/>
                          </a:lnTo>
                          <a:lnTo>
                            <a:pt x="1362" y="59"/>
                          </a:lnTo>
                          <a:lnTo>
                            <a:pt x="1364" y="59"/>
                          </a:lnTo>
                          <a:lnTo>
                            <a:pt x="1364" y="60"/>
                          </a:lnTo>
                          <a:lnTo>
                            <a:pt x="1365" y="60"/>
                          </a:lnTo>
                          <a:lnTo>
                            <a:pt x="1367" y="60"/>
                          </a:lnTo>
                          <a:lnTo>
                            <a:pt x="1380" y="66"/>
                          </a:lnTo>
                          <a:lnTo>
                            <a:pt x="1382" y="68"/>
                          </a:lnTo>
                          <a:lnTo>
                            <a:pt x="1383" y="68"/>
                          </a:lnTo>
                          <a:lnTo>
                            <a:pt x="1385" y="68"/>
                          </a:lnTo>
                          <a:lnTo>
                            <a:pt x="1385" y="69"/>
                          </a:lnTo>
                          <a:lnTo>
                            <a:pt x="1391" y="72"/>
                          </a:lnTo>
                          <a:lnTo>
                            <a:pt x="1392" y="72"/>
                          </a:lnTo>
                          <a:lnTo>
                            <a:pt x="1394" y="72"/>
                          </a:lnTo>
                          <a:lnTo>
                            <a:pt x="1395" y="74"/>
                          </a:lnTo>
                          <a:lnTo>
                            <a:pt x="1397" y="74"/>
                          </a:lnTo>
                          <a:lnTo>
                            <a:pt x="1398" y="75"/>
                          </a:lnTo>
                          <a:lnTo>
                            <a:pt x="1400" y="75"/>
                          </a:lnTo>
                          <a:lnTo>
                            <a:pt x="1401" y="77"/>
                          </a:lnTo>
                          <a:lnTo>
                            <a:pt x="1413" y="81"/>
                          </a:lnTo>
                          <a:lnTo>
                            <a:pt x="1415" y="81"/>
                          </a:lnTo>
                          <a:lnTo>
                            <a:pt x="1416" y="83"/>
                          </a:lnTo>
                          <a:lnTo>
                            <a:pt x="1418" y="83"/>
                          </a:lnTo>
                          <a:lnTo>
                            <a:pt x="1419" y="83"/>
                          </a:lnTo>
                          <a:lnTo>
                            <a:pt x="1421" y="84"/>
                          </a:lnTo>
                          <a:lnTo>
                            <a:pt x="1422" y="84"/>
                          </a:lnTo>
                          <a:lnTo>
                            <a:pt x="1424" y="84"/>
                          </a:lnTo>
                          <a:lnTo>
                            <a:pt x="1431" y="87"/>
                          </a:lnTo>
                          <a:lnTo>
                            <a:pt x="1455" y="95"/>
                          </a:lnTo>
                          <a:lnTo>
                            <a:pt x="1478" y="104"/>
                          </a:lnTo>
                          <a:lnTo>
                            <a:pt x="1521" y="119"/>
                          </a:lnTo>
                          <a:lnTo>
                            <a:pt x="1523" y="119"/>
                          </a:lnTo>
                          <a:lnTo>
                            <a:pt x="1523" y="120"/>
                          </a:lnTo>
                          <a:lnTo>
                            <a:pt x="1524" y="120"/>
                          </a:lnTo>
                          <a:lnTo>
                            <a:pt x="1526" y="120"/>
                          </a:lnTo>
                          <a:lnTo>
                            <a:pt x="1538" y="125"/>
                          </a:lnTo>
                          <a:lnTo>
                            <a:pt x="1539" y="126"/>
                          </a:lnTo>
                          <a:lnTo>
                            <a:pt x="1541" y="126"/>
                          </a:lnTo>
                          <a:lnTo>
                            <a:pt x="1542" y="126"/>
                          </a:lnTo>
                          <a:lnTo>
                            <a:pt x="1542" y="128"/>
                          </a:lnTo>
                          <a:lnTo>
                            <a:pt x="1559" y="134"/>
                          </a:lnTo>
                          <a:lnTo>
                            <a:pt x="1560" y="134"/>
                          </a:lnTo>
                          <a:lnTo>
                            <a:pt x="1560" y="135"/>
                          </a:lnTo>
                          <a:lnTo>
                            <a:pt x="1562" y="135"/>
                          </a:lnTo>
                          <a:lnTo>
                            <a:pt x="1587" y="144"/>
                          </a:lnTo>
                          <a:lnTo>
                            <a:pt x="1589" y="146"/>
                          </a:lnTo>
                          <a:lnTo>
                            <a:pt x="1590" y="146"/>
                          </a:lnTo>
                          <a:lnTo>
                            <a:pt x="1592" y="146"/>
                          </a:lnTo>
                          <a:lnTo>
                            <a:pt x="1626" y="158"/>
                          </a:lnTo>
                          <a:lnTo>
                            <a:pt x="1644" y="162"/>
                          </a:lnTo>
                          <a:lnTo>
                            <a:pt x="1646" y="164"/>
                          </a:lnTo>
                          <a:lnTo>
                            <a:pt x="1647" y="164"/>
                          </a:lnTo>
                          <a:lnTo>
                            <a:pt x="1649" y="164"/>
                          </a:lnTo>
                          <a:lnTo>
                            <a:pt x="1650" y="165"/>
                          </a:lnTo>
                          <a:lnTo>
                            <a:pt x="1652" y="165"/>
                          </a:lnTo>
                          <a:lnTo>
                            <a:pt x="1653" y="165"/>
                          </a:lnTo>
                          <a:lnTo>
                            <a:pt x="1655" y="167"/>
                          </a:lnTo>
                          <a:lnTo>
                            <a:pt x="1656" y="167"/>
                          </a:lnTo>
                          <a:lnTo>
                            <a:pt x="1661" y="167"/>
                          </a:lnTo>
                          <a:lnTo>
                            <a:pt x="1664" y="167"/>
                          </a:lnTo>
                          <a:lnTo>
                            <a:pt x="1668" y="167"/>
                          </a:lnTo>
                          <a:lnTo>
                            <a:pt x="1670" y="167"/>
                          </a:lnTo>
                          <a:lnTo>
                            <a:pt x="1671" y="167"/>
                          </a:lnTo>
                          <a:lnTo>
                            <a:pt x="1673" y="167"/>
                          </a:lnTo>
                          <a:lnTo>
                            <a:pt x="1674" y="167"/>
                          </a:lnTo>
                          <a:lnTo>
                            <a:pt x="1676" y="167"/>
                          </a:lnTo>
                          <a:lnTo>
                            <a:pt x="1677" y="167"/>
                          </a:lnTo>
                          <a:lnTo>
                            <a:pt x="1679" y="167"/>
                          </a:lnTo>
                          <a:lnTo>
                            <a:pt x="1680" y="167"/>
                          </a:lnTo>
                          <a:lnTo>
                            <a:pt x="1694" y="164"/>
                          </a:lnTo>
                          <a:lnTo>
                            <a:pt x="1695" y="164"/>
                          </a:lnTo>
                          <a:lnTo>
                            <a:pt x="1697" y="164"/>
                          </a:lnTo>
                          <a:lnTo>
                            <a:pt x="1698" y="164"/>
                          </a:lnTo>
                          <a:lnTo>
                            <a:pt x="1703" y="164"/>
                          </a:lnTo>
                          <a:lnTo>
                            <a:pt x="1704" y="164"/>
                          </a:lnTo>
                          <a:lnTo>
                            <a:pt x="1704" y="162"/>
                          </a:lnTo>
                          <a:lnTo>
                            <a:pt x="1706" y="162"/>
                          </a:lnTo>
                          <a:lnTo>
                            <a:pt x="1707" y="162"/>
                          </a:lnTo>
                          <a:lnTo>
                            <a:pt x="1713" y="162"/>
                          </a:lnTo>
                          <a:lnTo>
                            <a:pt x="1715" y="162"/>
                          </a:lnTo>
                          <a:lnTo>
                            <a:pt x="1716" y="162"/>
                          </a:lnTo>
                          <a:lnTo>
                            <a:pt x="1718" y="162"/>
                          </a:lnTo>
                          <a:lnTo>
                            <a:pt x="1718" y="161"/>
                          </a:lnTo>
                          <a:lnTo>
                            <a:pt x="1722" y="161"/>
                          </a:lnTo>
                          <a:lnTo>
                            <a:pt x="1724" y="161"/>
                          </a:lnTo>
                          <a:lnTo>
                            <a:pt x="1725" y="161"/>
                          </a:lnTo>
                          <a:lnTo>
                            <a:pt x="1727" y="161"/>
                          </a:lnTo>
                          <a:lnTo>
                            <a:pt x="1788" y="152"/>
                          </a:lnTo>
                          <a:lnTo>
                            <a:pt x="1883" y="138"/>
                          </a:lnTo>
                          <a:lnTo>
                            <a:pt x="1884" y="138"/>
                          </a:lnTo>
                          <a:lnTo>
                            <a:pt x="1886" y="138"/>
                          </a:lnTo>
                          <a:lnTo>
                            <a:pt x="1887" y="138"/>
                          </a:lnTo>
                          <a:lnTo>
                            <a:pt x="1889" y="138"/>
                          </a:lnTo>
                          <a:lnTo>
                            <a:pt x="1890" y="138"/>
                          </a:lnTo>
                          <a:lnTo>
                            <a:pt x="1890" y="137"/>
                          </a:lnTo>
                          <a:lnTo>
                            <a:pt x="1892" y="137"/>
                          </a:lnTo>
                          <a:lnTo>
                            <a:pt x="1893" y="137"/>
                          </a:lnTo>
                          <a:lnTo>
                            <a:pt x="1902" y="137"/>
                          </a:lnTo>
                          <a:lnTo>
                            <a:pt x="1904" y="137"/>
                          </a:lnTo>
                          <a:lnTo>
                            <a:pt x="1905" y="137"/>
                          </a:lnTo>
                          <a:lnTo>
                            <a:pt x="1907" y="137"/>
                          </a:lnTo>
                          <a:lnTo>
                            <a:pt x="1908" y="137"/>
                          </a:lnTo>
                          <a:lnTo>
                            <a:pt x="1910" y="137"/>
                          </a:lnTo>
                          <a:lnTo>
                            <a:pt x="1911" y="135"/>
                          </a:lnTo>
                          <a:lnTo>
                            <a:pt x="1952" y="135"/>
                          </a:lnTo>
                          <a:lnTo>
                            <a:pt x="1991" y="134"/>
                          </a:lnTo>
                          <a:lnTo>
                            <a:pt x="1992" y="134"/>
                          </a:lnTo>
                          <a:lnTo>
                            <a:pt x="1994" y="134"/>
                          </a:lnTo>
                          <a:lnTo>
                            <a:pt x="1994" y="132"/>
                          </a:lnTo>
                          <a:lnTo>
                            <a:pt x="2010" y="132"/>
                          </a:lnTo>
                          <a:lnTo>
                            <a:pt x="2012" y="132"/>
                          </a:lnTo>
                          <a:lnTo>
                            <a:pt x="2013" y="132"/>
                          </a:lnTo>
                          <a:lnTo>
                            <a:pt x="2015" y="132"/>
                          </a:lnTo>
                          <a:lnTo>
                            <a:pt x="2016" y="132"/>
                          </a:lnTo>
                          <a:lnTo>
                            <a:pt x="2018" y="132"/>
                          </a:lnTo>
                          <a:lnTo>
                            <a:pt x="2021" y="132"/>
                          </a:lnTo>
                          <a:lnTo>
                            <a:pt x="2022" y="132"/>
                          </a:lnTo>
                          <a:lnTo>
                            <a:pt x="2024" y="132"/>
                          </a:lnTo>
                          <a:lnTo>
                            <a:pt x="2031" y="132"/>
                          </a:lnTo>
                          <a:lnTo>
                            <a:pt x="2039" y="132"/>
                          </a:lnTo>
                          <a:lnTo>
                            <a:pt x="2040" y="134"/>
                          </a:lnTo>
                          <a:lnTo>
                            <a:pt x="2042" y="134"/>
                          </a:lnTo>
                          <a:lnTo>
                            <a:pt x="2043" y="134"/>
                          </a:lnTo>
                          <a:lnTo>
                            <a:pt x="2045" y="134"/>
                          </a:lnTo>
                          <a:lnTo>
                            <a:pt x="2046" y="135"/>
                          </a:lnTo>
                          <a:lnTo>
                            <a:pt x="2048" y="135"/>
                          </a:lnTo>
                          <a:lnTo>
                            <a:pt x="2049" y="135"/>
                          </a:lnTo>
                          <a:lnTo>
                            <a:pt x="2051" y="135"/>
                          </a:lnTo>
                          <a:lnTo>
                            <a:pt x="2060" y="137"/>
                          </a:lnTo>
                          <a:lnTo>
                            <a:pt x="2061" y="138"/>
                          </a:lnTo>
                          <a:lnTo>
                            <a:pt x="2063" y="138"/>
                          </a:lnTo>
                          <a:lnTo>
                            <a:pt x="2064" y="138"/>
                          </a:lnTo>
                          <a:lnTo>
                            <a:pt x="2066" y="138"/>
                          </a:lnTo>
                          <a:lnTo>
                            <a:pt x="2067" y="140"/>
                          </a:lnTo>
                          <a:lnTo>
                            <a:pt x="2072" y="140"/>
                          </a:lnTo>
                          <a:lnTo>
                            <a:pt x="2085" y="143"/>
                          </a:lnTo>
                          <a:lnTo>
                            <a:pt x="2112" y="147"/>
                          </a:lnTo>
                          <a:lnTo>
                            <a:pt x="2121" y="149"/>
                          </a:lnTo>
                          <a:lnTo>
                            <a:pt x="2121" y="150"/>
                          </a:lnTo>
                          <a:lnTo>
                            <a:pt x="2123" y="150"/>
                          </a:lnTo>
                          <a:lnTo>
                            <a:pt x="2124" y="150"/>
                          </a:lnTo>
                          <a:lnTo>
                            <a:pt x="2126" y="150"/>
                          </a:lnTo>
                          <a:lnTo>
                            <a:pt x="2145" y="155"/>
                          </a:lnTo>
                          <a:lnTo>
                            <a:pt x="2162" y="161"/>
                          </a:lnTo>
                          <a:lnTo>
                            <a:pt x="2177" y="168"/>
                          </a:lnTo>
                          <a:lnTo>
                            <a:pt x="2192" y="176"/>
                          </a:lnTo>
                          <a:lnTo>
                            <a:pt x="2193" y="176"/>
                          </a:lnTo>
                          <a:lnTo>
                            <a:pt x="2193" y="177"/>
                          </a:lnTo>
                          <a:lnTo>
                            <a:pt x="2195" y="177"/>
                          </a:lnTo>
                          <a:lnTo>
                            <a:pt x="2196" y="179"/>
                          </a:lnTo>
                          <a:lnTo>
                            <a:pt x="2217" y="191"/>
                          </a:lnTo>
                          <a:lnTo>
                            <a:pt x="2219" y="192"/>
                          </a:lnTo>
                          <a:lnTo>
                            <a:pt x="2220" y="192"/>
                          </a:lnTo>
                          <a:lnTo>
                            <a:pt x="2222" y="194"/>
                          </a:lnTo>
                          <a:lnTo>
                            <a:pt x="2223" y="194"/>
                          </a:lnTo>
                          <a:lnTo>
                            <a:pt x="2225" y="195"/>
                          </a:lnTo>
                          <a:lnTo>
                            <a:pt x="2226" y="195"/>
                          </a:lnTo>
                          <a:lnTo>
                            <a:pt x="2228" y="197"/>
                          </a:lnTo>
                          <a:lnTo>
                            <a:pt x="2229" y="197"/>
                          </a:lnTo>
                          <a:lnTo>
                            <a:pt x="2231" y="198"/>
                          </a:lnTo>
                          <a:lnTo>
                            <a:pt x="2234" y="200"/>
                          </a:lnTo>
                          <a:lnTo>
                            <a:pt x="2237" y="200"/>
                          </a:lnTo>
                          <a:lnTo>
                            <a:pt x="2241" y="201"/>
                          </a:lnTo>
                          <a:lnTo>
                            <a:pt x="2244" y="201"/>
                          </a:lnTo>
                          <a:lnTo>
                            <a:pt x="2247" y="203"/>
                          </a:lnTo>
                          <a:lnTo>
                            <a:pt x="2252" y="203"/>
                          </a:lnTo>
                          <a:lnTo>
                            <a:pt x="2255" y="203"/>
                          </a:lnTo>
                          <a:lnTo>
                            <a:pt x="2259" y="203"/>
                          </a:lnTo>
                          <a:lnTo>
                            <a:pt x="2262" y="201"/>
                          </a:lnTo>
                          <a:lnTo>
                            <a:pt x="2265" y="201"/>
                          </a:lnTo>
                          <a:lnTo>
                            <a:pt x="2270" y="200"/>
                          </a:lnTo>
                          <a:lnTo>
                            <a:pt x="2271" y="200"/>
                          </a:lnTo>
                          <a:lnTo>
                            <a:pt x="2273" y="198"/>
                          </a:lnTo>
                          <a:lnTo>
                            <a:pt x="2274" y="198"/>
                          </a:lnTo>
                          <a:lnTo>
                            <a:pt x="2276" y="198"/>
                          </a:lnTo>
                          <a:lnTo>
                            <a:pt x="2277" y="197"/>
                          </a:lnTo>
                          <a:lnTo>
                            <a:pt x="2279" y="197"/>
                          </a:lnTo>
                          <a:lnTo>
                            <a:pt x="2279" y="195"/>
                          </a:lnTo>
                          <a:lnTo>
                            <a:pt x="2280" y="195"/>
                          </a:lnTo>
                          <a:lnTo>
                            <a:pt x="2282" y="194"/>
                          </a:lnTo>
                          <a:lnTo>
                            <a:pt x="2355" y="161"/>
                          </a:lnTo>
                          <a:lnTo>
                            <a:pt x="2538" y="75"/>
                          </a:lnTo>
                          <a:lnTo>
                            <a:pt x="2540" y="75"/>
                          </a:lnTo>
                          <a:lnTo>
                            <a:pt x="2541" y="74"/>
                          </a:lnTo>
                          <a:lnTo>
                            <a:pt x="2543" y="74"/>
                          </a:lnTo>
                          <a:lnTo>
                            <a:pt x="2546" y="72"/>
                          </a:lnTo>
                          <a:lnTo>
                            <a:pt x="2547" y="72"/>
                          </a:lnTo>
                          <a:lnTo>
                            <a:pt x="2549" y="71"/>
                          </a:lnTo>
                          <a:lnTo>
                            <a:pt x="2550" y="71"/>
                          </a:lnTo>
                          <a:lnTo>
                            <a:pt x="2552" y="71"/>
                          </a:lnTo>
                          <a:lnTo>
                            <a:pt x="2553" y="69"/>
                          </a:lnTo>
                          <a:lnTo>
                            <a:pt x="2558" y="68"/>
                          </a:lnTo>
                          <a:lnTo>
                            <a:pt x="2562" y="66"/>
                          </a:lnTo>
                          <a:lnTo>
                            <a:pt x="2568" y="66"/>
                          </a:lnTo>
                          <a:lnTo>
                            <a:pt x="2573" y="65"/>
                          </a:lnTo>
                          <a:lnTo>
                            <a:pt x="2577" y="65"/>
                          </a:lnTo>
                          <a:lnTo>
                            <a:pt x="2583" y="65"/>
                          </a:lnTo>
                          <a:lnTo>
                            <a:pt x="2588" y="65"/>
                          </a:lnTo>
                          <a:lnTo>
                            <a:pt x="2592" y="66"/>
                          </a:lnTo>
                          <a:lnTo>
                            <a:pt x="2598" y="66"/>
                          </a:lnTo>
                          <a:lnTo>
                            <a:pt x="2603" y="68"/>
                          </a:lnTo>
                          <a:lnTo>
                            <a:pt x="2607" y="69"/>
                          </a:lnTo>
                          <a:lnTo>
                            <a:pt x="2612" y="71"/>
                          </a:lnTo>
                          <a:lnTo>
                            <a:pt x="2616" y="74"/>
                          </a:lnTo>
                          <a:lnTo>
                            <a:pt x="2621" y="77"/>
                          </a:lnTo>
                          <a:lnTo>
                            <a:pt x="2622" y="77"/>
                          </a:lnTo>
                          <a:lnTo>
                            <a:pt x="2624" y="77"/>
                          </a:lnTo>
                          <a:lnTo>
                            <a:pt x="2624" y="78"/>
                          </a:lnTo>
                          <a:lnTo>
                            <a:pt x="2625" y="78"/>
                          </a:lnTo>
                          <a:lnTo>
                            <a:pt x="2627" y="80"/>
                          </a:lnTo>
                          <a:lnTo>
                            <a:pt x="2631" y="83"/>
                          </a:lnTo>
                          <a:lnTo>
                            <a:pt x="2637" y="87"/>
                          </a:lnTo>
                          <a:lnTo>
                            <a:pt x="2643" y="92"/>
                          </a:lnTo>
                          <a:lnTo>
                            <a:pt x="2648" y="98"/>
                          </a:lnTo>
                          <a:lnTo>
                            <a:pt x="2649" y="99"/>
                          </a:lnTo>
                          <a:lnTo>
                            <a:pt x="2651" y="99"/>
                          </a:lnTo>
                          <a:lnTo>
                            <a:pt x="2651" y="101"/>
                          </a:lnTo>
                          <a:lnTo>
                            <a:pt x="2652" y="102"/>
                          </a:lnTo>
                          <a:lnTo>
                            <a:pt x="2654" y="104"/>
                          </a:lnTo>
                          <a:lnTo>
                            <a:pt x="2676" y="129"/>
                          </a:lnTo>
                          <a:lnTo>
                            <a:pt x="2678" y="131"/>
                          </a:lnTo>
                          <a:lnTo>
                            <a:pt x="2678" y="132"/>
                          </a:lnTo>
                          <a:lnTo>
                            <a:pt x="2679" y="132"/>
                          </a:lnTo>
                          <a:lnTo>
                            <a:pt x="2679" y="134"/>
                          </a:lnTo>
                          <a:lnTo>
                            <a:pt x="2681" y="135"/>
                          </a:lnTo>
                          <a:lnTo>
                            <a:pt x="2682" y="135"/>
                          </a:lnTo>
                          <a:lnTo>
                            <a:pt x="2682" y="137"/>
                          </a:lnTo>
                          <a:lnTo>
                            <a:pt x="2690" y="143"/>
                          </a:lnTo>
                          <a:lnTo>
                            <a:pt x="2696" y="150"/>
                          </a:lnTo>
                          <a:lnTo>
                            <a:pt x="2697" y="150"/>
                          </a:lnTo>
                          <a:lnTo>
                            <a:pt x="2699" y="152"/>
                          </a:lnTo>
                          <a:lnTo>
                            <a:pt x="2700" y="153"/>
                          </a:lnTo>
                          <a:lnTo>
                            <a:pt x="2702" y="155"/>
                          </a:lnTo>
                          <a:lnTo>
                            <a:pt x="2703" y="155"/>
                          </a:lnTo>
                          <a:lnTo>
                            <a:pt x="2703" y="156"/>
                          </a:lnTo>
                          <a:lnTo>
                            <a:pt x="2729" y="177"/>
                          </a:lnTo>
                          <a:lnTo>
                            <a:pt x="2730" y="177"/>
                          </a:lnTo>
                          <a:lnTo>
                            <a:pt x="2732" y="179"/>
                          </a:lnTo>
                          <a:lnTo>
                            <a:pt x="2733" y="180"/>
                          </a:lnTo>
                          <a:lnTo>
                            <a:pt x="2735" y="182"/>
                          </a:lnTo>
                          <a:lnTo>
                            <a:pt x="2736" y="183"/>
                          </a:lnTo>
                          <a:lnTo>
                            <a:pt x="2738" y="185"/>
                          </a:lnTo>
                          <a:lnTo>
                            <a:pt x="2744" y="189"/>
                          </a:lnTo>
                          <a:lnTo>
                            <a:pt x="2748" y="195"/>
                          </a:lnTo>
                          <a:lnTo>
                            <a:pt x="2754" y="203"/>
                          </a:lnTo>
                          <a:lnTo>
                            <a:pt x="2754" y="204"/>
                          </a:lnTo>
                          <a:lnTo>
                            <a:pt x="2756" y="204"/>
                          </a:lnTo>
                          <a:lnTo>
                            <a:pt x="2757" y="206"/>
                          </a:lnTo>
                          <a:lnTo>
                            <a:pt x="2757" y="207"/>
                          </a:lnTo>
                          <a:lnTo>
                            <a:pt x="2759" y="209"/>
                          </a:lnTo>
                          <a:lnTo>
                            <a:pt x="2760" y="210"/>
                          </a:lnTo>
                          <a:lnTo>
                            <a:pt x="2760" y="212"/>
                          </a:lnTo>
                          <a:lnTo>
                            <a:pt x="2784" y="246"/>
                          </a:lnTo>
                        </a:path>
                      </a:pathLst>
                    </a:custGeom>
                    <a:noFill/>
                    <a:ln w="39688">
                      <a:solidFill>
                        <a:srgbClr val="FF8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119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3470275" y="4083050"/>
                      <a:ext cx="1473200" cy="163513"/>
                    </a:xfrm>
                    <a:custGeom>
                      <a:avLst/>
                      <a:gdLst>
                        <a:gd name="T0" fmla="*/ 2147483646 w 2784"/>
                        <a:gd name="T1" fmla="*/ 2147483646 h 308"/>
                        <a:gd name="T2" fmla="*/ 2147483646 w 2784"/>
                        <a:gd name="T3" fmla="*/ 2147483646 h 308"/>
                        <a:gd name="T4" fmla="*/ 2147483646 w 2784"/>
                        <a:gd name="T5" fmla="*/ 2147483646 h 308"/>
                        <a:gd name="T6" fmla="*/ 2147483646 w 2784"/>
                        <a:gd name="T7" fmla="*/ 2147483646 h 308"/>
                        <a:gd name="T8" fmla="*/ 2147483646 w 2784"/>
                        <a:gd name="T9" fmla="*/ 2147483646 h 308"/>
                        <a:gd name="T10" fmla="*/ 2147483646 w 2784"/>
                        <a:gd name="T11" fmla="*/ 2147483646 h 308"/>
                        <a:gd name="T12" fmla="*/ 2147483646 w 2784"/>
                        <a:gd name="T13" fmla="*/ 2147483646 h 308"/>
                        <a:gd name="T14" fmla="*/ 2147483646 w 2784"/>
                        <a:gd name="T15" fmla="*/ 2147483646 h 308"/>
                        <a:gd name="T16" fmla="*/ 2147483646 w 2784"/>
                        <a:gd name="T17" fmla="*/ 2147483646 h 308"/>
                        <a:gd name="T18" fmla="*/ 2147483646 w 2784"/>
                        <a:gd name="T19" fmla="*/ 2147483646 h 308"/>
                        <a:gd name="T20" fmla="*/ 2147483646 w 2784"/>
                        <a:gd name="T21" fmla="*/ 2147483646 h 308"/>
                        <a:gd name="T22" fmla="*/ 2147483646 w 2784"/>
                        <a:gd name="T23" fmla="*/ 2147483646 h 308"/>
                        <a:gd name="T24" fmla="*/ 2147483646 w 2784"/>
                        <a:gd name="T25" fmla="*/ 2147483646 h 308"/>
                        <a:gd name="T26" fmla="*/ 2147483646 w 2784"/>
                        <a:gd name="T27" fmla="*/ 2147483646 h 308"/>
                        <a:gd name="T28" fmla="*/ 2147483646 w 2784"/>
                        <a:gd name="T29" fmla="*/ 2147483646 h 308"/>
                        <a:gd name="T30" fmla="*/ 2147483646 w 2784"/>
                        <a:gd name="T31" fmla="*/ 2147483646 h 308"/>
                        <a:gd name="T32" fmla="*/ 2147483646 w 2784"/>
                        <a:gd name="T33" fmla="*/ 2147483646 h 308"/>
                        <a:gd name="T34" fmla="*/ 2147483646 w 2784"/>
                        <a:gd name="T35" fmla="*/ 2147483646 h 308"/>
                        <a:gd name="T36" fmla="*/ 2147483646 w 2784"/>
                        <a:gd name="T37" fmla="*/ 2147483646 h 308"/>
                        <a:gd name="T38" fmla="*/ 2147483646 w 2784"/>
                        <a:gd name="T39" fmla="*/ 2147483646 h 308"/>
                        <a:gd name="T40" fmla="*/ 2147483646 w 2784"/>
                        <a:gd name="T41" fmla="*/ 2147483646 h 308"/>
                        <a:gd name="T42" fmla="*/ 2147483646 w 2784"/>
                        <a:gd name="T43" fmla="*/ 2147483646 h 308"/>
                        <a:gd name="T44" fmla="*/ 2147483646 w 2784"/>
                        <a:gd name="T45" fmla="*/ 2147483646 h 308"/>
                        <a:gd name="T46" fmla="*/ 2147483646 w 2784"/>
                        <a:gd name="T47" fmla="*/ 2147483646 h 308"/>
                        <a:gd name="T48" fmla="*/ 2147483646 w 2784"/>
                        <a:gd name="T49" fmla="*/ 2147483646 h 308"/>
                        <a:gd name="T50" fmla="*/ 2147483646 w 2784"/>
                        <a:gd name="T51" fmla="*/ 2147483646 h 308"/>
                        <a:gd name="T52" fmla="*/ 2147483646 w 2784"/>
                        <a:gd name="T53" fmla="*/ 2147483646 h 308"/>
                        <a:gd name="T54" fmla="*/ 2147483646 w 2784"/>
                        <a:gd name="T55" fmla="*/ 2147483646 h 308"/>
                        <a:gd name="T56" fmla="*/ 2147483646 w 2784"/>
                        <a:gd name="T57" fmla="*/ 2147483646 h 308"/>
                        <a:gd name="T58" fmla="*/ 2147483646 w 2784"/>
                        <a:gd name="T59" fmla="*/ 2147483646 h 308"/>
                        <a:gd name="T60" fmla="*/ 2147483646 w 2784"/>
                        <a:gd name="T61" fmla="*/ 2147483646 h 308"/>
                        <a:gd name="T62" fmla="*/ 2147483646 w 2784"/>
                        <a:gd name="T63" fmla="*/ 2147483646 h 308"/>
                        <a:gd name="T64" fmla="*/ 2147483646 w 2784"/>
                        <a:gd name="T65" fmla="*/ 2147483646 h 308"/>
                        <a:gd name="T66" fmla="*/ 2147483646 w 2784"/>
                        <a:gd name="T67" fmla="*/ 2147483646 h 308"/>
                        <a:gd name="T68" fmla="*/ 2147483646 w 2784"/>
                        <a:gd name="T69" fmla="*/ 2147483646 h 308"/>
                        <a:gd name="T70" fmla="*/ 2147483646 w 2784"/>
                        <a:gd name="T71" fmla="*/ 2147483646 h 308"/>
                        <a:gd name="T72" fmla="*/ 2147483646 w 2784"/>
                        <a:gd name="T73" fmla="*/ 2147483646 h 308"/>
                        <a:gd name="T74" fmla="*/ 2147483646 w 2784"/>
                        <a:gd name="T75" fmla="*/ 2147483646 h 308"/>
                        <a:gd name="T76" fmla="*/ 2147483646 w 2784"/>
                        <a:gd name="T77" fmla="*/ 2147483646 h 308"/>
                        <a:gd name="T78" fmla="*/ 2147483646 w 2784"/>
                        <a:gd name="T79" fmla="*/ 2147483646 h 308"/>
                        <a:gd name="T80" fmla="*/ 2147483646 w 2784"/>
                        <a:gd name="T81" fmla="*/ 2147483646 h 308"/>
                        <a:gd name="T82" fmla="*/ 2147483646 w 2784"/>
                        <a:gd name="T83" fmla="*/ 2147483646 h 308"/>
                        <a:gd name="T84" fmla="*/ 2147483646 w 2784"/>
                        <a:gd name="T85" fmla="*/ 2147483646 h 308"/>
                        <a:gd name="T86" fmla="*/ 2147483646 w 2784"/>
                        <a:gd name="T87" fmla="*/ 2147483646 h 308"/>
                        <a:gd name="T88" fmla="*/ 2147483646 w 2784"/>
                        <a:gd name="T89" fmla="*/ 2147483646 h 308"/>
                        <a:gd name="T90" fmla="*/ 2147483646 w 2784"/>
                        <a:gd name="T91" fmla="*/ 2147483646 h 308"/>
                        <a:gd name="T92" fmla="*/ 2147483646 w 2784"/>
                        <a:gd name="T93" fmla="*/ 2147483646 h 308"/>
                        <a:gd name="T94" fmla="*/ 2147483646 w 2784"/>
                        <a:gd name="T95" fmla="*/ 2147483646 h 308"/>
                        <a:gd name="T96" fmla="*/ 2147483646 w 2784"/>
                        <a:gd name="T97" fmla="*/ 2147483646 h 308"/>
                        <a:gd name="T98" fmla="*/ 2147483646 w 2784"/>
                        <a:gd name="T99" fmla="*/ 2147483646 h 308"/>
                        <a:gd name="T100" fmla="*/ 2147483646 w 2784"/>
                        <a:gd name="T101" fmla="*/ 2147483646 h 308"/>
                        <a:gd name="T102" fmla="*/ 2147483646 w 2784"/>
                        <a:gd name="T103" fmla="*/ 2147483646 h 308"/>
                        <a:gd name="T104" fmla="*/ 2147483646 w 2784"/>
                        <a:gd name="T105" fmla="*/ 2147483646 h 308"/>
                        <a:gd name="T106" fmla="*/ 2147483646 w 2784"/>
                        <a:gd name="T107" fmla="*/ 2147483646 h 308"/>
                        <a:gd name="T108" fmla="*/ 2147483646 w 2784"/>
                        <a:gd name="T109" fmla="*/ 2147483646 h 308"/>
                        <a:gd name="T110" fmla="*/ 2147483646 w 2784"/>
                        <a:gd name="T111" fmla="*/ 2147483646 h 308"/>
                        <a:gd name="T112" fmla="*/ 2147483646 w 2784"/>
                        <a:gd name="T113" fmla="*/ 2147483646 h 308"/>
                        <a:gd name="T114" fmla="*/ 2147483646 w 2784"/>
                        <a:gd name="T115" fmla="*/ 2147483646 h 308"/>
                        <a:gd name="T116" fmla="*/ 2147483646 w 2784"/>
                        <a:gd name="T117" fmla="*/ 2147483646 h 308"/>
                        <a:gd name="T118" fmla="*/ 2147483646 w 2784"/>
                        <a:gd name="T119" fmla="*/ 2147483646 h 308"/>
                        <a:gd name="T120" fmla="*/ 2147483646 w 2784"/>
                        <a:gd name="T121" fmla="*/ 2147483646 h 308"/>
                        <a:gd name="T122" fmla="*/ 2147483646 w 2784"/>
                        <a:gd name="T123" fmla="*/ 2147483646 h 308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2784"/>
                        <a:gd name="T187" fmla="*/ 0 h 308"/>
                        <a:gd name="T188" fmla="*/ 2784 w 2784"/>
                        <a:gd name="T189" fmla="*/ 308 h 308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2784" h="308">
                          <a:moveTo>
                            <a:pt x="0" y="192"/>
                          </a:moveTo>
                          <a:lnTo>
                            <a:pt x="87" y="248"/>
                          </a:lnTo>
                          <a:lnTo>
                            <a:pt x="161" y="293"/>
                          </a:lnTo>
                          <a:lnTo>
                            <a:pt x="162" y="294"/>
                          </a:lnTo>
                          <a:lnTo>
                            <a:pt x="162" y="296"/>
                          </a:lnTo>
                          <a:lnTo>
                            <a:pt x="164" y="296"/>
                          </a:lnTo>
                          <a:lnTo>
                            <a:pt x="165" y="297"/>
                          </a:lnTo>
                          <a:lnTo>
                            <a:pt x="167" y="297"/>
                          </a:lnTo>
                          <a:lnTo>
                            <a:pt x="168" y="299"/>
                          </a:lnTo>
                          <a:lnTo>
                            <a:pt x="170" y="299"/>
                          </a:lnTo>
                          <a:lnTo>
                            <a:pt x="171" y="300"/>
                          </a:lnTo>
                          <a:lnTo>
                            <a:pt x="173" y="300"/>
                          </a:lnTo>
                          <a:lnTo>
                            <a:pt x="177" y="302"/>
                          </a:lnTo>
                          <a:lnTo>
                            <a:pt x="180" y="303"/>
                          </a:lnTo>
                          <a:lnTo>
                            <a:pt x="185" y="305"/>
                          </a:lnTo>
                          <a:lnTo>
                            <a:pt x="189" y="306"/>
                          </a:lnTo>
                          <a:lnTo>
                            <a:pt x="194" y="308"/>
                          </a:lnTo>
                          <a:lnTo>
                            <a:pt x="198" y="308"/>
                          </a:lnTo>
                          <a:lnTo>
                            <a:pt x="203" y="308"/>
                          </a:lnTo>
                          <a:lnTo>
                            <a:pt x="207" y="308"/>
                          </a:lnTo>
                          <a:lnTo>
                            <a:pt x="212" y="308"/>
                          </a:lnTo>
                          <a:lnTo>
                            <a:pt x="215" y="306"/>
                          </a:lnTo>
                          <a:lnTo>
                            <a:pt x="219" y="306"/>
                          </a:lnTo>
                          <a:lnTo>
                            <a:pt x="224" y="305"/>
                          </a:lnTo>
                          <a:lnTo>
                            <a:pt x="228" y="303"/>
                          </a:lnTo>
                          <a:lnTo>
                            <a:pt x="233" y="302"/>
                          </a:lnTo>
                          <a:lnTo>
                            <a:pt x="236" y="299"/>
                          </a:lnTo>
                          <a:lnTo>
                            <a:pt x="240" y="297"/>
                          </a:lnTo>
                          <a:lnTo>
                            <a:pt x="243" y="294"/>
                          </a:lnTo>
                          <a:lnTo>
                            <a:pt x="246" y="291"/>
                          </a:lnTo>
                          <a:lnTo>
                            <a:pt x="251" y="288"/>
                          </a:lnTo>
                          <a:lnTo>
                            <a:pt x="254" y="285"/>
                          </a:lnTo>
                          <a:lnTo>
                            <a:pt x="257" y="282"/>
                          </a:lnTo>
                          <a:lnTo>
                            <a:pt x="258" y="279"/>
                          </a:lnTo>
                          <a:lnTo>
                            <a:pt x="261" y="275"/>
                          </a:lnTo>
                          <a:lnTo>
                            <a:pt x="263" y="273"/>
                          </a:lnTo>
                          <a:lnTo>
                            <a:pt x="264" y="272"/>
                          </a:lnTo>
                          <a:lnTo>
                            <a:pt x="264" y="270"/>
                          </a:lnTo>
                          <a:lnTo>
                            <a:pt x="266" y="269"/>
                          </a:lnTo>
                          <a:lnTo>
                            <a:pt x="266" y="267"/>
                          </a:lnTo>
                          <a:lnTo>
                            <a:pt x="267" y="266"/>
                          </a:lnTo>
                          <a:lnTo>
                            <a:pt x="267" y="264"/>
                          </a:lnTo>
                          <a:lnTo>
                            <a:pt x="269" y="263"/>
                          </a:lnTo>
                          <a:lnTo>
                            <a:pt x="305" y="191"/>
                          </a:lnTo>
                          <a:lnTo>
                            <a:pt x="315" y="168"/>
                          </a:lnTo>
                          <a:lnTo>
                            <a:pt x="317" y="165"/>
                          </a:lnTo>
                          <a:lnTo>
                            <a:pt x="317" y="164"/>
                          </a:lnTo>
                          <a:lnTo>
                            <a:pt x="318" y="162"/>
                          </a:lnTo>
                          <a:lnTo>
                            <a:pt x="318" y="161"/>
                          </a:lnTo>
                          <a:lnTo>
                            <a:pt x="320" y="159"/>
                          </a:lnTo>
                          <a:lnTo>
                            <a:pt x="320" y="158"/>
                          </a:lnTo>
                          <a:lnTo>
                            <a:pt x="321" y="156"/>
                          </a:lnTo>
                          <a:lnTo>
                            <a:pt x="321" y="155"/>
                          </a:lnTo>
                          <a:lnTo>
                            <a:pt x="323" y="153"/>
                          </a:lnTo>
                          <a:lnTo>
                            <a:pt x="324" y="152"/>
                          </a:lnTo>
                          <a:lnTo>
                            <a:pt x="324" y="150"/>
                          </a:lnTo>
                          <a:lnTo>
                            <a:pt x="327" y="147"/>
                          </a:lnTo>
                          <a:lnTo>
                            <a:pt x="330" y="144"/>
                          </a:lnTo>
                          <a:lnTo>
                            <a:pt x="333" y="141"/>
                          </a:lnTo>
                          <a:lnTo>
                            <a:pt x="336" y="138"/>
                          </a:lnTo>
                          <a:lnTo>
                            <a:pt x="339" y="135"/>
                          </a:lnTo>
                          <a:lnTo>
                            <a:pt x="342" y="134"/>
                          </a:lnTo>
                          <a:lnTo>
                            <a:pt x="345" y="131"/>
                          </a:lnTo>
                          <a:lnTo>
                            <a:pt x="347" y="129"/>
                          </a:lnTo>
                          <a:lnTo>
                            <a:pt x="348" y="129"/>
                          </a:lnTo>
                          <a:lnTo>
                            <a:pt x="350" y="128"/>
                          </a:lnTo>
                          <a:lnTo>
                            <a:pt x="351" y="128"/>
                          </a:lnTo>
                          <a:lnTo>
                            <a:pt x="353" y="126"/>
                          </a:lnTo>
                          <a:lnTo>
                            <a:pt x="354" y="126"/>
                          </a:lnTo>
                          <a:lnTo>
                            <a:pt x="357" y="125"/>
                          </a:lnTo>
                          <a:lnTo>
                            <a:pt x="359" y="125"/>
                          </a:lnTo>
                          <a:lnTo>
                            <a:pt x="360" y="123"/>
                          </a:lnTo>
                          <a:lnTo>
                            <a:pt x="362" y="123"/>
                          </a:lnTo>
                          <a:lnTo>
                            <a:pt x="363" y="123"/>
                          </a:lnTo>
                          <a:lnTo>
                            <a:pt x="386" y="113"/>
                          </a:lnTo>
                          <a:lnTo>
                            <a:pt x="387" y="113"/>
                          </a:lnTo>
                          <a:lnTo>
                            <a:pt x="389" y="111"/>
                          </a:lnTo>
                          <a:lnTo>
                            <a:pt x="390" y="111"/>
                          </a:lnTo>
                          <a:lnTo>
                            <a:pt x="392" y="110"/>
                          </a:lnTo>
                          <a:lnTo>
                            <a:pt x="393" y="110"/>
                          </a:lnTo>
                          <a:lnTo>
                            <a:pt x="395" y="110"/>
                          </a:lnTo>
                          <a:lnTo>
                            <a:pt x="395" y="108"/>
                          </a:lnTo>
                          <a:lnTo>
                            <a:pt x="396" y="108"/>
                          </a:lnTo>
                          <a:lnTo>
                            <a:pt x="402" y="107"/>
                          </a:lnTo>
                          <a:lnTo>
                            <a:pt x="408" y="105"/>
                          </a:lnTo>
                          <a:lnTo>
                            <a:pt x="414" y="104"/>
                          </a:lnTo>
                          <a:lnTo>
                            <a:pt x="416" y="104"/>
                          </a:lnTo>
                          <a:lnTo>
                            <a:pt x="417" y="102"/>
                          </a:lnTo>
                          <a:lnTo>
                            <a:pt x="419" y="102"/>
                          </a:lnTo>
                          <a:lnTo>
                            <a:pt x="420" y="102"/>
                          </a:lnTo>
                          <a:lnTo>
                            <a:pt x="422" y="102"/>
                          </a:lnTo>
                          <a:lnTo>
                            <a:pt x="423" y="102"/>
                          </a:lnTo>
                          <a:lnTo>
                            <a:pt x="425" y="102"/>
                          </a:lnTo>
                          <a:lnTo>
                            <a:pt x="426" y="102"/>
                          </a:lnTo>
                          <a:lnTo>
                            <a:pt x="435" y="101"/>
                          </a:lnTo>
                          <a:lnTo>
                            <a:pt x="437" y="101"/>
                          </a:lnTo>
                          <a:lnTo>
                            <a:pt x="438" y="99"/>
                          </a:lnTo>
                          <a:lnTo>
                            <a:pt x="440" y="99"/>
                          </a:lnTo>
                          <a:lnTo>
                            <a:pt x="441" y="99"/>
                          </a:lnTo>
                          <a:lnTo>
                            <a:pt x="443" y="99"/>
                          </a:lnTo>
                          <a:lnTo>
                            <a:pt x="444" y="99"/>
                          </a:lnTo>
                          <a:lnTo>
                            <a:pt x="446" y="99"/>
                          </a:lnTo>
                          <a:lnTo>
                            <a:pt x="447" y="98"/>
                          </a:lnTo>
                          <a:lnTo>
                            <a:pt x="453" y="96"/>
                          </a:lnTo>
                          <a:lnTo>
                            <a:pt x="459" y="95"/>
                          </a:lnTo>
                          <a:lnTo>
                            <a:pt x="461" y="95"/>
                          </a:lnTo>
                          <a:lnTo>
                            <a:pt x="462" y="95"/>
                          </a:lnTo>
                          <a:lnTo>
                            <a:pt x="464" y="93"/>
                          </a:lnTo>
                          <a:lnTo>
                            <a:pt x="465" y="93"/>
                          </a:lnTo>
                          <a:lnTo>
                            <a:pt x="467" y="93"/>
                          </a:lnTo>
                          <a:lnTo>
                            <a:pt x="468" y="92"/>
                          </a:lnTo>
                          <a:lnTo>
                            <a:pt x="470" y="92"/>
                          </a:lnTo>
                          <a:lnTo>
                            <a:pt x="471" y="92"/>
                          </a:lnTo>
                          <a:lnTo>
                            <a:pt x="492" y="83"/>
                          </a:lnTo>
                          <a:lnTo>
                            <a:pt x="503" y="78"/>
                          </a:lnTo>
                          <a:lnTo>
                            <a:pt x="554" y="60"/>
                          </a:lnTo>
                          <a:lnTo>
                            <a:pt x="647" y="26"/>
                          </a:lnTo>
                          <a:lnTo>
                            <a:pt x="699" y="5"/>
                          </a:lnTo>
                          <a:lnTo>
                            <a:pt x="702" y="3"/>
                          </a:lnTo>
                          <a:lnTo>
                            <a:pt x="707" y="3"/>
                          </a:lnTo>
                          <a:lnTo>
                            <a:pt x="711" y="2"/>
                          </a:lnTo>
                          <a:lnTo>
                            <a:pt x="714" y="0"/>
                          </a:lnTo>
                          <a:lnTo>
                            <a:pt x="719" y="0"/>
                          </a:lnTo>
                          <a:lnTo>
                            <a:pt x="723" y="0"/>
                          </a:lnTo>
                          <a:lnTo>
                            <a:pt x="726" y="0"/>
                          </a:lnTo>
                          <a:lnTo>
                            <a:pt x="773" y="3"/>
                          </a:lnTo>
                          <a:lnTo>
                            <a:pt x="806" y="6"/>
                          </a:lnTo>
                          <a:lnTo>
                            <a:pt x="939" y="17"/>
                          </a:lnTo>
                          <a:lnTo>
                            <a:pt x="989" y="20"/>
                          </a:lnTo>
                          <a:lnTo>
                            <a:pt x="996" y="21"/>
                          </a:lnTo>
                          <a:lnTo>
                            <a:pt x="1007" y="21"/>
                          </a:lnTo>
                          <a:lnTo>
                            <a:pt x="1016" y="23"/>
                          </a:lnTo>
                          <a:lnTo>
                            <a:pt x="1083" y="27"/>
                          </a:lnTo>
                          <a:lnTo>
                            <a:pt x="1152" y="33"/>
                          </a:lnTo>
                          <a:lnTo>
                            <a:pt x="1184" y="36"/>
                          </a:lnTo>
                          <a:lnTo>
                            <a:pt x="1203" y="38"/>
                          </a:lnTo>
                          <a:lnTo>
                            <a:pt x="1205" y="38"/>
                          </a:lnTo>
                          <a:lnTo>
                            <a:pt x="1206" y="39"/>
                          </a:lnTo>
                          <a:lnTo>
                            <a:pt x="1208" y="39"/>
                          </a:lnTo>
                          <a:lnTo>
                            <a:pt x="1209" y="39"/>
                          </a:lnTo>
                          <a:lnTo>
                            <a:pt x="1211" y="39"/>
                          </a:lnTo>
                          <a:lnTo>
                            <a:pt x="1212" y="39"/>
                          </a:lnTo>
                          <a:lnTo>
                            <a:pt x="1214" y="39"/>
                          </a:lnTo>
                          <a:lnTo>
                            <a:pt x="1230" y="41"/>
                          </a:lnTo>
                          <a:lnTo>
                            <a:pt x="1232" y="41"/>
                          </a:lnTo>
                          <a:lnTo>
                            <a:pt x="1233" y="41"/>
                          </a:lnTo>
                          <a:lnTo>
                            <a:pt x="1235" y="41"/>
                          </a:lnTo>
                          <a:lnTo>
                            <a:pt x="1236" y="41"/>
                          </a:lnTo>
                          <a:lnTo>
                            <a:pt x="1238" y="41"/>
                          </a:lnTo>
                          <a:lnTo>
                            <a:pt x="1239" y="41"/>
                          </a:lnTo>
                          <a:lnTo>
                            <a:pt x="1241" y="41"/>
                          </a:lnTo>
                          <a:lnTo>
                            <a:pt x="1251" y="39"/>
                          </a:lnTo>
                          <a:lnTo>
                            <a:pt x="1253" y="39"/>
                          </a:lnTo>
                          <a:lnTo>
                            <a:pt x="1254" y="39"/>
                          </a:lnTo>
                          <a:lnTo>
                            <a:pt x="1256" y="39"/>
                          </a:lnTo>
                          <a:lnTo>
                            <a:pt x="1265" y="39"/>
                          </a:lnTo>
                          <a:lnTo>
                            <a:pt x="1266" y="39"/>
                          </a:lnTo>
                          <a:lnTo>
                            <a:pt x="1268" y="39"/>
                          </a:lnTo>
                          <a:lnTo>
                            <a:pt x="1269" y="39"/>
                          </a:lnTo>
                          <a:lnTo>
                            <a:pt x="1271" y="39"/>
                          </a:lnTo>
                          <a:lnTo>
                            <a:pt x="1272" y="39"/>
                          </a:lnTo>
                          <a:lnTo>
                            <a:pt x="1274" y="39"/>
                          </a:lnTo>
                          <a:lnTo>
                            <a:pt x="1280" y="41"/>
                          </a:lnTo>
                          <a:lnTo>
                            <a:pt x="1286" y="41"/>
                          </a:lnTo>
                          <a:lnTo>
                            <a:pt x="1287" y="41"/>
                          </a:lnTo>
                          <a:lnTo>
                            <a:pt x="1289" y="42"/>
                          </a:lnTo>
                          <a:lnTo>
                            <a:pt x="1290" y="42"/>
                          </a:lnTo>
                          <a:lnTo>
                            <a:pt x="1292" y="42"/>
                          </a:lnTo>
                          <a:lnTo>
                            <a:pt x="1293" y="42"/>
                          </a:lnTo>
                          <a:lnTo>
                            <a:pt x="1295" y="44"/>
                          </a:lnTo>
                          <a:lnTo>
                            <a:pt x="1296" y="44"/>
                          </a:lnTo>
                          <a:lnTo>
                            <a:pt x="1299" y="44"/>
                          </a:lnTo>
                          <a:lnTo>
                            <a:pt x="1317" y="48"/>
                          </a:lnTo>
                          <a:lnTo>
                            <a:pt x="1337" y="51"/>
                          </a:lnTo>
                          <a:lnTo>
                            <a:pt x="1338" y="53"/>
                          </a:lnTo>
                          <a:lnTo>
                            <a:pt x="1340" y="53"/>
                          </a:lnTo>
                          <a:lnTo>
                            <a:pt x="1341" y="53"/>
                          </a:lnTo>
                          <a:lnTo>
                            <a:pt x="1343" y="53"/>
                          </a:lnTo>
                          <a:lnTo>
                            <a:pt x="1344" y="53"/>
                          </a:lnTo>
                          <a:lnTo>
                            <a:pt x="1346" y="54"/>
                          </a:lnTo>
                          <a:lnTo>
                            <a:pt x="1347" y="54"/>
                          </a:lnTo>
                          <a:lnTo>
                            <a:pt x="1355" y="57"/>
                          </a:lnTo>
                          <a:lnTo>
                            <a:pt x="1362" y="59"/>
                          </a:lnTo>
                          <a:lnTo>
                            <a:pt x="1364" y="59"/>
                          </a:lnTo>
                          <a:lnTo>
                            <a:pt x="1364" y="60"/>
                          </a:lnTo>
                          <a:lnTo>
                            <a:pt x="1365" y="60"/>
                          </a:lnTo>
                          <a:lnTo>
                            <a:pt x="1367" y="60"/>
                          </a:lnTo>
                          <a:lnTo>
                            <a:pt x="1380" y="66"/>
                          </a:lnTo>
                          <a:lnTo>
                            <a:pt x="1382" y="68"/>
                          </a:lnTo>
                          <a:lnTo>
                            <a:pt x="1383" y="68"/>
                          </a:lnTo>
                          <a:lnTo>
                            <a:pt x="1385" y="68"/>
                          </a:lnTo>
                          <a:lnTo>
                            <a:pt x="1385" y="69"/>
                          </a:lnTo>
                          <a:lnTo>
                            <a:pt x="1391" y="72"/>
                          </a:lnTo>
                          <a:lnTo>
                            <a:pt x="1392" y="72"/>
                          </a:lnTo>
                          <a:lnTo>
                            <a:pt x="1394" y="72"/>
                          </a:lnTo>
                          <a:lnTo>
                            <a:pt x="1395" y="74"/>
                          </a:lnTo>
                          <a:lnTo>
                            <a:pt x="1397" y="74"/>
                          </a:lnTo>
                          <a:lnTo>
                            <a:pt x="1398" y="75"/>
                          </a:lnTo>
                          <a:lnTo>
                            <a:pt x="1400" y="75"/>
                          </a:lnTo>
                          <a:lnTo>
                            <a:pt x="1401" y="77"/>
                          </a:lnTo>
                          <a:lnTo>
                            <a:pt x="1413" y="81"/>
                          </a:lnTo>
                          <a:lnTo>
                            <a:pt x="1415" y="81"/>
                          </a:lnTo>
                          <a:lnTo>
                            <a:pt x="1416" y="83"/>
                          </a:lnTo>
                          <a:lnTo>
                            <a:pt x="1418" y="83"/>
                          </a:lnTo>
                          <a:lnTo>
                            <a:pt x="1419" y="83"/>
                          </a:lnTo>
                          <a:lnTo>
                            <a:pt x="1421" y="84"/>
                          </a:lnTo>
                          <a:lnTo>
                            <a:pt x="1422" y="84"/>
                          </a:lnTo>
                          <a:lnTo>
                            <a:pt x="1424" y="84"/>
                          </a:lnTo>
                          <a:lnTo>
                            <a:pt x="1431" y="87"/>
                          </a:lnTo>
                          <a:lnTo>
                            <a:pt x="1455" y="95"/>
                          </a:lnTo>
                          <a:lnTo>
                            <a:pt x="1478" y="104"/>
                          </a:lnTo>
                          <a:lnTo>
                            <a:pt x="1521" y="119"/>
                          </a:lnTo>
                          <a:lnTo>
                            <a:pt x="1523" y="119"/>
                          </a:lnTo>
                          <a:lnTo>
                            <a:pt x="1523" y="120"/>
                          </a:lnTo>
                          <a:lnTo>
                            <a:pt x="1524" y="120"/>
                          </a:lnTo>
                          <a:lnTo>
                            <a:pt x="1526" y="120"/>
                          </a:lnTo>
                          <a:lnTo>
                            <a:pt x="1538" y="125"/>
                          </a:lnTo>
                          <a:lnTo>
                            <a:pt x="1539" y="126"/>
                          </a:lnTo>
                          <a:lnTo>
                            <a:pt x="1541" y="126"/>
                          </a:lnTo>
                          <a:lnTo>
                            <a:pt x="1542" y="126"/>
                          </a:lnTo>
                          <a:lnTo>
                            <a:pt x="1542" y="128"/>
                          </a:lnTo>
                          <a:lnTo>
                            <a:pt x="1559" y="134"/>
                          </a:lnTo>
                          <a:lnTo>
                            <a:pt x="1560" y="134"/>
                          </a:lnTo>
                          <a:lnTo>
                            <a:pt x="1560" y="135"/>
                          </a:lnTo>
                          <a:lnTo>
                            <a:pt x="1562" y="135"/>
                          </a:lnTo>
                          <a:lnTo>
                            <a:pt x="1587" y="144"/>
                          </a:lnTo>
                          <a:lnTo>
                            <a:pt x="1589" y="146"/>
                          </a:lnTo>
                          <a:lnTo>
                            <a:pt x="1590" y="146"/>
                          </a:lnTo>
                          <a:lnTo>
                            <a:pt x="1592" y="146"/>
                          </a:lnTo>
                          <a:lnTo>
                            <a:pt x="1626" y="158"/>
                          </a:lnTo>
                          <a:lnTo>
                            <a:pt x="1644" y="162"/>
                          </a:lnTo>
                          <a:lnTo>
                            <a:pt x="1646" y="164"/>
                          </a:lnTo>
                          <a:lnTo>
                            <a:pt x="1647" y="164"/>
                          </a:lnTo>
                          <a:lnTo>
                            <a:pt x="1649" y="164"/>
                          </a:lnTo>
                          <a:lnTo>
                            <a:pt x="1650" y="165"/>
                          </a:lnTo>
                          <a:lnTo>
                            <a:pt x="1652" y="165"/>
                          </a:lnTo>
                          <a:lnTo>
                            <a:pt x="1653" y="165"/>
                          </a:lnTo>
                          <a:lnTo>
                            <a:pt x="1655" y="167"/>
                          </a:lnTo>
                          <a:lnTo>
                            <a:pt x="1656" y="167"/>
                          </a:lnTo>
                          <a:lnTo>
                            <a:pt x="1661" y="167"/>
                          </a:lnTo>
                          <a:lnTo>
                            <a:pt x="1664" y="167"/>
                          </a:lnTo>
                          <a:lnTo>
                            <a:pt x="1668" y="167"/>
                          </a:lnTo>
                          <a:lnTo>
                            <a:pt x="1670" y="167"/>
                          </a:lnTo>
                          <a:lnTo>
                            <a:pt x="1671" y="167"/>
                          </a:lnTo>
                          <a:lnTo>
                            <a:pt x="1673" y="167"/>
                          </a:lnTo>
                          <a:lnTo>
                            <a:pt x="1674" y="167"/>
                          </a:lnTo>
                          <a:lnTo>
                            <a:pt x="1676" y="167"/>
                          </a:lnTo>
                          <a:lnTo>
                            <a:pt x="1677" y="167"/>
                          </a:lnTo>
                          <a:lnTo>
                            <a:pt x="1679" y="167"/>
                          </a:lnTo>
                          <a:lnTo>
                            <a:pt x="1680" y="167"/>
                          </a:lnTo>
                          <a:lnTo>
                            <a:pt x="1694" y="164"/>
                          </a:lnTo>
                          <a:lnTo>
                            <a:pt x="1695" y="164"/>
                          </a:lnTo>
                          <a:lnTo>
                            <a:pt x="1697" y="164"/>
                          </a:lnTo>
                          <a:lnTo>
                            <a:pt x="1698" y="164"/>
                          </a:lnTo>
                          <a:lnTo>
                            <a:pt x="1703" y="164"/>
                          </a:lnTo>
                          <a:lnTo>
                            <a:pt x="1704" y="164"/>
                          </a:lnTo>
                          <a:lnTo>
                            <a:pt x="1704" y="162"/>
                          </a:lnTo>
                          <a:lnTo>
                            <a:pt x="1706" y="162"/>
                          </a:lnTo>
                          <a:lnTo>
                            <a:pt x="1707" y="162"/>
                          </a:lnTo>
                          <a:lnTo>
                            <a:pt x="1713" y="162"/>
                          </a:lnTo>
                          <a:lnTo>
                            <a:pt x="1715" y="162"/>
                          </a:lnTo>
                          <a:lnTo>
                            <a:pt x="1716" y="162"/>
                          </a:lnTo>
                          <a:lnTo>
                            <a:pt x="1718" y="162"/>
                          </a:lnTo>
                          <a:lnTo>
                            <a:pt x="1718" y="161"/>
                          </a:lnTo>
                          <a:lnTo>
                            <a:pt x="1722" y="161"/>
                          </a:lnTo>
                          <a:lnTo>
                            <a:pt x="1724" y="161"/>
                          </a:lnTo>
                          <a:lnTo>
                            <a:pt x="1725" y="161"/>
                          </a:lnTo>
                          <a:lnTo>
                            <a:pt x="1727" y="161"/>
                          </a:lnTo>
                          <a:lnTo>
                            <a:pt x="1788" y="152"/>
                          </a:lnTo>
                          <a:lnTo>
                            <a:pt x="1883" y="138"/>
                          </a:lnTo>
                          <a:lnTo>
                            <a:pt x="1884" y="138"/>
                          </a:lnTo>
                          <a:lnTo>
                            <a:pt x="1886" y="138"/>
                          </a:lnTo>
                          <a:lnTo>
                            <a:pt x="1887" y="138"/>
                          </a:lnTo>
                          <a:lnTo>
                            <a:pt x="1889" y="138"/>
                          </a:lnTo>
                          <a:lnTo>
                            <a:pt x="1890" y="138"/>
                          </a:lnTo>
                          <a:lnTo>
                            <a:pt x="1890" y="137"/>
                          </a:lnTo>
                          <a:lnTo>
                            <a:pt x="1892" y="137"/>
                          </a:lnTo>
                          <a:lnTo>
                            <a:pt x="1893" y="137"/>
                          </a:lnTo>
                          <a:lnTo>
                            <a:pt x="1902" y="137"/>
                          </a:lnTo>
                          <a:lnTo>
                            <a:pt x="1904" y="137"/>
                          </a:lnTo>
                          <a:lnTo>
                            <a:pt x="1905" y="137"/>
                          </a:lnTo>
                          <a:lnTo>
                            <a:pt x="1907" y="137"/>
                          </a:lnTo>
                          <a:lnTo>
                            <a:pt x="1908" y="137"/>
                          </a:lnTo>
                          <a:lnTo>
                            <a:pt x="1910" y="137"/>
                          </a:lnTo>
                          <a:lnTo>
                            <a:pt x="1911" y="135"/>
                          </a:lnTo>
                          <a:lnTo>
                            <a:pt x="1952" y="135"/>
                          </a:lnTo>
                          <a:lnTo>
                            <a:pt x="1991" y="134"/>
                          </a:lnTo>
                          <a:lnTo>
                            <a:pt x="1992" y="134"/>
                          </a:lnTo>
                          <a:lnTo>
                            <a:pt x="1994" y="134"/>
                          </a:lnTo>
                          <a:lnTo>
                            <a:pt x="1994" y="132"/>
                          </a:lnTo>
                          <a:lnTo>
                            <a:pt x="2010" y="132"/>
                          </a:lnTo>
                          <a:lnTo>
                            <a:pt x="2012" y="132"/>
                          </a:lnTo>
                          <a:lnTo>
                            <a:pt x="2013" y="132"/>
                          </a:lnTo>
                          <a:lnTo>
                            <a:pt x="2015" y="132"/>
                          </a:lnTo>
                          <a:lnTo>
                            <a:pt x="2016" y="132"/>
                          </a:lnTo>
                          <a:lnTo>
                            <a:pt x="2018" y="132"/>
                          </a:lnTo>
                          <a:lnTo>
                            <a:pt x="2021" y="132"/>
                          </a:lnTo>
                          <a:lnTo>
                            <a:pt x="2022" y="132"/>
                          </a:lnTo>
                          <a:lnTo>
                            <a:pt x="2024" y="132"/>
                          </a:lnTo>
                          <a:lnTo>
                            <a:pt x="2031" y="132"/>
                          </a:lnTo>
                          <a:lnTo>
                            <a:pt x="2039" y="132"/>
                          </a:lnTo>
                          <a:lnTo>
                            <a:pt x="2040" y="134"/>
                          </a:lnTo>
                          <a:lnTo>
                            <a:pt x="2042" y="134"/>
                          </a:lnTo>
                          <a:lnTo>
                            <a:pt x="2043" y="134"/>
                          </a:lnTo>
                          <a:lnTo>
                            <a:pt x="2045" y="134"/>
                          </a:lnTo>
                          <a:lnTo>
                            <a:pt x="2046" y="135"/>
                          </a:lnTo>
                          <a:lnTo>
                            <a:pt x="2048" y="135"/>
                          </a:lnTo>
                          <a:lnTo>
                            <a:pt x="2049" y="135"/>
                          </a:lnTo>
                          <a:lnTo>
                            <a:pt x="2051" y="135"/>
                          </a:lnTo>
                          <a:lnTo>
                            <a:pt x="2060" y="137"/>
                          </a:lnTo>
                          <a:lnTo>
                            <a:pt x="2061" y="138"/>
                          </a:lnTo>
                          <a:lnTo>
                            <a:pt x="2063" y="138"/>
                          </a:lnTo>
                          <a:lnTo>
                            <a:pt x="2064" y="138"/>
                          </a:lnTo>
                          <a:lnTo>
                            <a:pt x="2066" y="138"/>
                          </a:lnTo>
                          <a:lnTo>
                            <a:pt x="2067" y="140"/>
                          </a:lnTo>
                          <a:lnTo>
                            <a:pt x="2072" y="140"/>
                          </a:lnTo>
                          <a:lnTo>
                            <a:pt x="2085" y="143"/>
                          </a:lnTo>
                          <a:lnTo>
                            <a:pt x="2112" y="147"/>
                          </a:lnTo>
                          <a:lnTo>
                            <a:pt x="2121" y="149"/>
                          </a:lnTo>
                          <a:lnTo>
                            <a:pt x="2121" y="150"/>
                          </a:lnTo>
                          <a:lnTo>
                            <a:pt x="2123" y="150"/>
                          </a:lnTo>
                          <a:lnTo>
                            <a:pt x="2124" y="150"/>
                          </a:lnTo>
                          <a:lnTo>
                            <a:pt x="2126" y="150"/>
                          </a:lnTo>
                          <a:lnTo>
                            <a:pt x="2145" y="155"/>
                          </a:lnTo>
                          <a:lnTo>
                            <a:pt x="2162" y="161"/>
                          </a:lnTo>
                          <a:lnTo>
                            <a:pt x="2177" y="168"/>
                          </a:lnTo>
                          <a:lnTo>
                            <a:pt x="2192" y="176"/>
                          </a:lnTo>
                          <a:lnTo>
                            <a:pt x="2193" y="176"/>
                          </a:lnTo>
                          <a:lnTo>
                            <a:pt x="2193" y="177"/>
                          </a:lnTo>
                          <a:lnTo>
                            <a:pt x="2195" y="177"/>
                          </a:lnTo>
                          <a:lnTo>
                            <a:pt x="2196" y="179"/>
                          </a:lnTo>
                          <a:lnTo>
                            <a:pt x="2217" y="191"/>
                          </a:lnTo>
                          <a:lnTo>
                            <a:pt x="2219" y="192"/>
                          </a:lnTo>
                          <a:lnTo>
                            <a:pt x="2220" y="192"/>
                          </a:lnTo>
                          <a:lnTo>
                            <a:pt x="2222" y="194"/>
                          </a:lnTo>
                          <a:lnTo>
                            <a:pt x="2223" y="194"/>
                          </a:lnTo>
                          <a:lnTo>
                            <a:pt x="2225" y="195"/>
                          </a:lnTo>
                          <a:lnTo>
                            <a:pt x="2226" y="195"/>
                          </a:lnTo>
                          <a:lnTo>
                            <a:pt x="2228" y="197"/>
                          </a:lnTo>
                          <a:lnTo>
                            <a:pt x="2229" y="197"/>
                          </a:lnTo>
                          <a:lnTo>
                            <a:pt x="2231" y="198"/>
                          </a:lnTo>
                          <a:lnTo>
                            <a:pt x="2234" y="200"/>
                          </a:lnTo>
                          <a:lnTo>
                            <a:pt x="2237" y="200"/>
                          </a:lnTo>
                          <a:lnTo>
                            <a:pt x="2241" y="201"/>
                          </a:lnTo>
                          <a:lnTo>
                            <a:pt x="2244" y="201"/>
                          </a:lnTo>
                          <a:lnTo>
                            <a:pt x="2247" y="203"/>
                          </a:lnTo>
                          <a:lnTo>
                            <a:pt x="2252" y="203"/>
                          </a:lnTo>
                          <a:lnTo>
                            <a:pt x="2255" y="203"/>
                          </a:lnTo>
                          <a:lnTo>
                            <a:pt x="2259" y="203"/>
                          </a:lnTo>
                          <a:lnTo>
                            <a:pt x="2262" y="201"/>
                          </a:lnTo>
                          <a:lnTo>
                            <a:pt x="2265" y="201"/>
                          </a:lnTo>
                          <a:lnTo>
                            <a:pt x="2270" y="200"/>
                          </a:lnTo>
                          <a:lnTo>
                            <a:pt x="2271" y="200"/>
                          </a:lnTo>
                          <a:lnTo>
                            <a:pt x="2273" y="198"/>
                          </a:lnTo>
                          <a:lnTo>
                            <a:pt x="2274" y="198"/>
                          </a:lnTo>
                          <a:lnTo>
                            <a:pt x="2276" y="198"/>
                          </a:lnTo>
                          <a:lnTo>
                            <a:pt x="2277" y="197"/>
                          </a:lnTo>
                          <a:lnTo>
                            <a:pt x="2279" y="197"/>
                          </a:lnTo>
                          <a:lnTo>
                            <a:pt x="2279" y="195"/>
                          </a:lnTo>
                          <a:lnTo>
                            <a:pt x="2280" y="195"/>
                          </a:lnTo>
                          <a:lnTo>
                            <a:pt x="2282" y="194"/>
                          </a:lnTo>
                          <a:lnTo>
                            <a:pt x="2355" y="161"/>
                          </a:lnTo>
                          <a:lnTo>
                            <a:pt x="2538" y="75"/>
                          </a:lnTo>
                          <a:lnTo>
                            <a:pt x="2540" y="75"/>
                          </a:lnTo>
                          <a:lnTo>
                            <a:pt x="2541" y="74"/>
                          </a:lnTo>
                          <a:lnTo>
                            <a:pt x="2543" y="74"/>
                          </a:lnTo>
                          <a:lnTo>
                            <a:pt x="2546" y="72"/>
                          </a:lnTo>
                          <a:lnTo>
                            <a:pt x="2547" y="72"/>
                          </a:lnTo>
                          <a:lnTo>
                            <a:pt x="2549" y="71"/>
                          </a:lnTo>
                          <a:lnTo>
                            <a:pt x="2550" y="71"/>
                          </a:lnTo>
                          <a:lnTo>
                            <a:pt x="2552" y="71"/>
                          </a:lnTo>
                          <a:lnTo>
                            <a:pt x="2553" y="69"/>
                          </a:lnTo>
                          <a:lnTo>
                            <a:pt x="2558" y="68"/>
                          </a:lnTo>
                          <a:lnTo>
                            <a:pt x="2562" y="66"/>
                          </a:lnTo>
                          <a:lnTo>
                            <a:pt x="2568" y="66"/>
                          </a:lnTo>
                          <a:lnTo>
                            <a:pt x="2573" y="65"/>
                          </a:lnTo>
                          <a:lnTo>
                            <a:pt x="2577" y="65"/>
                          </a:lnTo>
                          <a:lnTo>
                            <a:pt x="2583" y="65"/>
                          </a:lnTo>
                          <a:lnTo>
                            <a:pt x="2588" y="65"/>
                          </a:lnTo>
                          <a:lnTo>
                            <a:pt x="2592" y="66"/>
                          </a:lnTo>
                          <a:lnTo>
                            <a:pt x="2598" y="66"/>
                          </a:lnTo>
                          <a:lnTo>
                            <a:pt x="2603" y="68"/>
                          </a:lnTo>
                          <a:lnTo>
                            <a:pt x="2607" y="69"/>
                          </a:lnTo>
                          <a:lnTo>
                            <a:pt x="2612" y="71"/>
                          </a:lnTo>
                          <a:lnTo>
                            <a:pt x="2616" y="74"/>
                          </a:lnTo>
                          <a:lnTo>
                            <a:pt x="2621" y="77"/>
                          </a:lnTo>
                          <a:lnTo>
                            <a:pt x="2622" y="77"/>
                          </a:lnTo>
                          <a:lnTo>
                            <a:pt x="2624" y="77"/>
                          </a:lnTo>
                          <a:lnTo>
                            <a:pt x="2624" y="78"/>
                          </a:lnTo>
                          <a:lnTo>
                            <a:pt x="2625" y="78"/>
                          </a:lnTo>
                          <a:lnTo>
                            <a:pt x="2627" y="80"/>
                          </a:lnTo>
                          <a:lnTo>
                            <a:pt x="2631" y="83"/>
                          </a:lnTo>
                          <a:lnTo>
                            <a:pt x="2637" y="87"/>
                          </a:lnTo>
                          <a:lnTo>
                            <a:pt x="2643" y="92"/>
                          </a:lnTo>
                          <a:lnTo>
                            <a:pt x="2648" y="98"/>
                          </a:lnTo>
                          <a:lnTo>
                            <a:pt x="2649" y="99"/>
                          </a:lnTo>
                          <a:lnTo>
                            <a:pt x="2651" y="99"/>
                          </a:lnTo>
                          <a:lnTo>
                            <a:pt x="2651" y="101"/>
                          </a:lnTo>
                          <a:lnTo>
                            <a:pt x="2652" y="102"/>
                          </a:lnTo>
                          <a:lnTo>
                            <a:pt x="2654" y="104"/>
                          </a:lnTo>
                          <a:lnTo>
                            <a:pt x="2676" y="129"/>
                          </a:lnTo>
                          <a:lnTo>
                            <a:pt x="2678" y="131"/>
                          </a:lnTo>
                          <a:lnTo>
                            <a:pt x="2678" y="132"/>
                          </a:lnTo>
                          <a:lnTo>
                            <a:pt x="2679" y="132"/>
                          </a:lnTo>
                          <a:lnTo>
                            <a:pt x="2679" y="134"/>
                          </a:lnTo>
                          <a:lnTo>
                            <a:pt x="2681" y="135"/>
                          </a:lnTo>
                          <a:lnTo>
                            <a:pt x="2682" y="135"/>
                          </a:lnTo>
                          <a:lnTo>
                            <a:pt x="2682" y="137"/>
                          </a:lnTo>
                          <a:lnTo>
                            <a:pt x="2690" y="143"/>
                          </a:lnTo>
                          <a:lnTo>
                            <a:pt x="2696" y="150"/>
                          </a:lnTo>
                          <a:lnTo>
                            <a:pt x="2697" y="150"/>
                          </a:lnTo>
                          <a:lnTo>
                            <a:pt x="2699" y="152"/>
                          </a:lnTo>
                          <a:lnTo>
                            <a:pt x="2700" y="153"/>
                          </a:lnTo>
                          <a:lnTo>
                            <a:pt x="2702" y="155"/>
                          </a:lnTo>
                          <a:lnTo>
                            <a:pt x="2703" y="155"/>
                          </a:lnTo>
                          <a:lnTo>
                            <a:pt x="2703" y="156"/>
                          </a:lnTo>
                          <a:lnTo>
                            <a:pt x="2729" y="177"/>
                          </a:lnTo>
                          <a:lnTo>
                            <a:pt x="2730" y="177"/>
                          </a:lnTo>
                          <a:lnTo>
                            <a:pt x="2732" y="179"/>
                          </a:lnTo>
                          <a:lnTo>
                            <a:pt x="2733" y="180"/>
                          </a:lnTo>
                          <a:lnTo>
                            <a:pt x="2735" y="182"/>
                          </a:lnTo>
                          <a:lnTo>
                            <a:pt x="2736" y="183"/>
                          </a:lnTo>
                          <a:lnTo>
                            <a:pt x="2738" y="185"/>
                          </a:lnTo>
                          <a:lnTo>
                            <a:pt x="2744" y="189"/>
                          </a:lnTo>
                          <a:lnTo>
                            <a:pt x="2748" y="195"/>
                          </a:lnTo>
                          <a:lnTo>
                            <a:pt x="2754" y="203"/>
                          </a:lnTo>
                          <a:lnTo>
                            <a:pt x="2754" y="204"/>
                          </a:lnTo>
                          <a:lnTo>
                            <a:pt x="2756" y="204"/>
                          </a:lnTo>
                          <a:lnTo>
                            <a:pt x="2757" y="206"/>
                          </a:lnTo>
                          <a:lnTo>
                            <a:pt x="2757" y="207"/>
                          </a:lnTo>
                          <a:lnTo>
                            <a:pt x="2759" y="209"/>
                          </a:lnTo>
                          <a:lnTo>
                            <a:pt x="2760" y="210"/>
                          </a:lnTo>
                          <a:lnTo>
                            <a:pt x="2760" y="212"/>
                          </a:lnTo>
                          <a:lnTo>
                            <a:pt x="2784" y="246"/>
                          </a:lnTo>
                        </a:path>
                      </a:pathLst>
                    </a:custGeom>
                    <a:noFill/>
                    <a:ln w="22225">
                      <a:solidFill>
                        <a:schemeClr val="bg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</p:grpSp>
            </p:grpSp>
          </p:grpSp>
          <p:grpSp>
            <p:nvGrpSpPr>
              <p:cNvPr id="110" name="群組 35"/>
              <p:cNvGrpSpPr>
                <a:grpSpLocks/>
              </p:cNvGrpSpPr>
              <p:nvPr/>
            </p:nvGrpSpPr>
            <p:grpSpPr bwMode="auto">
              <a:xfrm>
                <a:off x="3684588" y="3319463"/>
                <a:ext cx="311150" cy="668337"/>
                <a:chOff x="3684588" y="3319463"/>
                <a:chExt cx="311150" cy="668337"/>
              </a:xfrm>
            </p:grpSpPr>
            <p:sp>
              <p:nvSpPr>
                <p:cNvPr id="111" name="Freeform 22"/>
                <p:cNvSpPr>
                  <a:spLocks/>
                </p:cNvSpPr>
                <p:nvPr/>
              </p:nvSpPr>
              <p:spPr bwMode="auto">
                <a:xfrm>
                  <a:off x="3687763" y="3600450"/>
                  <a:ext cx="307975" cy="387350"/>
                </a:xfrm>
                <a:custGeom>
                  <a:avLst/>
                  <a:gdLst>
                    <a:gd name="T0" fmla="*/ 2147483646 w 387"/>
                    <a:gd name="T1" fmla="*/ 2147483646 h 487"/>
                    <a:gd name="T2" fmla="*/ 2147483646 w 387"/>
                    <a:gd name="T3" fmla="*/ 2147483646 h 487"/>
                    <a:gd name="T4" fmla="*/ 2147483646 w 387"/>
                    <a:gd name="T5" fmla="*/ 2147483646 h 487"/>
                    <a:gd name="T6" fmla="*/ 2147483646 w 387"/>
                    <a:gd name="T7" fmla="*/ 2147483646 h 487"/>
                    <a:gd name="T8" fmla="*/ 2147483646 w 387"/>
                    <a:gd name="T9" fmla="*/ 2147483646 h 487"/>
                    <a:gd name="T10" fmla="*/ 2147483646 w 387"/>
                    <a:gd name="T11" fmla="*/ 2147483646 h 487"/>
                    <a:gd name="T12" fmla="*/ 2147483646 w 387"/>
                    <a:gd name="T13" fmla="*/ 2147483646 h 487"/>
                    <a:gd name="T14" fmla="*/ 2147483646 w 387"/>
                    <a:gd name="T15" fmla="*/ 2147483646 h 487"/>
                    <a:gd name="T16" fmla="*/ 2147483646 w 387"/>
                    <a:gd name="T17" fmla="*/ 2147483646 h 487"/>
                    <a:gd name="T18" fmla="*/ 2147483646 w 387"/>
                    <a:gd name="T19" fmla="*/ 2147483646 h 487"/>
                    <a:gd name="T20" fmla="*/ 2147483646 w 387"/>
                    <a:gd name="T21" fmla="*/ 2147483646 h 487"/>
                    <a:gd name="T22" fmla="*/ 2147483646 w 387"/>
                    <a:gd name="T23" fmla="*/ 2147483646 h 487"/>
                    <a:gd name="T24" fmla="*/ 2147483646 w 387"/>
                    <a:gd name="T25" fmla="*/ 2147483646 h 487"/>
                    <a:gd name="T26" fmla="*/ 2147483646 w 387"/>
                    <a:gd name="T27" fmla="*/ 2147483646 h 487"/>
                    <a:gd name="T28" fmla="*/ 2147483646 w 387"/>
                    <a:gd name="T29" fmla="*/ 2147483646 h 487"/>
                    <a:gd name="T30" fmla="*/ 2147483646 w 387"/>
                    <a:gd name="T31" fmla="*/ 2147483646 h 487"/>
                    <a:gd name="T32" fmla="*/ 2147483646 w 387"/>
                    <a:gd name="T33" fmla="*/ 2147483646 h 487"/>
                    <a:gd name="T34" fmla="*/ 2147483646 w 387"/>
                    <a:gd name="T35" fmla="*/ 2147483646 h 487"/>
                    <a:gd name="T36" fmla="*/ 2147483646 w 387"/>
                    <a:gd name="T37" fmla="*/ 2147483646 h 487"/>
                    <a:gd name="T38" fmla="*/ 2147483646 w 387"/>
                    <a:gd name="T39" fmla="*/ 2147483646 h 487"/>
                    <a:gd name="T40" fmla="*/ 2147483646 w 387"/>
                    <a:gd name="T41" fmla="*/ 2147483646 h 487"/>
                    <a:gd name="T42" fmla="*/ 2147483646 w 387"/>
                    <a:gd name="T43" fmla="*/ 2147483646 h 487"/>
                    <a:gd name="T44" fmla="*/ 2147483646 w 387"/>
                    <a:gd name="T45" fmla="*/ 2147483646 h 487"/>
                    <a:gd name="T46" fmla="*/ 2147483646 w 387"/>
                    <a:gd name="T47" fmla="*/ 2147483646 h 487"/>
                    <a:gd name="T48" fmla="*/ 2147483646 w 387"/>
                    <a:gd name="T49" fmla="*/ 2147483646 h 487"/>
                    <a:gd name="T50" fmla="*/ 2147483646 w 387"/>
                    <a:gd name="T51" fmla="*/ 2147483646 h 487"/>
                    <a:gd name="T52" fmla="*/ 2147483646 w 387"/>
                    <a:gd name="T53" fmla="*/ 2147483646 h 487"/>
                    <a:gd name="T54" fmla="*/ 2147483646 w 387"/>
                    <a:gd name="T55" fmla="*/ 2147483646 h 487"/>
                    <a:gd name="T56" fmla="*/ 2147483646 w 387"/>
                    <a:gd name="T57" fmla="*/ 2147483646 h 487"/>
                    <a:gd name="T58" fmla="*/ 2147483646 w 387"/>
                    <a:gd name="T59" fmla="*/ 2147483646 h 487"/>
                    <a:gd name="T60" fmla="*/ 2147483646 w 387"/>
                    <a:gd name="T61" fmla="*/ 2147483646 h 487"/>
                    <a:gd name="T62" fmla="*/ 2147483646 w 387"/>
                    <a:gd name="T63" fmla="*/ 2147483646 h 487"/>
                    <a:gd name="T64" fmla="*/ 2147483646 w 387"/>
                    <a:gd name="T65" fmla="*/ 2147483646 h 487"/>
                    <a:gd name="T66" fmla="*/ 2147483646 w 387"/>
                    <a:gd name="T67" fmla="*/ 2147483646 h 487"/>
                    <a:gd name="T68" fmla="*/ 2147483646 w 387"/>
                    <a:gd name="T69" fmla="*/ 2147483646 h 487"/>
                    <a:gd name="T70" fmla="*/ 2147483646 w 387"/>
                    <a:gd name="T71" fmla="*/ 2147483646 h 487"/>
                    <a:gd name="T72" fmla="*/ 2147483646 w 387"/>
                    <a:gd name="T73" fmla="*/ 2147483646 h 487"/>
                    <a:gd name="T74" fmla="*/ 2147483646 w 387"/>
                    <a:gd name="T75" fmla="*/ 2147483646 h 487"/>
                    <a:gd name="T76" fmla="*/ 2147483646 w 387"/>
                    <a:gd name="T77" fmla="*/ 2147483646 h 487"/>
                    <a:gd name="T78" fmla="*/ 2147483646 w 387"/>
                    <a:gd name="T79" fmla="*/ 2147483646 h 487"/>
                    <a:gd name="T80" fmla="*/ 2147483646 w 387"/>
                    <a:gd name="T81" fmla="*/ 2147483646 h 487"/>
                    <a:gd name="T82" fmla="*/ 2147483646 w 387"/>
                    <a:gd name="T83" fmla="*/ 2147483646 h 487"/>
                    <a:gd name="T84" fmla="*/ 2147483646 w 387"/>
                    <a:gd name="T85" fmla="*/ 2147483646 h 487"/>
                    <a:gd name="T86" fmla="*/ 2147483646 w 387"/>
                    <a:gd name="T87" fmla="*/ 2147483646 h 487"/>
                    <a:gd name="T88" fmla="*/ 2147483646 w 387"/>
                    <a:gd name="T89" fmla="*/ 2147483646 h 487"/>
                    <a:gd name="T90" fmla="*/ 2147483646 w 387"/>
                    <a:gd name="T91" fmla="*/ 2147483646 h 487"/>
                    <a:gd name="T92" fmla="*/ 2147483646 w 387"/>
                    <a:gd name="T93" fmla="*/ 2147483646 h 487"/>
                    <a:gd name="T94" fmla="*/ 2147483646 w 387"/>
                    <a:gd name="T95" fmla="*/ 2147483646 h 487"/>
                    <a:gd name="T96" fmla="*/ 2147483646 w 387"/>
                    <a:gd name="T97" fmla="*/ 2147483646 h 487"/>
                    <a:gd name="T98" fmla="*/ 2147483646 w 387"/>
                    <a:gd name="T99" fmla="*/ 2147483646 h 487"/>
                    <a:gd name="T100" fmla="*/ 2147483646 w 387"/>
                    <a:gd name="T101" fmla="*/ 2147483646 h 487"/>
                    <a:gd name="T102" fmla="*/ 2147483646 w 387"/>
                    <a:gd name="T103" fmla="*/ 2147483646 h 487"/>
                    <a:gd name="T104" fmla="*/ 2147483646 w 387"/>
                    <a:gd name="T105" fmla="*/ 2147483646 h 487"/>
                    <a:gd name="T106" fmla="*/ 2147483646 w 387"/>
                    <a:gd name="T107" fmla="*/ 2147483646 h 487"/>
                    <a:gd name="T108" fmla="*/ 2147483646 w 387"/>
                    <a:gd name="T109" fmla="*/ 2147483646 h 487"/>
                    <a:gd name="T110" fmla="*/ 2147483646 w 387"/>
                    <a:gd name="T111" fmla="*/ 2147483646 h 487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387"/>
                    <a:gd name="T169" fmla="*/ 0 h 487"/>
                    <a:gd name="T170" fmla="*/ 387 w 387"/>
                    <a:gd name="T171" fmla="*/ 487 h 487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387" h="487">
                      <a:moveTo>
                        <a:pt x="387" y="483"/>
                      </a:moveTo>
                      <a:lnTo>
                        <a:pt x="384" y="482"/>
                      </a:lnTo>
                      <a:lnTo>
                        <a:pt x="381" y="482"/>
                      </a:lnTo>
                      <a:lnTo>
                        <a:pt x="379" y="482"/>
                      </a:lnTo>
                      <a:lnTo>
                        <a:pt x="377" y="482"/>
                      </a:lnTo>
                      <a:lnTo>
                        <a:pt x="374" y="482"/>
                      </a:lnTo>
                      <a:lnTo>
                        <a:pt x="372" y="481"/>
                      </a:lnTo>
                      <a:lnTo>
                        <a:pt x="369" y="481"/>
                      </a:lnTo>
                      <a:lnTo>
                        <a:pt x="367" y="481"/>
                      </a:lnTo>
                      <a:lnTo>
                        <a:pt x="364" y="481"/>
                      </a:lnTo>
                      <a:lnTo>
                        <a:pt x="362" y="481"/>
                      </a:lnTo>
                      <a:lnTo>
                        <a:pt x="360" y="480"/>
                      </a:lnTo>
                      <a:lnTo>
                        <a:pt x="357" y="480"/>
                      </a:lnTo>
                      <a:lnTo>
                        <a:pt x="355" y="480"/>
                      </a:lnTo>
                      <a:lnTo>
                        <a:pt x="352" y="480"/>
                      </a:lnTo>
                      <a:lnTo>
                        <a:pt x="350" y="480"/>
                      </a:lnTo>
                      <a:lnTo>
                        <a:pt x="348" y="479"/>
                      </a:lnTo>
                      <a:lnTo>
                        <a:pt x="346" y="479"/>
                      </a:lnTo>
                      <a:lnTo>
                        <a:pt x="343" y="479"/>
                      </a:lnTo>
                      <a:lnTo>
                        <a:pt x="341" y="479"/>
                      </a:lnTo>
                      <a:lnTo>
                        <a:pt x="339" y="479"/>
                      </a:lnTo>
                      <a:lnTo>
                        <a:pt x="336" y="479"/>
                      </a:lnTo>
                      <a:lnTo>
                        <a:pt x="334" y="478"/>
                      </a:lnTo>
                      <a:lnTo>
                        <a:pt x="332" y="478"/>
                      </a:lnTo>
                      <a:lnTo>
                        <a:pt x="330" y="478"/>
                      </a:lnTo>
                      <a:lnTo>
                        <a:pt x="328" y="478"/>
                      </a:lnTo>
                      <a:lnTo>
                        <a:pt x="325" y="478"/>
                      </a:lnTo>
                      <a:lnTo>
                        <a:pt x="323" y="477"/>
                      </a:lnTo>
                      <a:lnTo>
                        <a:pt x="321" y="477"/>
                      </a:lnTo>
                      <a:lnTo>
                        <a:pt x="319" y="477"/>
                      </a:lnTo>
                      <a:lnTo>
                        <a:pt x="317" y="477"/>
                      </a:lnTo>
                      <a:lnTo>
                        <a:pt x="315" y="477"/>
                      </a:lnTo>
                      <a:lnTo>
                        <a:pt x="313" y="477"/>
                      </a:lnTo>
                      <a:lnTo>
                        <a:pt x="310" y="476"/>
                      </a:lnTo>
                      <a:lnTo>
                        <a:pt x="308" y="476"/>
                      </a:lnTo>
                      <a:lnTo>
                        <a:pt x="306" y="476"/>
                      </a:lnTo>
                      <a:lnTo>
                        <a:pt x="304" y="476"/>
                      </a:lnTo>
                      <a:lnTo>
                        <a:pt x="302" y="476"/>
                      </a:lnTo>
                      <a:lnTo>
                        <a:pt x="300" y="476"/>
                      </a:lnTo>
                      <a:lnTo>
                        <a:pt x="298" y="475"/>
                      </a:lnTo>
                      <a:lnTo>
                        <a:pt x="296" y="475"/>
                      </a:lnTo>
                      <a:lnTo>
                        <a:pt x="294" y="475"/>
                      </a:lnTo>
                      <a:lnTo>
                        <a:pt x="292" y="475"/>
                      </a:lnTo>
                      <a:lnTo>
                        <a:pt x="290" y="475"/>
                      </a:lnTo>
                      <a:lnTo>
                        <a:pt x="288" y="475"/>
                      </a:lnTo>
                      <a:lnTo>
                        <a:pt x="286" y="475"/>
                      </a:lnTo>
                      <a:lnTo>
                        <a:pt x="284" y="474"/>
                      </a:lnTo>
                      <a:lnTo>
                        <a:pt x="282" y="474"/>
                      </a:lnTo>
                      <a:lnTo>
                        <a:pt x="279" y="474"/>
                      </a:lnTo>
                      <a:lnTo>
                        <a:pt x="277" y="474"/>
                      </a:lnTo>
                      <a:lnTo>
                        <a:pt x="275" y="474"/>
                      </a:lnTo>
                      <a:lnTo>
                        <a:pt x="273" y="473"/>
                      </a:lnTo>
                      <a:lnTo>
                        <a:pt x="271" y="473"/>
                      </a:lnTo>
                      <a:lnTo>
                        <a:pt x="269" y="473"/>
                      </a:lnTo>
                      <a:lnTo>
                        <a:pt x="266" y="473"/>
                      </a:lnTo>
                      <a:lnTo>
                        <a:pt x="264" y="473"/>
                      </a:lnTo>
                      <a:lnTo>
                        <a:pt x="262" y="473"/>
                      </a:lnTo>
                      <a:lnTo>
                        <a:pt x="261" y="472"/>
                      </a:lnTo>
                      <a:lnTo>
                        <a:pt x="259" y="472"/>
                      </a:lnTo>
                      <a:lnTo>
                        <a:pt x="257" y="472"/>
                      </a:lnTo>
                      <a:lnTo>
                        <a:pt x="255" y="472"/>
                      </a:lnTo>
                      <a:lnTo>
                        <a:pt x="252" y="472"/>
                      </a:lnTo>
                      <a:lnTo>
                        <a:pt x="250" y="472"/>
                      </a:lnTo>
                      <a:lnTo>
                        <a:pt x="249" y="471"/>
                      </a:lnTo>
                      <a:lnTo>
                        <a:pt x="247" y="471"/>
                      </a:lnTo>
                      <a:lnTo>
                        <a:pt x="245" y="471"/>
                      </a:lnTo>
                      <a:lnTo>
                        <a:pt x="242" y="471"/>
                      </a:lnTo>
                      <a:lnTo>
                        <a:pt x="239" y="471"/>
                      </a:lnTo>
                      <a:lnTo>
                        <a:pt x="237" y="471"/>
                      </a:lnTo>
                      <a:lnTo>
                        <a:pt x="236" y="470"/>
                      </a:lnTo>
                      <a:lnTo>
                        <a:pt x="234" y="470"/>
                      </a:lnTo>
                      <a:lnTo>
                        <a:pt x="231" y="470"/>
                      </a:lnTo>
                      <a:lnTo>
                        <a:pt x="228" y="470"/>
                      </a:lnTo>
                      <a:lnTo>
                        <a:pt x="225" y="470"/>
                      </a:lnTo>
                      <a:lnTo>
                        <a:pt x="224" y="469"/>
                      </a:lnTo>
                      <a:lnTo>
                        <a:pt x="222" y="469"/>
                      </a:lnTo>
                      <a:lnTo>
                        <a:pt x="220" y="469"/>
                      </a:lnTo>
                      <a:lnTo>
                        <a:pt x="218" y="469"/>
                      </a:lnTo>
                      <a:lnTo>
                        <a:pt x="215" y="469"/>
                      </a:lnTo>
                      <a:lnTo>
                        <a:pt x="213" y="469"/>
                      </a:lnTo>
                      <a:lnTo>
                        <a:pt x="211" y="468"/>
                      </a:lnTo>
                      <a:lnTo>
                        <a:pt x="209" y="468"/>
                      </a:lnTo>
                      <a:lnTo>
                        <a:pt x="207" y="468"/>
                      </a:lnTo>
                      <a:lnTo>
                        <a:pt x="205" y="468"/>
                      </a:lnTo>
                      <a:lnTo>
                        <a:pt x="202" y="468"/>
                      </a:lnTo>
                      <a:lnTo>
                        <a:pt x="200" y="467"/>
                      </a:lnTo>
                      <a:lnTo>
                        <a:pt x="198" y="467"/>
                      </a:lnTo>
                      <a:lnTo>
                        <a:pt x="196" y="467"/>
                      </a:lnTo>
                      <a:lnTo>
                        <a:pt x="194" y="467"/>
                      </a:lnTo>
                      <a:lnTo>
                        <a:pt x="192" y="467"/>
                      </a:lnTo>
                      <a:lnTo>
                        <a:pt x="190" y="467"/>
                      </a:lnTo>
                      <a:lnTo>
                        <a:pt x="189" y="466"/>
                      </a:lnTo>
                      <a:lnTo>
                        <a:pt x="186" y="466"/>
                      </a:lnTo>
                      <a:lnTo>
                        <a:pt x="184" y="466"/>
                      </a:lnTo>
                      <a:lnTo>
                        <a:pt x="182" y="466"/>
                      </a:lnTo>
                      <a:lnTo>
                        <a:pt x="180" y="466"/>
                      </a:lnTo>
                      <a:lnTo>
                        <a:pt x="178" y="466"/>
                      </a:lnTo>
                      <a:lnTo>
                        <a:pt x="177" y="465"/>
                      </a:lnTo>
                      <a:lnTo>
                        <a:pt x="175" y="465"/>
                      </a:lnTo>
                      <a:lnTo>
                        <a:pt x="173" y="465"/>
                      </a:lnTo>
                      <a:lnTo>
                        <a:pt x="171" y="465"/>
                      </a:lnTo>
                      <a:lnTo>
                        <a:pt x="169" y="465"/>
                      </a:lnTo>
                      <a:lnTo>
                        <a:pt x="167" y="465"/>
                      </a:lnTo>
                      <a:lnTo>
                        <a:pt x="165" y="464"/>
                      </a:lnTo>
                      <a:lnTo>
                        <a:pt x="163" y="464"/>
                      </a:lnTo>
                      <a:lnTo>
                        <a:pt x="161" y="464"/>
                      </a:lnTo>
                      <a:lnTo>
                        <a:pt x="159" y="464"/>
                      </a:lnTo>
                      <a:lnTo>
                        <a:pt x="157" y="464"/>
                      </a:lnTo>
                      <a:lnTo>
                        <a:pt x="155" y="464"/>
                      </a:lnTo>
                      <a:lnTo>
                        <a:pt x="154" y="463"/>
                      </a:lnTo>
                      <a:lnTo>
                        <a:pt x="152" y="463"/>
                      </a:lnTo>
                      <a:lnTo>
                        <a:pt x="150" y="463"/>
                      </a:lnTo>
                      <a:lnTo>
                        <a:pt x="148" y="463"/>
                      </a:lnTo>
                      <a:lnTo>
                        <a:pt x="146" y="463"/>
                      </a:lnTo>
                      <a:lnTo>
                        <a:pt x="145" y="462"/>
                      </a:lnTo>
                      <a:lnTo>
                        <a:pt x="143" y="462"/>
                      </a:lnTo>
                      <a:lnTo>
                        <a:pt x="141" y="462"/>
                      </a:lnTo>
                      <a:lnTo>
                        <a:pt x="139" y="462"/>
                      </a:lnTo>
                      <a:lnTo>
                        <a:pt x="137" y="462"/>
                      </a:lnTo>
                      <a:lnTo>
                        <a:pt x="135" y="462"/>
                      </a:lnTo>
                      <a:lnTo>
                        <a:pt x="133" y="462"/>
                      </a:lnTo>
                      <a:lnTo>
                        <a:pt x="131" y="462"/>
                      </a:lnTo>
                      <a:lnTo>
                        <a:pt x="129" y="462"/>
                      </a:lnTo>
                      <a:lnTo>
                        <a:pt x="127" y="462"/>
                      </a:lnTo>
                      <a:lnTo>
                        <a:pt x="125" y="462"/>
                      </a:lnTo>
                      <a:lnTo>
                        <a:pt x="123" y="462"/>
                      </a:lnTo>
                      <a:lnTo>
                        <a:pt x="121" y="462"/>
                      </a:lnTo>
                      <a:lnTo>
                        <a:pt x="119" y="462"/>
                      </a:lnTo>
                      <a:lnTo>
                        <a:pt x="117" y="462"/>
                      </a:lnTo>
                      <a:lnTo>
                        <a:pt x="115" y="462"/>
                      </a:lnTo>
                      <a:lnTo>
                        <a:pt x="114" y="463"/>
                      </a:lnTo>
                      <a:lnTo>
                        <a:pt x="112" y="463"/>
                      </a:lnTo>
                      <a:lnTo>
                        <a:pt x="110" y="463"/>
                      </a:lnTo>
                      <a:lnTo>
                        <a:pt x="109" y="464"/>
                      </a:lnTo>
                      <a:lnTo>
                        <a:pt x="107" y="464"/>
                      </a:lnTo>
                      <a:lnTo>
                        <a:pt x="106" y="465"/>
                      </a:lnTo>
                      <a:lnTo>
                        <a:pt x="104" y="465"/>
                      </a:lnTo>
                      <a:lnTo>
                        <a:pt x="103" y="466"/>
                      </a:lnTo>
                      <a:lnTo>
                        <a:pt x="102" y="467"/>
                      </a:lnTo>
                      <a:lnTo>
                        <a:pt x="100" y="467"/>
                      </a:lnTo>
                      <a:lnTo>
                        <a:pt x="99" y="468"/>
                      </a:lnTo>
                      <a:lnTo>
                        <a:pt x="98" y="469"/>
                      </a:lnTo>
                      <a:lnTo>
                        <a:pt x="96" y="469"/>
                      </a:lnTo>
                      <a:lnTo>
                        <a:pt x="95" y="470"/>
                      </a:lnTo>
                      <a:lnTo>
                        <a:pt x="93" y="470"/>
                      </a:lnTo>
                      <a:lnTo>
                        <a:pt x="92" y="471"/>
                      </a:lnTo>
                      <a:lnTo>
                        <a:pt x="91" y="472"/>
                      </a:lnTo>
                      <a:lnTo>
                        <a:pt x="89" y="472"/>
                      </a:lnTo>
                      <a:lnTo>
                        <a:pt x="88" y="473"/>
                      </a:lnTo>
                      <a:lnTo>
                        <a:pt x="87" y="474"/>
                      </a:lnTo>
                      <a:lnTo>
                        <a:pt x="85" y="474"/>
                      </a:lnTo>
                      <a:lnTo>
                        <a:pt x="84" y="475"/>
                      </a:lnTo>
                      <a:lnTo>
                        <a:pt x="83" y="476"/>
                      </a:lnTo>
                      <a:lnTo>
                        <a:pt x="81" y="476"/>
                      </a:lnTo>
                      <a:lnTo>
                        <a:pt x="80" y="477"/>
                      </a:lnTo>
                      <a:lnTo>
                        <a:pt x="79" y="478"/>
                      </a:lnTo>
                      <a:lnTo>
                        <a:pt x="77" y="478"/>
                      </a:lnTo>
                      <a:lnTo>
                        <a:pt x="76" y="479"/>
                      </a:lnTo>
                      <a:lnTo>
                        <a:pt x="75" y="480"/>
                      </a:lnTo>
                      <a:lnTo>
                        <a:pt x="73" y="480"/>
                      </a:lnTo>
                      <a:lnTo>
                        <a:pt x="72" y="481"/>
                      </a:lnTo>
                      <a:lnTo>
                        <a:pt x="71" y="482"/>
                      </a:lnTo>
                      <a:lnTo>
                        <a:pt x="70" y="483"/>
                      </a:lnTo>
                      <a:lnTo>
                        <a:pt x="68" y="483"/>
                      </a:lnTo>
                      <a:lnTo>
                        <a:pt x="67" y="484"/>
                      </a:lnTo>
                      <a:lnTo>
                        <a:pt x="66" y="485"/>
                      </a:lnTo>
                      <a:lnTo>
                        <a:pt x="64" y="485"/>
                      </a:lnTo>
                      <a:lnTo>
                        <a:pt x="63" y="486"/>
                      </a:lnTo>
                      <a:lnTo>
                        <a:pt x="62" y="487"/>
                      </a:lnTo>
                      <a:lnTo>
                        <a:pt x="60" y="487"/>
                      </a:lnTo>
                      <a:lnTo>
                        <a:pt x="58" y="486"/>
                      </a:lnTo>
                      <a:lnTo>
                        <a:pt x="57" y="485"/>
                      </a:lnTo>
                      <a:lnTo>
                        <a:pt x="56" y="484"/>
                      </a:lnTo>
                      <a:lnTo>
                        <a:pt x="55" y="483"/>
                      </a:lnTo>
                      <a:lnTo>
                        <a:pt x="55" y="481"/>
                      </a:lnTo>
                      <a:lnTo>
                        <a:pt x="54" y="480"/>
                      </a:lnTo>
                      <a:lnTo>
                        <a:pt x="54" y="478"/>
                      </a:lnTo>
                      <a:lnTo>
                        <a:pt x="53" y="476"/>
                      </a:lnTo>
                      <a:lnTo>
                        <a:pt x="53" y="474"/>
                      </a:lnTo>
                      <a:lnTo>
                        <a:pt x="52" y="473"/>
                      </a:lnTo>
                      <a:lnTo>
                        <a:pt x="52" y="471"/>
                      </a:lnTo>
                      <a:lnTo>
                        <a:pt x="51" y="470"/>
                      </a:lnTo>
                      <a:lnTo>
                        <a:pt x="51" y="468"/>
                      </a:lnTo>
                      <a:lnTo>
                        <a:pt x="50" y="467"/>
                      </a:lnTo>
                      <a:lnTo>
                        <a:pt x="50" y="465"/>
                      </a:lnTo>
                      <a:lnTo>
                        <a:pt x="49" y="463"/>
                      </a:lnTo>
                      <a:lnTo>
                        <a:pt x="49" y="461"/>
                      </a:lnTo>
                      <a:lnTo>
                        <a:pt x="49" y="459"/>
                      </a:lnTo>
                      <a:lnTo>
                        <a:pt x="49" y="457"/>
                      </a:lnTo>
                      <a:lnTo>
                        <a:pt x="49" y="455"/>
                      </a:lnTo>
                      <a:lnTo>
                        <a:pt x="48" y="454"/>
                      </a:lnTo>
                      <a:lnTo>
                        <a:pt x="48" y="452"/>
                      </a:lnTo>
                      <a:lnTo>
                        <a:pt x="48" y="450"/>
                      </a:lnTo>
                      <a:lnTo>
                        <a:pt x="48" y="448"/>
                      </a:lnTo>
                      <a:lnTo>
                        <a:pt x="47" y="447"/>
                      </a:lnTo>
                      <a:lnTo>
                        <a:pt x="47" y="445"/>
                      </a:lnTo>
                      <a:lnTo>
                        <a:pt x="47" y="443"/>
                      </a:lnTo>
                      <a:lnTo>
                        <a:pt x="47" y="441"/>
                      </a:lnTo>
                      <a:lnTo>
                        <a:pt x="47" y="439"/>
                      </a:lnTo>
                      <a:lnTo>
                        <a:pt x="47" y="437"/>
                      </a:lnTo>
                      <a:lnTo>
                        <a:pt x="47" y="435"/>
                      </a:lnTo>
                      <a:lnTo>
                        <a:pt x="47" y="433"/>
                      </a:lnTo>
                      <a:lnTo>
                        <a:pt x="47" y="431"/>
                      </a:lnTo>
                      <a:lnTo>
                        <a:pt x="47" y="429"/>
                      </a:lnTo>
                      <a:lnTo>
                        <a:pt x="47" y="427"/>
                      </a:lnTo>
                      <a:lnTo>
                        <a:pt x="47" y="425"/>
                      </a:lnTo>
                      <a:lnTo>
                        <a:pt x="47" y="423"/>
                      </a:lnTo>
                      <a:lnTo>
                        <a:pt x="47" y="421"/>
                      </a:lnTo>
                      <a:lnTo>
                        <a:pt x="47" y="419"/>
                      </a:lnTo>
                      <a:lnTo>
                        <a:pt x="47" y="417"/>
                      </a:lnTo>
                      <a:lnTo>
                        <a:pt x="47" y="415"/>
                      </a:lnTo>
                      <a:lnTo>
                        <a:pt x="47" y="413"/>
                      </a:lnTo>
                      <a:lnTo>
                        <a:pt x="47" y="411"/>
                      </a:lnTo>
                      <a:lnTo>
                        <a:pt x="47" y="409"/>
                      </a:lnTo>
                      <a:lnTo>
                        <a:pt x="47" y="407"/>
                      </a:lnTo>
                      <a:lnTo>
                        <a:pt x="47" y="405"/>
                      </a:lnTo>
                      <a:lnTo>
                        <a:pt x="47" y="403"/>
                      </a:lnTo>
                      <a:lnTo>
                        <a:pt x="47" y="401"/>
                      </a:lnTo>
                      <a:lnTo>
                        <a:pt x="48" y="400"/>
                      </a:lnTo>
                      <a:lnTo>
                        <a:pt x="48" y="398"/>
                      </a:lnTo>
                      <a:lnTo>
                        <a:pt x="48" y="396"/>
                      </a:lnTo>
                      <a:lnTo>
                        <a:pt x="48" y="394"/>
                      </a:lnTo>
                      <a:lnTo>
                        <a:pt x="48" y="392"/>
                      </a:lnTo>
                      <a:lnTo>
                        <a:pt x="48" y="390"/>
                      </a:lnTo>
                      <a:lnTo>
                        <a:pt x="48" y="388"/>
                      </a:lnTo>
                      <a:lnTo>
                        <a:pt x="48" y="386"/>
                      </a:lnTo>
                      <a:lnTo>
                        <a:pt x="48" y="384"/>
                      </a:lnTo>
                      <a:lnTo>
                        <a:pt x="48" y="382"/>
                      </a:lnTo>
                      <a:lnTo>
                        <a:pt x="48" y="380"/>
                      </a:lnTo>
                      <a:lnTo>
                        <a:pt x="48" y="378"/>
                      </a:lnTo>
                      <a:lnTo>
                        <a:pt x="48" y="376"/>
                      </a:lnTo>
                      <a:lnTo>
                        <a:pt x="48" y="374"/>
                      </a:lnTo>
                      <a:lnTo>
                        <a:pt x="49" y="373"/>
                      </a:lnTo>
                      <a:lnTo>
                        <a:pt x="49" y="371"/>
                      </a:lnTo>
                      <a:lnTo>
                        <a:pt x="49" y="369"/>
                      </a:lnTo>
                      <a:lnTo>
                        <a:pt x="49" y="367"/>
                      </a:lnTo>
                      <a:lnTo>
                        <a:pt x="49" y="365"/>
                      </a:lnTo>
                      <a:lnTo>
                        <a:pt x="49" y="363"/>
                      </a:lnTo>
                      <a:lnTo>
                        <a:pt x="49" y="361"/>
                      </a:lnTo>
                      <a:lnTo>
                        <a:pt x="49" y="359"/>
                      </a:lnTo>
                      <a:lnTo>
                        <a:pt x="49" y="357"/>
                      </a:lnTo>
                      <a:lnTo>
                        <a:pt x="49" y="355"/>
                      </a:lnTo>
                      <a:lnTo>
                        <a:pt x="49" y="353"/>
                      </a:lnTo>
                      <a:lnTo>
                        <a:pt x="49" y="351"/>
                      </a:lnTo>
                      <a:lnTo>
                        <a:pt x="49" y="349"/>
                      </a:lnTo>
                      <a:lnTo>
                        <a:pt x="50" y="348"/>
                      </a:lnTo>
                      <a:lnTo>
                        <a:pt x="50" y="346"/>
                      </a:lnTo>
                      <a:lnTo>
                        <a:pt x="50" y="344"/>
                      </a:lnTo>
                      <a:lnTo>
                        <a:pt x="50" y="342"/>
                      </a:lnTo>
                      <a:lnTo>
                        <a:pt x="50" y="340"/>
                      </a:lnTo>
                      <a:lnTo>
                        <a:pt x="50" y="338"/>
                      </a:lnTo>
                      <a:lnTo>
                        <a:pt x="50" y="336"/>
                      </a:lnTo>
                      <a:lnTo>
                        <a:pt x="50" y="334"/>
                      </a:lnTo>
                      <a:lnTo>
                        <a:pt x="50" y="331"/>
                      </a:lnTo>
                      <a:lnTo>
                        <a:pt x="50" y="329"/>
                      </a:lnTo>
                      <a:lnTo>
                        <a:pt x="50" y="327"/>
                      </a:lnTo>
                      <a:lnTo>
                        <a:pt x="50" y="325"/>
                      </a:lnTo>
                      <a:lnTo>
                        <a:pt x="51" y="323"/>
                      </a:lnTo>
                      <a:lnTo>
                        <a:pt x="51" y="321"/>
                      </a:lnTo>
                      <a:lnTo>
                        <a:pt x="51" y="319"/>
                      </a:lnTo>
                      <a:lnTo>
                        <a:pt x="51" y="317"/>
                      </a:lnTo>
                      <a:lnTo>
                        <a:pt x="51" y="315"/>
                      </a:lnTo>
                      <a:lnTo>
                        <a:pt x="51" y="313"/>
                      </a:lnTo>
                      <a:lnTo>
                        <a:pt x="51" y="311"/>
                      </a:lnTo>
                      <a:lnTo>
                        <a:pt x="51" y="309"/>
                      </a:lnTo>
                      <a:lnTo>
                        <a:pt x="51" y="307"/>
                      </a:lnTo>
                      <a:lnTo>
                        <a:pt x="51" y="305"/>
                      </a:lnTo>
                      <a:lnTo>
                        <a:pt x="51" y="303"/>
                      </a:lnTo>
                      <a:lnTo>
                        <a:pt x="51" y="301"/>
                      </a:lnTo>
                      <a:lnTo>
                        <a:pt x="51" y="299"/>
                      </a:lnTo>
                      <a:lnTo>
                        <a:pt x="51" y="297"/>
                      </a:lnTo>
                      <a:lnTo>
                        <a:pt x="52" y="296"/>
                      </a:lnTo>
                      <a:lnTo>
                        <a:pt x="52" y="294"/>
                      </a:lnTo>
                      <a:lnTo>
                        <a:pt x="52" y="292"/>
                      </a:lnTo>
                      <a:lnTo>
                        <a:pt x="52" y="290"/>
                      </a:lnTo>
                      <a:lnTo>
                        <a:pt x="52" y="287"/>
                      </a:lnTo>
                      <a:lnTo>
                        <a:pt x="52" y="285"/>
                      </a:lnTo>
                      <a:lnTo>
                        <a:pt x="52" y="283"/>
                      </a:lnTo>
                      <a:lnTo>
                        <a:pt x="52" y="281"/>
                      </a:lnTo>
                      <a:lnTo>
                        <a:pt x="52" y="279"/>
                      </a:lnTo>
                      <a:lnTo>
                        <a:pt x="52" y="277"/>
                      </a:lnTo>
                      <a:lnTo>
                        <a:pt x="52" y="275"/>
                      </a:lnTo>
                      <a:lnTo>
                        <a:pt x="52" y="273"/>
                      </a:lnTo>
                      <a:lnTo>
                        <a:pt x="52" y="271"/>
                      </a:lnTo>
                      <a:lnTo>
                        <a:pt x="53" y="270"/>
                      </a:lnTo>
                      <a:lnTo>
                        <a:pt x="53" y="268"/>
                      </a:lnTo>
                      <a:lnTo>
                        <a:pt x="53" y="266"/>
                      </a:lnTo>
                      <a:lnTo>
                        <a:pt x="53" y="264"/>
                      </a:lnTo>
                      <a:lnTo>
                        <a:pt x="53" y="262"/>
                      </a:lnTo>
                      <a:lnTo>
                        <a:pt x="53" y="260"/>
                      </a:lnTo>
                      <a:lnTo>
                        <a:pt x="53" y="258"/>
                      </a:lnTo>
                      <a:lnTo>
                        <a:pt x="53" y="256"/>
                      </a:lnTo>
                      <a:lnTo>
                        <a:pt x="53" y="254"/>
                      </a:lnTo>
                      <a:lnTo>
                        <a:pt x="53" y="252"/>
                      </a:lnTo>
                      <a:lnTo>
                        <a:pt x="53" y="250"/>
                      </a:lnTo>
                      <a:lnTo>
                        <a:pt x="53" y="248"/>
                      </a:lnTo>
                      <a:lnTo>
                        <a:pt x="53" y="246"/>
                      </a:lnTo>
                      <a:lnTo>
                        <a:pt x="54" y="245"/>
                      </a:lnTo>
                      <a:lnTo>
                        <a:pt x="54" y="243"/>
                      </a:lnTo>
                      <a:lnTo>
                        <a:pt x="54" y="241"/>
                      </a:lnTo>
                      <a:lnTo>
                        <a:pt x="54" y="239"/>
                      </a:lnTo>
                      <a:lnTo>
                        <a:pt x="54" y="237"/>
                      </a:lnTo>
                      <a:lnTo>
                        <a:pt x="54" y="235"/>
                      </a:lnTo>
                      <a:lnTo>
                        <a:pt x="54" y="233"/>
                      </a:lnTo>
                      <a:lnTo>
                        <a:pt x="54" y="231"/>
                      </a:lnTo>
                      <a:lnTo>
                        <a:pt x="54" y="229"/>
                      </a:lnTo>
                      <a:lnTo>
                        <a:pt x="54" y="227"/>
                      </a:lnTo>
                      <a:lnTo>
                        <a:pt x="54" y="225"/>
                      </a:lnTo>
                      <a:lnTo>
                        <a:pt x="54" y="223"/>
                      </a:lnTo>
                      <a:lnTo>
                        <a:pt x="54" y="221"/>
                      </a:lnTo>
                      <a:lnTo>
                        <a:pt x="55" y="219"/>
                      </a:lnTo>
                      <a:lnTo>
                        <a:pt x="55" y="217"/>
                      </a:lnTo>
                      <a:lnTo>
                        <a:pt x="55" y="215"/>
                      </a:lnTo>
                      <a:lnTo>
                        <a:pt x="55" y="213"/>
                      </a:lnTo>
                      <a:lnTo>
                        <a:pt x="55" y="211"/>
                      </a:lnTo>
                      <a:lnTo>
                        <a:pt x="55" y="209"/>
                      </a:lnTo>
                      <a:lnTo>
                        <a:pt x="55" y="207"/>
                      </a:lnTo>
                      <a:lnTo>
                        <a:pt x="55" y="205"/>
                      </a:lnTo>
                      <a:lnTo>
                        <a:pt x="55" y="203"/>
                      </a:lnTo>
                      <a:lnTo>
                        <a:pt x="55" y="201"/>
                      </a:lnTo>
                      <a:lnTo>
                        <a:pt x="55" y="199"/>
                      </a:lnTo>
                      <a:lnTo>
                        <a:pt x="55" y="197"/>
                      </a:lnTo>
                      <a:lnTo>
                        <a:pt x="55" y="195"/>
                      </a:lnTo>
                      <a:lnTo>
                        <a:pt x="56" y="193"/>
                      </a:lnTo>
                      <a:lnTo>
                        <a:pt x="56" y="191"/>
                      </a:lnTo>
                      <a:lnTo>
                        <a:pt x="56" y="189"/>
                      </a:lnTo>
                      <a:lnTo>
                        <a:pt x="56" y="187"/>
                      </a:lnTo>
                      <a:lnTo>
                        <a:pt x="56" y="185"/>
                      </a:lnTo>
                      <a:lnTo>
                        <a:pt x="56" y="183"/>
                      </a:lnTo>
                      <a:lnTo>
                        <a:pt x="56" y="181"/>
                      </a:lnTo>
                      <a:lnTo>
                        <a:pt x="56" y="179"/>
                      </a:lnTo>
                      <a:lnTo>
                        <a:pt x="56" y="177"/>
                      </a:lnTo>
                      <a:lnTo>
                        <a:pt x="56" y="175"/>
                      </a:lnTo>
                      <a:lnTo>
                        <a:pt x="56" y="173"/>
                      </a:lnTo>
                      <a:lnTo>
                        <a:pt x="56" y="171"/>
                      </a:lnTo>
                      <a:lnTo>
                        <a:pt x="56" y="169"/>
                      </a:lnTo>
                      <a:lnTo>
                        <a:pt x="57" y="168"/>
                      </a:lnTo>
                      <a:lnTo>
                        <a:pt x="57" y="166"/>
                      </a:lnTo>
                      <a:lnTo>
                        <a:pt x="57" y="164"/>
                      </a:lnTo>
                      <a:lnTo>
                        <a:pt x="57" y="162"/>
                      </a:lnTo>
                      <a:lnTo>
                        <a:pt x="57" y="160"/>
                      </a:lnTo>
                      <a:lnTo>
                        <a:pt x="57" y="158"/>
                      </a:lnTo>
                      <a:lnTo>
                        <a:pt x="57" y="156"/>
                      </a:lnTo>
                      <a:lnTo>
                        <a:pt x="57" y="154"/>
                      </a:lnTo>
                      <a:lnTo>
                        <a:pt x="57" y="152"/>
                      </a:lnTo>
                      <a:lnTo>
                        <a:pt x="58" y="150"/>
                      </a:lnTo>
                      <a:lnTo>
                        <a:pt x="58" y="148"/>
                      </a:lnTo>
                      <a:lnTo>
                        <a:pt x="58" y="146"/>
                      </a:lnTo>
                      <a:lnTo>
                        <a:pt x="58" y="144"/>
                      </a:lnTo>
                      <a:lnTo>
                        <a:pt x="58" y="142"/>
                      </a:lnTo>
                      <a:lnTo>
                        <a:pt x="58" y="140"/>
                      </a:lnTo>
                      <a:lnTo>
                        <a:pt x="58" y="138"/>
                      </a:lnTo>
                      <a:lnTo>
                        <a:pt x="58" y="136"/>
                      </a:lnTo>
                      <a:lnTo>
                        <a:pt x="58" y="134"/>
                      </a:lnTo>
                      <a:lnTo>
                        <a:pt x="59" y="132"/>
                      </a:lnTo>
                      <a:lnTo>
                        <a:pt x="59" y="130"/>
                      </a:lnTo>
                      <a:lnTo>
                        <a:pt x="59" y="128"/>
                      </a:lnTo>
                      <a:lnTo>
                        <a:pt x="59" y="126"/>
                      </a:lnTo>
                      <a:lnTo>
                        <a:pt x="59" y="124"/>
                      </a:lnTo>
                      <a:lnTo>
                        <a:pt x="59" y="122"/>
                      </a:lnTo>
                      <a:lnTo>
                        <a:pt x="59" y="120"/>
                      </a:lnTo>
                      <a:lnTo>
                        <a:pt x="59" y="118"/>
                      </a:lnTo>
                      <a:lnTo>
                        <a:pt x="59" y="116"/>
                      </a:lnTo>
                      <a:lnTo>
                        <a:pt x="59" y="114"/>
                      </a:lnTo>
                      <a:lnTo>
                        <a:pt x="60" y="113"/>
                      </a:lnTo>
                      <a:lnTo>
                        <a:pt x="60" y="111"/>
                      </a:lnTo>
                      <a:lnTo>
                        <a:pt x="60" y="109"/>
                      </a:lnTo>
                      <a:lnTo>
                        <a:pt x="60" y="107"/>
                      </a:lnTo>
                      <a:lnTo>
                        <a:pt x="60" y="105"/>
                      </a:lnTo>
                      <a:lnTo>
                        <a:pt x="60" y="103"/>
                      </a:lnTo>
                      <a:lnTo>
                        <a:pt x="60" y="101"/>
                      </a:lnTo>
                      <a:lnTo>
                        <a:pt x="60" y="99"/>
                      </a:lnTo>
                      <a:lnTo>
                        <a:pt x="60" y="97"/>
                      </a:lnTo>
                      <a:lnTo>
                        <a:pt x="60" y="95"/>
                      </a:lnTo>
                      <a:lnTo>
                        <a:pt x="60" y="93"/>
                      </a:lnTo>
                      <a:lnTo>
                        <a:pt x="61" y="92"/>
                      </a:lnTo>
                      <a:lnTo>
                        <a:pt x="61" y="90"/>
                      </a:lnTo>
                      <a:lnTo>
                        <a:pt x="61" y="88"/>
                      </a:lnTo>
                      <a:lnTo>
                        <a:pt x="61" y="86"/>
                      </a:lnTo>
                      <a:lnTo>
                        <a:pt x="61" y="84"/>
                      </a:lnTo>
                      <a:lnTo>
                        <a:pt x="61" y="82"/>
                      </a:lnTo>
                      <a:lnTo>
                        <a:pt x="61" y="80"/>
                      </a:lnTo>
                      <a:lnTo>
                        <a:pt x="61" y="78"/>
                      </a:lnTo>
                      <a:lnTo>
                        <a:pt x="61" y="76"/>
                      </a:lnTo>
                      <a:lnTo>
                        <a:pt x="61" y="74"/>
                      </a:lnTo>
                      <a:lnTo>
                        <a:pt x="61" y="72"/>
                      </a:lnTo>
                      <a:lnTo>
                        <a:pt x="61" y="70"/>
                      </a:lnTo>
                      <a:lnTo>
                        <a:pt x="61" y="68"/>
                      </a:lnTo>
                      <a:lnTo>
                        <a:pt x="61" y="66"/>
                      </a:lnTo>
                      <a:lnTo>
                        <a:pt x="62" y="65"/>
                      </a:lnTo>
                      <a:lnTo>
                        <a:pt x="62" y="63"/>
                      </a:lnTo>
                      <a:lnTo>
                        <a:pt x="61" y="61"/>
                      </a:lnTo>
                      <a:lnTo>
                        <a:pt x="61" y="59"/>
                      </a:lnTo>
                      <a:lnTo>
                        <a:pt x="61" y="57"/>
                      </a:lnTo>
                      <a:lnTo>
                        <a:pt x="60" y="55"/>
                      </a:lnTo>
                      <a:lnTo>
                        <a:pt x="60" y="53"/>
                      </a:lnTo>
                      <a:lnTo>
                        <a:pt x="59" y="52"/>
                      </a:lnTo>
                      <a:lnTo>
                        <a:pt x="59" y="50"/>
                      </a:lnTo>
                      <a:lnTo>
                        <a:pt x="58" y="49"/>
                      </a:lnTo>
                      <a:lnTo>
                        <a:pt x="58" y="47"/>
                      </a:lnTo>
                      <a:lnTo>
                        <a:pt x="57" y="46"/>
                      </a:lnTo>
                      <a:lnTo>
                        <a:pt x="57" y="44"/>
                      </a:lnTo>
                      <a:lnTo>
                        <a:pt x="56" y="43"/>
                      </a:lnTo>
                      <a:lnTo>
                        <a:pt x="55" y="42"/>
                      </a:lnTo>
                      <a:lnTo>
                        <a:pt x="54" y="41"/>
                      </a:lnTo>
                      <a:lnTo>
                        <a:pt x="54" y="39"/>
                      </a:lnTo>
                      <a:lnTo>
                        <a:pt x="53" y="38"/>
                      </a:lnTo>
                      <a:lnTo>
                        <a:pt x="52" y="37"/>
                      </a:lnTo>
                      <a:lnTo>
                        <a:pt x="51" y="35"/>
                      </a:lnTo>
                      <a:lnTo>
                        <a:pt x="50" y="33"/>
                      </a:lnTo>
                      <a:lnTo>
                        <a:pt x="49" y="32"/>
                      </a:lnTo>
                      <a:lnTo>
                        <a:pt x="48" y="31"/>
                      </a:lnTo>
                      <a:lnTo>
                        <a:pt x="47" y="30"/>
                      </a:lnTo>
                      <a:lnTo>
                        <a:pt x="45" y="29"/>
                      </a:lnTo>
                      <a:lnTo>
                        <a:pt x="44" y="28"/>
                      </a:lnTo>
                      <a:lnTo>
                        <a:pt x="43" y="27"/>
                      </a:lnTo>
                      <a:lnTo>
                        <a:pt x="42" y="26"/>
                      </a:lnTo>
                      <a:lnTo>
                        <a:pt x="41" y="25"/>
                      </a:lnTo>
                      <a:lnTo>
                        <a:pt x="39" y="25"/>
                      </a:lnTo>
                      <a:lnTo>
                        <a:pt x="38" y="24"/>
                      </a:lnTo>
                      <a:lnTo>
                        <a:pt x="37" y="23"/>
                      </a:lnTo>
                      <a:lnTo>
                        <a:pt x="36" y="22"/>
                      </a:lnTo>
                      <a:lnTo>
                        <a:pt x="35" y="21"/>
                      </a:lnTo>
                      <a:lnTo>
                        <a:pt x="33" y="21"/>
                      </a:lnTo>
                      <a:lnTo>
                        <a:pt x="32" y="20"/>
                      </a:lnTo>
                      <a:lnTo>
                        <a:pt x="31" y="19"/>
                      </a:lnTo>
                      <a:lnTo>
                        <a:pt x="30" y="18"/>
                      </a:lnTo>
                      <a:lnTo>
                        <a:pt x="28" y="17"/>
                      </a:lnTo>
                      <a:lnTo>
                        <a:pt x="27" y="16"/>
                      </a:lnTo>
                      <a:lnTo>
                        <a:pt x="25" y="15"/>
                      </a:lnTo>
                      <a:lnTo>
                        <a:pt x="24" y="14"/>
                      </a:lnTo>
                      <a:lnTo>
                        <a:pt x="22" y="13"/>
                      </a:lnTo>
                      <a:lnTo>
                        <a:pt x="21" y="12"/>
                      </a:lnTo>
                      <a:lnTo>
                        <a:pt x="19" y="12"/>
                      </a:lnTo>
                      <a:lnTo>
                        <a:pt x="18" y="11"/>
                      </a:lnTo>
                      <a:lnTo>
                        <a:pt x="17" y="10"/>
                      </a:lnTo>
                      <a:lnTo>
                        <a:pt x="16" y="9"/>
                      </a:lnTo>
                      <a:lnTo>
                        <a:pt x="14" y="9"/>
                      </a:lnTo>
                      <a:lnTo>
                        <a:pt x="13" y="8"/>
                      </a:lnTo>
                      <a:lnTo>
                        <a:pt x="12" y="7"/>
                      </a:lnTo>
                      <a:lnTo>
                        <a:pt x="11" y="6"/>
                      </a:lnTo>
                      <a:lnTo>
                        <a:pt x="9" y="6"/>
                      </a:lnTo>
                      <a:lnTo>
                        <a:pt x="8" y="5"/>
                      </a:lnTo>
                      <a:lnTo>
                        <a:pt x="7" y="4"/>
                      </a:lnTo>
                      <a:lnTo>
                        <a:pt x="6" y="3"/>
                      </a:lnTo>
                      <a:lnTo>
                        <a:pt x="4" y="3"/>
                      </a:lnTo>
                      <a:lnTo>
                        <a:pt x="3" y="2"/>
                      </a:ln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>
                  <a:solidFill>
                    <a:srgbClr val="FF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12" name="Freeform 23"/>
                <p:cNvSpPr>
                  <a:spLocks/>
                </p:cNvSpPr>
                <p:nvPr/>
              </p:nvSpPr>
              <p:spPr bwMode="auto">
                <a:xfrm>
                  <a:off x="3684588" y="3319463"/>
                  <a:ext cx="212725" cy="280988"/>
                </a:xfrm>
                <a:custGeom>
                  <a:avLst/>
                  <a:gdLst>
                    <a:gd name="T0" fmla="*/ 2147483646 w 268"/>
                    <a:gd name="T1" fmla="*/ 2147483646 h 355"/>
                    <a:gd name="T2" fmla="*/ 2147483646 w 268"/>
                    <a:gd name="T3" fmla="*/ 2147483646 h 355"/>
                    <a:gd name="T4" fmla="*/ 2147483646 w 268"/>
                    <a:gd name="T5" fmla="*/ 2147483646 h 355"/>
                    <a:gd name="T6" fmla="*/ 2147483646 w 268"/>
                    <a:gd name="T7" fmla="*/ 2147483646 h 355"/>
                    <a:gd name="T8" fmla="*/ 2147483646 w 268"/>
                    <a:gd name="T9" fmla="*/ 2147483646 h 355"/>
                    <a:gd name="T10" fmla="*/ 2147483646 w 268"/>
                    <a:gd name="T11" fmla="*/ 0 h 355"/>
                    <a:gd name="T12" fmla="*/ 2147483646 w 268"/>
                    <a:gd name="T13" fmla="*/ 2147483646 h 355"/>
                    <a:gd name="T14" fmla="*/ 2147483646 w 268"/>
                    <a:gd name="T15" fmla="*/ 2147483646 h 355"/>
                    <a:gd name="T16" fmla="*/ 2147483646 w 268"/>
                    <a:gd name="T17" fmla="*/ 2147483646 h 355"/>
                    <a:gd name="T18" fmla="*/ 2147483646 w 268"/>
                    <a:gd name="T19" fmla="*/ 2147483646 h 355"/>
                    <a:gd name="T20" fmla="*/ 2147483646 w 268"/>
                    <a:gd name="T21" fmla="*/ 2147483646 h 355"/>
                    <a:gd name="T22" fmla="*/ 2147483646 w 268"/>
                    <a:gd name="T23" fmla="*/ 2147483646 h 355"/>
                    <a:gd name="T24" fmla="*/ 2147483646 w 268"/>
                    <a:gd name="T25" fmla="*/ 2147483646 h 355"/>
                    <a:gd name="T26" fmla="*/ 2147483646 w 268"/>
                    <a:gd name="T27" fmla="*/ 2147483646 h 355"/>
                    <a:gd name="T28" fmla="*/ 2147483646 w 268"/>
                    <a:gd name="T29" fmla="*/ 2147483646 h 355"/>
                    <a:gd name="T30" fmla="*/ 2147483646 w 268"/>
                    <a:gd name="T31" fmla="*/ 2147483646 h 355"/>
                    <a:gd name="T32" fmla="*/ 2147483646 w 268"/>
                    <a:gd name="T33" fmla="*/ 2147483646 h 355"/>
                    <a:gd name="T34" fmla="*/ 2147483646 w 268"/>
                    <a:gd name="T35" fmla="*/ 2147483646 h 355"/>
                    <a:gd name="T36" fmla="*/ 2147483646 w 268"/>
                    <a:gd name="T37" fmla="*/ 2147483646 h 355"/>
                    <a:gd name="T38" fmla="*/ 2147483646 w 268"/>
                    <a:gd name="T39" fmla="*/ 2147483646 h 355"/>
                    <a:gd name="T40" fmla="*/ 2147483646 w 268"/>
                    <a:gd name="T41" fmla="*/ 2147483646 h 355"/>
                    <a:gd name="T42" fmla="*/ 2147483646 w 268"/>
                    <a:gd name="T43" fmla="*/ 2147483646 h 355"/>
                    <a:gd name="T44" fmla="*/ 2147483646 w 268"/>
                    <a:gd name="T45" fmla="*/ 2147483646 h 355"/>
                    <a:gd name="T46" fmla="*/ 2147483646 w 268"/>
                    <a:gd name="T47" fmla="*/ 2147483646 h 355"/>
                    <a:gd name="T48" fmla="*/ 2147483646 w 268"/>
                    <a:gd name="T49" fmla="*/ 2147483646 h 355"/>
                    <a:gd name="T50" fmla="*/ 2147483646 w 268"/>
                    <a:gd name="T51" fmla="*/ 2147483646 h 355"/>
                    <a:gd name="T52" fmla="*/ 2147483646 w 268"/>
                    <a:gd name="T53" fmla="*/ 2147483646 h 355"/>
                    <a:gd name="T54" fmla="*/ 2147483646 w 268"/>
                    <a:gd name="T55" fmla="*/ 2147483646 h 355"/>
                    <a:gd name="T56" fmla="*/ 2147483646 w 268"/>
                    <a:gd name="T57" fmla="*/ 2147483646 h 355"/>
                    <a:gd name="T58" fmla="*/ 2147483646 w 268"/>
                    <a:gd name="T59" fmla="*/ 2147483646 h 355"/>
                    <a:gd name="T60" fmla="*/ 2147483646 w 268"/>
                    <a:gd name="T61" fmla="*/ 2147483646 h 355"/>
                    <a:gd name="T62" fmla="*/ 2147483646 w 268"/>
                    <a:gd name="T63" fmla="*/ 2147483646 h 355"/>
                    <a:gd name="T64" fmla="*/ 2147483646 w 268"/>
                    <a:gd name="T65" fmla="*/ 2147483646 h 355"/>
                    <a:gd name="T66" fmla="*/ 2147483646 w 268"/>
                    <a:gd name="T67" fmla="*/ 2147483646 h 355"/>
                    <a:gd name="T68" fmla="*/ 2147483646 w 268"/>
                    <a:gd name="T69" fmla="*/ 2147483646 h 355"/>
                    <a:gd name="T70" fmla="*/ 2147483646 w 268"/>
                    <a:gd name="T71" fmla="*/ 2147483646 h 355"/>
                    <a:gd name="T72" fmla="*/ 2147483646 w 268"/>
                    <a:gd name="T73" fmla="*/ 2147483646 h 355"/>
                    <a:gd name="T74" fmla="*/ 2147483646 w 268"/>
                    <a:gd name="T75" fmla="*/ 2147483646 h 355"/>
                    <a:gd name="T76" fmla="*/ 2147483646 w 268"/>
                    <a:gd name="T77" fmla="*/ 2147483646 h 355"/>
                    <a:gd name="T78" fmla="*/ 2147483646 w 268"/>
                    <a:gd name="T79" fmla="*/ 2147483646 h 355"/>
                    <a:gd name="T80" fmla="*/ 2147483646 w 268"/>
                    <a:gd name="T81" fmla="*/ 2147483646 h 355"/>
                    <a:gd name="T82" fmla="*/ 2147483646 w 268"/>
                    <a:gd name="T83" fmla="*/ 2147483646 h 355"/>
                    <a:gd name="T84" fmla="*/ 2147483646 w 268"/>
                    <a:gd name="T85" fmla="*/ 2147483646 h 355"/>
                    <a:gd name="T86" fmla="*/ 2147483646 w 268"/>
                    <a:gd name="T87" fmla="*/ 2147483646 h 355"/>
                    <a:gd name="T88" fmla="*/ 2147483646 w 268"/>
                    <a:gd name="T89" fmla="*/ 2147483646 h 355"/>
                    <a:gd name="T90" fmla="*/ 2147483646 w 268"/>
                    <a:gd name="T91" fmla="*/ 2147483646 h 355"/>
                    <a:gd name="T92" fmla="*/ 2147483646 w 268"/>
                    <a:gd name="T93" fmla="*/ 2147483646 h 355"/>
                    <a:gd name="T94" fmla="*/ 2147483646 w 268"/>
                    <a:gd name="T95" fmla="*/ 2147483646 h 355"/>
                    <a:gd name="T96" fmla="*/ 2147483646 w 268"/>
                    <a:gd name="T97" fmla="*/ 2147483646 h 355"/>
                    <a:gd name="T98" fmla="*/ 2147483646 w 268"/>
                    <a:gd name="T99" fmla="*/ 2147483646 h 355"/>
                    <a:gd name="T100" fmla="*/ 2147483646 w 268"/>
                    <a:gd name="T101" fmla="*/ 2147483646 h 355"/>
                    <a:gd name="T102" fmla="*/ 2147483646 w 268"/>
                    <a:gd name="T103" fmla="*/ 2147483646 h 355"/>
                    <a:gd name="T104" fmla="*/ 2147483646 w 268"/>
                    <a:gd name="T105" fmla="*/ 2147483646 h 355"/>
                    <a:gd name="T106" fmla="*/ 2147483646 w 268"/>
                    <a:gd name="T107" fmla="*/ 2147483646 h 355"/>
                    <a:gd name="T108" fmla="*/ 2147483646 w 268"/>
                    <a:gd name="T109" fmla="*/ 2147483646 h 355"/>
                    <a:gd name="T110" fmla="*/ 2147483646 w 268"/>
                    <a:gd name="T111" fmla="*/ 2147483646 h 355"/>
                    <a:gd name="T112" fmla="*/ 2147483646 w 268"/>
                    <a:gd name="T113" fmla="*/ 2147483646 h 355"/>
                    <a:gd name="T114" fmla="*/ 2147483646 w 268"/>
                    <a:gd name="T115" fmla="*/ 2147483646 h 355"/>
                    <a:gd name="T116" fmla="*/ 2147483646 w 268"/>
                    <a:gd name="T117" fmla="*/ 2147483646 h 355"/>
                    <a:gd name="T118" fmla="*/ 2147483646 w 268"/>
                    <a:gd name="T119" fmla="*/ 2147483646 h 355"/>
                    <a:gd name="T120" fmla="*/ 2147483646 w 268"/>
                    <a:gd name="T121" fmla="*/ 2147483646 h 355"/>
                    <a:gd name="T122" fmla="*/ 2147483646 w 268"/>
                    <a:gd name="T123" fmla="*/ 2147483646 h 355"/>
                    <a:gd name="T124" fmla="*/ 2147483646 w 268"/>
                    <a:gd name="T125" fmla="*/ 2147483646 h 35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268"/>
                    <a:gd name="T190" fmla="*/ 0 h 355"/>
                    <a:gd name="T191" fmla="*/ 268 w 268"/>
                    <a:gd name="T192" fmla="*/ 355 h 355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268" h="355">
                      <a:moveTo>
                        <a:pt x="268" y="27"/>
                      </a:moveTo>
                      <a:lnTo>
                        <a:pt x="267" y="26"/>
                      </a:lnTo>
                      <a:lnTo>
                        <a:pt x="266" y="25"/>
                      </a:lnTo>
                      <a:lnTo>
                        <a:pt x="265" y="24"/>
                      </a:lnTo>
                      <a:lnTo>
                        <a:pt x="264" y="23"/>
                      </a:lnTo>
                      <a:lnTo>
                        <a:pt x="263" y="22"/>
                      </a:lnTo>
                      <a:lnTo>
                        <a:pt x="262" y="21"/>
                      </a:lnTo>
                      <a:lnTo>
                        <a:pt x="260" y="20"/>
                      </a:lnTo>
                      <a:lnTo>
                        <a:pt x="259" y="19"/>
                      </a:lnTo>
                      <a:lnTo>
                        <a:pt x="258" y="18"/>
                      </a:lnTo>
                      <a:lnTo>
                        <a:pt x="257" y="17"/>
                      </a:lnTo>
                      <a:lnTo>
                        <a:pt x="256" y="16"/>
                      </a:lnTo>
                      <a:lnTo>
                        <a:pt x="255" y="15"/>
                      </a:lnTo>
                      <a:lnTo>
                        <a:pt x="253" y="14"/>
                      </a:lnTo>
                      <a:lnTo>
                        <a:pt x="252" y="13"/>
                      </a:lnTo>
                      <a:lnTo>
                        <a:pt x="251" y="12"/>
                      </a:lnTo>
                      <a:lnTo>
                        <a:pt x="250" y="11"/>
                      </a:lnTo>
                      <a:lnTo>
                        <a:pt x="249" y="10"/>
                      </a:lnTo>
                      <a:lnTo>
                        <a:pt x="247" y="9"/>
                      </a:lnTo>
                      <a:lnTo>
                        <a:pt x="246" y="8"/>
                      </a:lnTo>
                      <a:lnTo>
                        <a:pt x="245" y="7"/>
                      </a:lnTo>
                      <a:lnTo>
                        <a:pt x="244" y="6"/>
                      </a:lnTo>
                      <a:lnTo>
                        <a:pt x="243" y="5"/>
                      </a:lnTo>
                      <a:lnTo>
                        <a:pt x="242" y="4"/>
                      </a:lnTo>
                      <a:lnTo>
                        <a:pt x="241" y="3"/>
                      </a:lnTo>
                      <a:lnTo>
                        <a:pt x="240" y="2"/>
                      </a:lnTo>
                      <a:lnTo>
                        <a:pt x="238" y="1"/>
                      </a:lnTo>
                      <a:lnTo>
                        <a:pt x="236" y="0"/>
                      </a:lnTo>
                      <a:lnTo>
                        <a:pt x="234" y="0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8" y="0"/>
                      </a:lnTo>
                      <a:lnTo>
                        <a:pt x="226" y="0"/>
                      </a:lnTo>
                      <a:lnTo>
                        <a:pt x="224" y="0"/>
                      </a:lnTo>
                      <a:lnTo>
                        <a:pt x="223" y="1"/>
                      </a:lnTo>
                      <a:lnTo>
                        <a:pt x="222" y="2"/>
                      </a:lnTo>
                      <a:lnTo>
                        <a:pt x="222" y="4"/>
                      </a:lnTo>
                      <a:lnTo>
                        <a:pt x="221" y="5"/>
                      </a:lnTo>
                      <a:lnTo>
                        <a:pt x="221" y="7"/>
                      </a:lnTo>
                      <a:lnTo>
                        <a:pt x="221" y="9"/>
                      </a:lnTo>
                      <a:lnTo>
                        <a:pt x="221" y="11"/>
                      </a:lnTo>
                      <a:lnTo>
                        <a:pt x="221" y="13"/>
                      </a:lnTo>
                      <a:lnTo>
                        <a:pt x="221" y="15"/>
                      </a:lnTo>
                      <a:lnTo>
                        <a:pt x="221" y="17"/>
                      </a:lnTo>
                      <a:lnTo>
                        <a:pt x="221" y="19"/>
                      </a:lnTo>
                      <a:lnTo>
                        <a:pt x="221" y="21"/>
                      </a:lnTo>
                      <a:lnTo>
                        <a:pt x="221" y="23"/>
                      </a:lnTo>
                      <a:lnTo>
                        <a:pt x="221" y="25"/>
                      </a:lnTo>
                      <a:lnTo>
                        <a:pt x="221" y="27"/>
                      </a:lnTo>
                      <a:lnTo>
                        <a:pt x="221" y="29"/>
                      </a:lnTo>
                      <a:lnTo>
                        <a:pt x="221" y="31"/>
                      </a:lnTo>
                      <a:lnTo>
                        <a:pt x="221" y="33"/>
                      </a:lnTo>
                      <a:lnTo>
                        <a:pt x="221" y="35"/>
                      </a:lnTo>
                      <a:lnTo>
                        <a:pt x="221" y="37"/>
                      </a:lnTo>
                      <a:lnTo>
                        <a:pt x="221" y="39"/>
                      </a:lnTo>
                      <a:lnTo>
                        <a:pt x="221" y="41"/>
                      </a:lnTo>
                      <a:lnTo>
                        <a:pt x="222" y="42"/>
                      </a:lnTo>
                      <a:lnTo>
                        <a:pt x="222" y="44"/>
                      </a:lnTo>
                      <a:lnTo>
                        <a:pt x="222" y="46"/>
                      </a:lnTo>
                      <a:lnTo>
                        <a:pt x="223" y="47"/>
                      </a:lnTo>
                      <a:lnTo>
                        <a:pt x="223" y="49"/>
                      </a:lnTo>
                      <a:lnTo>
                        <a:pt x="224" y="51"/>
                      </a:lnTo>
                      <a:lnTo>
                        <a:pt x="224" y="53"/>
                      </a:lnTo>
                      <a:lnTo>
                        <a:pt x="224" y="55"/>
                      </a:lnTo>
                      <a:lnTo>
                        <a:pt x="224" y="57"/>
                      </a:lnTo>
                      <a:lnTo>
                        <a:pt x="224" y="59"/>
                      </a:lnTo>
                      <a:lnTo>
                        <a:pt x="224" y="61"/>
                      </a:lnTo>
                      <a:lnTo>
                        <a:pt x="224" y="63"/>
                      </a:lnTo>
                      <a:lnTo>
                        <a:pt x="224" y="65"/>
                      </a:lnTo>
                      <a:lnTo>
                        <a:pt x="223" y="66"/>
                      </a:lnTo>
                      <a:lnTo>
                        <a:pt x="223" y="68"/>
                      </a:lnTo>
                      <a:lnTo>
                        <a:pt x="222" y="69"/>
                      </a:lnTo>
                      <a:lnTo>
                        <a:pt x="222" y="71"/>
                      </a:lnTo>
                      <a:lnTo>
                        <a:pt x="222" y="73"/>
                      </a:lnTo>
                      <a:lnTo>
                        <a:pt x="221" y="74"/>
                      </a:lnTo>
                      <a:lnTo>
                        <a:pt x="221" y="76"/>
                      </a:lnTo>
                      <a:lnTo>
                        <a:pt x="220" y="77"/>
                      </a:lnTo>
                      <a:lnTo>
                        <a:pt x="220" y="79"/>
                      </a:lnTo>
                      <a:lnTo>
                        <a:pt x="219" y="80"/>
                      </a:lnTo>
                      <a:lnTo>
                        <a:pt x="218" y="81"/>
                      </a:lnTo>
                      <a:lnTo>
                        <a:pt x="218" y="83"/>
                      </a:lnTo>
                      <a:lnTo>
                        <a:pt x="217" y="84"/>
                      </a:lnTo>
                      <a:lnTo>
                        <a:pt x="217" y="86"/>
                      </a:lnTo>
                      <a:lnTo>
                        <a:pt x="216" y="87"/>
                      </a:lnTo>
                      <a:lnTo>
                        <a:pt x="215" y="88"/>
                      </a:lnTo>
                      <a:lnTo>
                        <a:pt x="214" y="89"/>
                      </a:lnTo>
                      <a:lnTo>
                        <a:pt x="213" y="90"/>
                      </a:lnTo>
                      <a:lnTo>
                        <a:pt x="212" y="91"/>
                      </a:lnTo>
                      <a:lnTo>
                        <a:pt x="211" y="92"/>
                      </a:lnTo>
                      <a:lnTo>
                        <a:pt x="210" y="94"/>
                      </a:lnTo>
                      <a:lnTo>
                        <a:pt x="209" y="95"/>
                      </a:lnTo>
                      <a:lnTo>
                        <a:pt x="208" y="96"/>
                      </a:lnTo>
                      <a:lnTo>
                        <a:pt x="207" y="97"/>
                      </a:lnTo>
                      <a:lnTo>
                        <a:pt x="206" y="98"/>
                      </a:lnTo>
                      <a:lnTo>
                        <a:pt x="205" y="99"/>
                      </a:lnTo>
                      <a:lnTo>
                        <a:pt x="204" y="100"/>
                      </a:lnTo>
                      <a:lnTo>
                        <a:pt x="203" y="102"/>
                      </a:lnTo>
                      <a:lnTo>
                        <a:pt x="202" y="103"/>
                      </a:lnTo>
                      <a:lnTo>
                        <a:pt x="201" y="104"/>
                      </a:lnTo>
                      <a:lnTo>
                        <a:pt x="200" y="105"/>
                      </a:lnTo>
                      <a:lnTo>
                        <a:pt x="199" y="106"/>
                      </a:lnTo>
                      <a:lnTo>
                        <a:pt x="198" y="107"/>
                      </a:lnTo>
                      <a:lnTo>
                        <a:pt x="197" y="108"/>
                      </a:lnTo>
                      <a:lnTo>
                        <a:pt x="196" y="110"/>
                      </a:lnTo>
                      <a:lnTo>
                        <a:pt x="195" y="111"/>
                      </a:lnTo>
                      <a:lnTo>
                        <a:pt x="194" y="112"/>
                      </a:lnTo>
                      <a:lnTo>
                        <a:pt x="193" y="113"/>
                      </a:lnTo>
                      <a:lnTo>
                        <a:pt x="192" y="114"/>
                      </a:lnTo>
                      <a:lnTo>
                        <a:pt x="191" y="115"/>
                      </a:lnTo>
                      <a:lnTo>
                        <a:pt x="190" y="116"/>
                      </a:lnTo>
                      <a:lnTo>
                        <a:pt x="189" y="118"/>
                      </a:lnTo>
                      <a:lnTo>
                        <a:pt x="188" y="119"/>
                      </a:lnTo>
                      <a:lnTo>
                        <a:pt x="187" y="120"/>
                      </a:lnTo>
                      <a:lnTo>
                        <a:pt x="186" y="121"/>
                      </a:lnTo>
                      <a:lnTo>
                        <a:pt x="185" y="122"/>
                      </a:lnTo>
                      <a:lnTo>
                        <a:pt x="184" y="123"/>
                      </a:lnTo>
                      <a:lnTo>
                        <a:pt x="183" y="124"/>
                      </a:lnTo>
                      <a:lnTo>
                        <a:pt x="182" y="125"/>
                      </a:lnTo>
                      <a:lnTo>
                        <a:pt x="181" y="126"/>
                      </a:lnTo>
                      <a:lnTo>
                        <a:pt x="180" y="128"/>
                      </a:lnTo>
                      <a:lnTo>
                        <a:pt x="179" y="129"/>
                      </a:lnTo>
                      <a:lnTo>
                        <a:pt x="178" y="130"/>
                      </a:lnTo>
                      <a:lnTo>
                        <a:pt x="177" y="131"/>
                      </a:lnTo>
                      <a:lnTo>
                        <a:pt x="176" y="132"/>
                      </a:lnTo>
                      <a:lnTo>
                        <a:pt x="175" y="134"/>
                      </a:lnTo>
                      <a:lnTo>
                        <a:pt x="174" y="135"/>
                      </a:lnTo>
                      <a:lnTo>
                        <a:pt x="173" y="136"/>
                      </a:lnTo>
                      <a:lnTo>
                        <a:pt x="172" y="137"/>
                      </a:lnTo>
                      <a:lnTo>
                        <a:pt x="171" y="138"/>
                      </a:lnTo>
                      <a:lnTo>
                        <a:pt x="170" y="139"/>
                      </a:lnTo>
                      <a:lnTo>
                        <a:pt x="169" y="140"/>
                      </a:lnTo>
                      <a:lnTo>
                        <a:pt x="168" y="141"/>
                      </a:lnTo>
                      <a:lnTo>
                        <a:pt x="168" y="143"/>
                      </a:lnTo>
                      <a:lnTo>
                        <a:pt x="167" y="144"/>
                      </a:lnTo>
                      <a:lnTo>
                        <a:pt x="166" y="145"/>
                      </a:lnTo>
                      <a:lnTo>
                        <a:pt x="165" y="146"/>
                      </a:lnTo>
                      <a:lnTo>
                        <a:pt x="164" y="147"/>
                      </a:lnTo>
                      <a:lnTo>
                        <a:pt x="163" y="148"/>
                      </a:lnTo>
                      <a:lnTo>
                        <a:pt x="162" y="149"/>
                      </a:lnTo>
                      <a:lnTo>
                        <a:pt x="161" y="150"/>
                      </a:lnTo>
                      <a:lnTo>
                        <a:pt x="160" y="151"/>
                      </a:lnTo>
                      <a:lnTo>
                        <a:pt x="159" y="152"/>
                      </a:lnTo>
                      <a:lnTo>
                        <a:pt x="158" y="153"/>
                      </a:lnTo>
                      <a:lnTo>
                        <a:pt x="157" y="154"/>
                      </a:lnTo>
                      <a:lnTo>
                        <a:pt x="156" y="155"/>
                      </a:lnTo>
                      <a:lnTo>
                        <a:pt x="155" y="157"/>
                      </a:lnTo>
                      <a:lnTo>
                        <a:pt x="154" y="158"/>
                      </a:lnTo>
                      <a:lnTo>
                        <a:pt x="153" y="159"/>
                      </a:lnTo>
                      <a:lnTo>
                        <a:pt x="152" y="160"/>
                      </a:lnTo>
                      <a:lnTo>
                        <a:pt x="151" y="161"/>
                      </a:lnTo>
                      <a:lnTo>
                        <a:pt x="150" y="162"/>
                      </a:lnTo>
                      <a:lnTo>
                        <a:pt x="149" y="163"/>
                      </a:lnTo>
                      <a:lnTo>
                        <a:pt x="148" y="165"/>
                      </a:lnTo>
                      <a:lnTo>
                        <a:pt x="147" y="166"/>
                      </a:lnTo>
                      <a:lnTo>
                        <a:pt x="146" y="167"/>
                      </a:lnTo>
                      <a:lnTo>
                        <a:pt x="145" y="168"/>
                      </a:lnTo>
                      <a:lnTo>
                        <a:pt x="144" y="169"/>
                      </a:lnTo>
                      <a:lnTo>
                        <a:pt x="143" y="170"/>
                      </a:lnTo>
                      <a:lnTo>
                        <a:pt x="142" y="171"/>
                      </a:lnTo>
                      <a:lnTo>
                        <a:pt x="141" y="172"/>
                      </a:lnTo>
                      <a:lnTo>
                        <a:pt x="140" y="173"/>
                      </a:lnTo>
                      <a:lnTo>
                        <a:pt x="139" y="174"/>
                      </a:lnTo>
                      <a:lnTo>
                        <a:pt x="138" y="175"/>
                      </a:lnTo>
                      <a:lnTo>
                        <a:pt x="137" y="177"/>
                      </a:lnTo>
                      <a:lnTo>
                        <a:pt x="136" y="178"/>
                      </a:lnTo>
                      <a:lnTo>
                        <a:pt x="135" y="179"/>
                      </a:lnTo>
                      <a:lnTo>
                        <a:pt x="134" y="180"/>
                      </a:lnTo>
                      <a:lnTo>
                        <a:pt x="133" y="181"/>
                      </a:lnTo>
                      <a:lnTo>
                        <a:pt x="132" y="182"/>
                      </a:lnTo>
                      <a:lnTo>
                        <a:pt x="131" y="183"/>
                      </a:lnTo>
                      <a:lnTo>
                        <a:pt x="130" y="184"/>
                      </a:lnTo>
                      <a:lnTo>
                        <a:pt x="129" y="185"/>
                      </a:lnTo>
                      <a:lnTo>
                        <a:pt x="128" y="186"/>
                      </a:lnTo>
                      <a:lnTo>
                        <a:pt x="127" y="187"/>
                      </a:lnTo>
                      <a:lnTo>
                        <a:pt x="126" y="188"/>
                      </a:lnTo>
                      <a:lnTo>
                        <a:pt x="125" y="189"/>
                      </a:lnTo>
                      <a:lnTo>
                        <a:pt x="124" y="190"/>
                      </a:lnTo>
                      <a:lnTo>
                        <a:pt x="123" y="191"/>
                      </a:lnTo>
                      <a:lnTo>
                        <a:pt x="122" y="192"/>
                      </a:lnTo>
                      <a:lnTo>
                        <a:pt x="121" y="194"/>
                      </a:lnTo>
                      <a:lnTo>
                        <a:pt x="120" y="195"/>
                      </a:lnTo>
                      <a:lnTo>
                        <a:pt x="119" y="196"/>
                      </a:lnTo>
                      <a:lnTo>
                        <a:pt x="118" y="197"/>
                      </a:lnTo>
                      <a:lnTo>
                        <a:pt x="117" y="198"/>
                      </a:lnTo>
                      <a:lnTo>
                        <a:pt x="116" y="199"/>
                      </a:lnTo>
                      <a:lnTo>
                        <a:pt x="115" y="200"/>
                      </a:lnTo>
                      <a:lnTo>
                        <a:pt x="114" y="201"/>
                      </a:lnTo>
                      <a:lnTo>
                        <a:pt x="113" y="202"/>
                      </a:lnTo>
                      <a:lnTo>
                        <a:pt x="112" y="203"/>
                      </a:lnTo>
                      <a:lnTo>
                        <a:pt x="111" y="204"/>
                      </a:lnTo>
                      <a:lnTo>
                        <a:pt x="110" y="205"/>
                      </a:lnTo>
                      <a:lnTo>
                        <a:pt x="109" y="206"/>
                      </a:lnTo>
                      <a:lnTo>
                        <a:pt x="108" y="207"/>
                      </a:lnTo>
                      <a:lnTo>
                        <a:pt x="107" y="208"/>
                      </a:lnTo>
                      <a:lnTo>
                        <a:pt x="106" y="209"/>
                      </a:lnTo>
                      <a:lnTo>
                        <a:pt x="105" y="210"/>
                      </a:lnTo>
                      <a:lnTo>
                        <a:pt x="104" y="211"/>
                      </a:lnTo>
                      <a:lnTo>
                        <a:pt x="103" y="212"/>
                      </a:lnTo>
                      <a:lnTo>
                        <a:pt x="102" y="213"/>
                      </a:lnTo>
                      <a:lnTo>
                        <a:pt x="101" y="214"/>
                      </a:lnTo>
                      <a:lnTo>
                        <a:pt x="100" y="215"/>
                      </a:lnTo>
                      <a:lnTo>
                        <a:pt x="99" y="216"/>
                      </a:lnTo>
                      <a:lnTo>
                        <a:pt x="98" y="217"/>
                      </a:lnTo>
                      <a:lnTo>
                        <a:pt x="97" y="218"/>
                      </a:lnTo>
                      <a:lnTo>
                        <a:pt x="96" y="219"/>
                      </a:lnTo>
                      <a:lnTo>
                        <a:pt x="95" y="221"/>
                      </a:lnTo>
                      <a:lnTo>
                        <a:pt x="94" y="222"/>
                      </a:lnTo>
                      <a:lnTo>
                        <a:pt x="93" y="223"/>
                      </a:lnTo>
                      <a:lnTo>
                        <a:pt x="92" y="224"/>
                      </a:lnTo>
                      <a:lnTo>
                        <a:pt x="91" y="225"/>
                      </a:lnTo>
                      <a:lnTo>
                        <a:pt x="91" y="227"/>
                      </a:lnTo>
                      <a:lnTo>
                        <a:pt x="90" y="228"/>
                      </a:lnTo>
                      <a:lnTo>
                        <a:pt x="89" y="229"/>
                      </a:lnTo>
                      <a:lnTo>
                        <a:pt x="88" y="230"/>
                      </a:lnTo>
                      <a:lnTo>
                        <a:pt x="87" y="231"/>
                      </a:lnTo>
                      <a:lnTo>
                        <a:pt x="86" y="232"/>
                      </a:lnTo>
                      <a:lnTo>
                        <a:pt x="85" y="233"/>
                      </a:lnTo>
                      <a:lnTo>
                        <a:pt x="84" y="234"/>
                      </a:lnTo>
                      <a:lnTo>
                        <a:pt x="83" y="235"/>
                      </a:lnTo>
                      <a:lnTo>
                        <a:pt x="82" y="236"/>
                      </a:lnTo>
                      <a:lnTo>
                        <a:pt x="81" y="237"/>
                      </a:lnTo>
                      <a:lnTo>
                        <a:pt x="80" y="239"/>
                      </a:lnTo>
                      <a:lnTo>
                        <a:pt x="79" y="240"/>
                      </a:lnTo>
                      <a:lnTo>
                        <a:pt x="78" y="241"/>
                      </a:lnTo>
                      <a:lnTo>
                        <a:pt x="77" y="242"/>
                      </a:lnTo>
                      <a:lnTo>
                        <a:pt x="76" y="243"/>
                      </a:lnTo>
                      <a:lnTo>
                        <a:pt x="75" y="244"/>
                      </a:lnTo>
                      <a:lnTo>
                        <a:pt x="74" y="245"/>
                      </a:lnTo>
                      <a:lnTo>
                        <a:pt x="73" y="247"/>
                      </a:lnTo>
                      <a:lnTo>
                        <a:pt x="72" y="248"/>
                      </a:lnTo>
                      <a:lnTo>
                        <a:pt x="71" y="249"/>
                      </a:lnTo>
                      <a:lnTo>
                        <a:pt x="70" y="250"/>
                      </a:lnTo>
                      <a:lnTo>
                        <a:pt x="69" y="251"/>
                      </a:lnTo>
                      <a:lnTo>
                        <a:pt x="68" y="253"/>
                      </a:lnTo>
                      <a:lnTo>
                        <a:pt x="67" y="254"/>
                      </a:lnTo>
                      <a:lnTo>
                        <a:pt x="66" y="255"/>
                      </a:lnTo>
                      <a:lnTo>
                        <a:pt x="65" y="256"/>
                      </a:lnTo>
                      <a:lnTo>
                        <a:pt x="64" y="257"/>
                      </a:lnTo>
                      <a:lnTo>
                        <a:pt x="63" y="258"/>
                      </a:lnTo>
                      <a:lnTo>
                        <a:pt x="62" y="260"/>
                      </a:lnTo>
                      <a:lnTo>
                        <a:pt x="61" y="261"/>
                      </a:lnTo>
                      <a:lnTo>
                        <a:pt x="60" y="262"/>
                      </a:lnTo>
                      <a:lnTo>
                        <a:pt x="59" y="263"/>
                      </a:lnTo>
                      <a:lnTo>
                        <a:pt x="58" y="264"/>
                      </a:lnTo>
                      <a:lnTo>
                        <a:pt x="57" y="265"/>
                      </a:lnTo>
                      <a:lnTo>
                        <a:pt x="56" y="266"/>
                      </a:lnTo>
                      <a:lnTo>
                        <a:pt x="55" y="267"/>
                      </a:lnTo>
                      <a:lnTo>
                        <a:pt x="54" y="268"/>
                      </a:lnTo>
                      <a:lnTo>
                        <a:pt x="53" y="270"/>
                      </a:lnTo>
                      <a:lnTo>
                        <a:pt x="52" y="271"/>
                      </a:lnTo>
                      <a:lnTo>
                        <a:pt x="51" y="272"/>
                      </a:lnTo>
                      <a:lnTo>
                        <a:pt x="50" y="273"/>
                      </a:lnTo>
                      <a:lnTo>
                        <a:pt x="49" y="274"/>
                      </a:lnTo>
                      <a:lnTo>
                        <a:pt x="48" y="275"/>
                      </a:lnTo>
                      <a:lnTo>
                        <a:pt x="47" y="276"/>
                      </a:lnTo>
                      <a:lnTo>
                        <a:pt x="46" y="278"/>
                      </a:lnTo>
                      <a:lnTo>
                        <a:pt x="45" y="279"/>
                      </a:lnTo>
                      <a:lnTo>
                        <a:pt x="44" y="280"/>
                      </a:lnTo>
                      <a:lnTo>
                        <a:pt x="43" y="281"/>
                      </a:lnTo>
                      <a:lnTo>
                        <a:pt x="42" y="282"/>
                      </a:lnTo>
                      <a:lnTo>
                        <a:pt x="41" y="283"/>
                      </a:lnTo>
                      <a:lnTo>
                        <a:pt x="40" y="284"/>
                      </a:lnTo>
                      <a:lnTo>
                        <a:pt x="39" y="285"/>
                      </a:lnTo>
                      <a:lnTo>
                        <a:pt x="38" y="286"/>
                      </a:lnTo>
                      <a:lnTo>
                        <a:pt x="37" y="287"/>
                      </a:lnTo>
                      <a:lnTo>
                        <a:pt x="37" y="289"/>
                      </a:lnTo>
                      <a:lnTo>
                        <a:pt x="36" y="290"/>
                      </a:lnTo>
                      <a:lnTo>
                        <a:pt x="35" y="291"/>
                      </a:lnTo>
                      <a:lnTo>
                        <a:pt x="34" y="292"/>
                      </a:lnTo>
                      <a:lnTo>
                        <a:pt x="33" y="293"/>
                      </a:lnTo>
                      <a:lnTo>
                        <a:pt x="32" y="294"/>
                      </a:lnTo>
                      <a:lnTo>
                        <a:pt x="31" y="295"/>
                      </a:lnTo>
                      <a:lnTo>
                        <a:pt x="30" y="296"/>
                      </a:lnTo>
                      <a:lnTo>
                        <a:pt x="29" y="297"/>
                      </a:lnTo>
                      <a:lnTo>
                        <a:pt x="28" y="298"/>
                      </a:lnTo>
                      <a:lnTo>
                        <a:pt x="27" y="299"/>
                      </a:lnTo>
                      <a:lnTo>
                        <a:pt x="26" y="300"/>
                      </a:lnTo>
                      <a:lnTo>
                        <a:pt x="25" y="301"/>
                      </a:lnTo>
                      <a:lnTo>
                        <a:pt x="24" y="302"/>
                      </a:lnTo>
                      <a:lnTo>
                        <a:pt x="24" y="304"/>
                      </a:lnTo>
                      <a:lnTo>
                        <a:pt x="23" y="305"/>
                      </a:lnTo>
                      <a:lnTo>
                        <a:pt x="22" y="306"/>
                      </a:lnTo>
                      <a:lnTo>
                        <a:pt x="21" y="307"/>
                      </a:lnTo>
                      <a:lnTo>
                        <a:pt x="21" y="309"/>
                      </a:lnTo>
                      <a:lnTo>
                        <a:pt x="20" y="310"/>
                      </a:lnTo>
                      <a:lnTo>
                        <a:pt x="19" y="311"/>
                      </a:lnTo>
                      <a:lnTo>
                        <a:pt x="18" y="312"/>
                      </a:lnTo>
                      <a:lnTo>
                        <a:pt x="18" y="314"/>
                      </a:lnTo>
                      <a:lnTo>
                        <a:pt x="17" y="315"/>
                      </a:lnTo>
                      <a:lnTo>
                        <a:pt x="16" y="316"/>
                      </a:lnTo>
                      <a:lnTo>
                        <a:pt x="15" y="317"/>
                      </a:lnTo>
                      <a:lnTo>
                        <a:pt x="15" y="319"/>
                      </a:lnTo>
                      <a:lnTo>
                        <a:pt x="14" y="320"/>
                      </a:lnTo>
                      <a:lnTo>
                        <a:pt x="13" y="321"/>
                      </a:lnTo>
                      <a:lnTo>
                        <a:pt x="12" y="322"/>
                      </a:lnTo>
                      <a:lnTo>
                        <a:pt x="12" y="324"/>
                      </a:lnTo>
                      <a:lnTo>
                        <a:pt x="11" y="325"/>
                      </a:lnTo>
                      <a:lnTo>
                        <a:pt x="10" y="326"/>
                      </a:lnTo>
                      <a:lnTo>
                        <a:pt x="10" y="328"/>
                      </a:lnTo>
                      <a:lnTo>
                        <a:pt x="9" y="329"/>
                      </a:lnTo>
                      <a:lnTo>
                        <a:pt x="8" y="330"/>
                      </a:lnTo>
                      <a:lnTo>
                        <a:pt x="7" y="331"/>
                      </a:lnTo>
                      <a:lnTo>
                        <a:pt x="7" y="333"/>
                      </a:lnTo>
                      <a:lnTo>
                        <a:pt x="6" y="334"/>
                      </a:lnTo>
                      <a:lnTo>
                        <a:pt x="5" y="335"/>
                      </a:lnTo>
                      <a:lnTo>
                        <a:pt x="4" y="337"/>
                      </a:lnTo>
                      <a:lnTo>
                        <a:pt x="3" y="338"/>
                      </a:lnTo>
                      <a:lnTo>
                        <a:pt x="3" y="340"/>
                      </a:lnTo>
                      <a:lnTo>
                        <a:pt x="2" y="341"/>
                      </a:lnTo>
                      <a:lnTo>
                        <a:pt x="1" y="342"/>
                      </a:lnTo>
                      <a:lnTo>
                        <a:pt x="1" y="344"/>
                      </a:lnTo>
                      <a:lnTo>
                        <a:pt x="0" y="345"/>
                      </a:lnTo>
                      <a:lnTo>
                        <a:pt x="0" y="347"/>
                      </a:lnTo>
                      <a:lnTo>
                        <a:pt x="0" y="349"/>
                      </a:lnTo>
                      <a:lnTo>
                        <a:pt x="1" y="350"/>
                      </a:lnTo>
                      <a:lnTo>
                        <a:pt x="1" y="352"/>
                      </a:lnTo>
                      <a:lnTo>
                        <a:pt x="2" y="353"/>
                      </a:lnTo>
                      <a:lnTo>
                        <a:pt x="3" y="354"/>
                      </a:lnTo>
                      <a:lnTo>
                        <a:pt x="4" y="355"/>
                      </a:lnTo>
                    </a:path>
                  </a:pathLst>
                </a:custGeom>
                <a:noFill/>
                <a:ln w="38100">
                  <a:solidFill>
                    <a:srgbClr val="FF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</p:grpSp>
        <p:grpSp>
          <p:nvGrpSpPr>
            <p:cNvPr id="69" name="群組 57"/>
            <p:cNvGrpSpPr>
              <a:grpSpLocks/>
            </p:cNvGrpSpPr>
            <p:nvPr/>
          </p:nvGrpSpPr>
          <p:grpSpPr bwMode="auto">
            <a:xfrm>
              <a:off x="3749675" y="3717925"/>
              <a:ext cx="1103313" cy="965200"/>
              <a:chOff x="3749675" y="3717925"/>
              <a:chExt cx="1103313" cy="965200"/>
            </a:xfrm>
          </p:grpSpPr>
          <p:sp>
            <p:nvSpPr>
              <p:cNvPr id="71" name="Freeform 26"/>
              <p:cNvSpPr>
                <a:spLocks/>
              </p:cNvSpPr>
              <p:nvPr/>
            </p:nvSpPr>
            <p:spPr bwMode="auto">
              <a:xfrm>
                <a:off x="3749675" y="3768725"/>
                <a:ext cx="671513" cy="587375"/>
              </a:xfrm>
              <a:custGeom>
                <a:avLst/>
                <a:gdLst>
                  <a:gd name="T0" fmla="*/ 0 w 423"/>
                  <a:gd name="T1" fmla="*/ 2147483646 h 370"/>
                  <a:gd name="T2" fmla="*/ 2147483646 w 423"/>
                  <a:gd name="T3" fmla="*/ 2147483646 h 370"/>
                  <a:gd name="T4" fmla="*/ 2147483646 w 423"/>
                  <a:gd name="T5" fmla="*/ 2147483646 h 370"/>
                  <a:gd name="T6" fmla="*/ 2147483646 w 423"/>
                  <a:gd name="T7" fmla="*/ 2147483646 h 370"/>
                  <a:gd name="T8" fmla="*/ 2147483646 w 423"/>
                  <a:gd name="T9" fmla="*/ 2147483646 h 370"/>
                  <a:gd name="T10" fmla="*/ 2147483646 w 423"/>
                  <a:gd name="T11" fmla="*/ 2147483646 h 370"/>
                  <a:gd name="T12" fmla="*/ 2147483646 w 423"/>
                  <a:gd name="T13" fmla="*/ 2147483646 h 370"/>
                  <a:gd name="T14" fmla="*/ 2147483646 w 423"/>
                  <a:gd name="T15" fmla="*/ 2147483646 h 370"/>
                  <a:gd name="T16" fmla="*/ 2147483646 w 423"/>
                  <a:gd name="T17" fmla="*/ 2147483646 h 370"/>
                  <a:gd name="T18" fmla="*/ 2147483646 w 423"/>
                  <a:gd name="T19" fmla="*/ 2147483646 h 370"/>
                  <a:gd name="T20" fmla="*/ 2147483646 w 423"/>
                  <a:gd name="T21" fmla="*/ 2147483646 h 370"/>
                  <a:gd name="T22" fmla="*/ 2147483646 w 423"/>
                  <a:gd name="T23" fmla="*/ 2147483646 h 370"/>
                  <a:gd name="T24" fmla="*/ 2147483646 w 423"/>
                  <a:gd name="T25" fmla="*/ 2147483646 h 370"/>
                  <a:gd name="T26" fmla="*/ 2147483646 w 423"/>
                  <a:gd name="T27" fmla="*/ 2147483646 h 370"/>
                  <a:gd name="T28" fmla="*/ 2147483646 w 423"/>
                  <a:gd name="T29" fmla="*/ 2147483646 h 370"/>
                  <a:gd name="T30" fmla="*/ 2147483646 w 423"/>
                  <a:gd name="T31" fmla="*/ 2147483646 h 370"/>
                  <a:gd name="T32" fmla="*/ 2147483646 w 423"/>
                  <a:gd name="T33" fmla="*/ 2147483646 h 370"/>
                  <a:gd name="T34" fmla="*/ 2147483646 w 423"/>
                  <a:gd name="T35" fmla="*/ 2147483646 h 370"/>
                  <a:gd name="T36" fmla="*/ 2147483646 w 423"/>
                  <a:gd name="T37" fmla="*/ 2147483646 h 370"/>
                  <a:gd name="T38" fmla="*/ 2147483646 w 423"/>
                  <a:gd name="T39" fmla="*/ 2147483646 h 370"/>
                  <a:gd name="T40" fmla="*/ 2147483646 w 423"/>
                  <a:gd name="T41" fmla="*/ 2147483646 h 370"/>
                  <a:gd name="T42" fmla="*/ 2147483646 w 423"/>
                  <a:gd name="T43" fmla="*/ 2147483646 h 370"/>
                  <a:gd name="T44" fmla="*/ 2147483646 w 423"/>
                  <a:gd name="T45" fmla="*/ 2147483646 h 370"/>
                  <a:gd name="T46" fmla="*/ 2147483646 w 423"/>
                  <a:gd name="T47" fmla="*/ 2147483646 h 370"/>
                  <a:gd name="T48" fmla="*/ 2147483646 w 423"/>
                  <a:gd name="T49" fmla="*/ 2147483646 h 370"/>
                  <a:gd name="T50" fmla="*/ 2147483646 w 423"/>
                  <a:gd name="T51" fmla="*/ 2147483646 h 370"/>
                  <a:gd name="T52" fmla="*/ 2147483646 w 423"/>
                  <a:gd name="T53" fmla="*/ 2147483646 h 370"/>
                  <a:gd name="T54" fmla="*/ 2147483646 w 423"/>
                  <a:gd name="T55" fmla="*/ 2147483646 h 370"/>
                  <a:gd name="T56" fmla="*/ 2147483646 w 423"/>
                  <a:gd name="T57" fmla="*/ 2147483646 h 370"/>
                  <a:gd name="T58" fmla="*/ 2147483646 w 423"/>
                  <a:gd name="T59" fmla="*/ 2147483646 h 370"/>
                  <a:gd name="T60" fmla="*/ 2147483646 w 423"/>
                  <a:gd name="T61" fmla="*/ 2147483646 h 370"/>
                  <a:gd name="T62" fmla="*/ 2147483646 w 423"/>
                  <a:gd name="T63" fmla="*/ 2147483646 h 370"/>
                  <a:gd name="T64" fmla="*/ 2147483646 w 423"/>
                  <a:gd name="T65" fmla="*/ 2147483646 h 370"/>
                  <a:gd name="T66" fmla="*/ 2147483646 w 423"/>
                  <a:gd name="T67" fmla="*/ 2147483646 h 370"/>
                  <a:gd name="T68" fmla="*/ 2147483646 w 423"/>
                  <a:gd name="T69" fmla="*/ 2147483646 h 370"/>
                  <a:gd name="T70" fmla="*/ 2147483646 w 423"/>
                  <a:gd name="T71" fmla="*/ 2147483646 h 370"/>
                  <a:gd name="T72" fmla="*/ 2147483646 w 423"/>
                  <a:gd name="T73" fmla="*/ 2147483646 h 370"/>
                  <a:gd name="T74" fmla="*/ 2147483646 w 423"/>
                  <a:gd name="T75" fmla="*/ 2147483646 h 370"/>
                  <a:gd name="T76" fmla="*/ 2147483646 w 423"/>
                  <a:gd name="T77" fmla="*/ 2147483646 h 370"/>
                  <a:gd name="T78" fmla="*/ 2147483646 w 423"/>
                  <a:gd name="T79" fmla="*/ 2147483646 h 370"/>
                  <a:gd name="T80" fmla="*/ 2147483646 w 423"/>
                  <a:gd name="T81" fmla="*/ 2147483646 h 370"/>
                  <a:gd name="T82" fmla="*/ 2147483646 w 423"/>
                  <a:gd name="T83" fmla="*/ 0 h 370"/>
                  <a:gd name="T84" fmla="*/ 2147483646 w 423"/>
                  <a:gd name="T85" fmla="*/ 0 h 370"/>
                  <a:gd name="T86" fmla="*/ 2147483646 w 423"/>
                  <a:gd name="T87" fmla="*/ 2147483646 h 370"/>
                  <a:gd name="T88" fmla="*/ 2147483646 w 423"/>
                  <a:gd name="T89" fmla="*/ 2147483646 h 370"/>
                  <a:gd name="T90" fmla="*/ 2147483646 w 423"/>
                  <a:gd name="T91" fmla="*/ 2147483646 h 370"/>
                  <a:gd name="T92" fmla="*/ 2147483646 w 423"/>
                  <a:gd name="T93" fmla="*/ 2147483646 h 370"/>
                  <a:gd name="T94" fmla="*/ 2147483646 w 423"/>
                  <a:gd name="T95" fmla="*/ 2147483646 h 370"/>
                  <a:gd name="T96" fmla="*/ 2147483646 w 423"/>
                  <a:gd name="T97" fmla="*/ 2147483646 h 370"/>
                  <a:gd name="T98" fmla="*/ 2147483646 w 423"/>
                  <a:gd name="T99" fmla="*/ 2147483646 h 370"/>
                  <a:gd name="T100" fmla="*/ 2147483646 w 423"/>
                  <a:gd name="T101" fmla="*/ 2147483646 h 370"/>
                  <a:gd name="T102" fmla="*/ 2147483646 w 423"/>
                  <a:gd name="T103" fmla="*/ 2147483646 h 370"/>
                  <a:gd name="T104" fmla="*/ 2147483646 w 423"/>
                  <a:gd name="T105" fmla="*/ 2147483646 h 370"/>
                  <a:gd name="T106" fmla="*/ 2147483646 w 423"/>
                  <a:gd name="T107" fmla="*/ 2147483646 h 370"/>
                  <a:gd name="T108" fmla="*/ 2147483646 w 423"/>
                  <a:gd name="T109" fmla="*/ 2147483646 h 370"/>
                  <a:gd name="T110" fmla="*/ 2147483646 w 423"/>
                  <a:gd name="T111" fmla="*/ 2147483646 h 370"/>
                  <a:gd name="T112" fmla="*/ 2147483646 w 423"/>
                  <a:gd name="T113" fmla="*/ 2147483646 h 370"/>
                  <a:gd name="T114" fmla="*/ 2147483646 w 423"/>
                  <a:gd name="T115" fmla="*/ 2147483646 h 370"/>
                  <a:gd name="T116" fmla="*/ 2147483646 w 423"/>
                  <a:gd name="T117" fmla="*/ 2147483646 h 370"/>
                  <a:gd name="T118" fmla="*/ 2147483646 w 423"/>
                  <a:gd name="T119" fmla="*/ 2147483646 h 37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23" h="370">
                    <a:moveTo>
                      <a:pt x="0" y="364"/>
                    </a:moveTo>
                    <a:lnTo>
                      <a:pt x="12" y="370"/>
                    </a:lnTo>
                    <a:lnTo>
                      <a:pt x="15" y="370"/>
                    </a:lnTo>
                    <a:lnTo>
                      <a:pt x="18" y="370"/>
                    </a:lnTo>
                    <a:lnTo>
                      <a:pt x="156" y="320"/>
                    </a:lnTo>
                    <a:lnTo>
                      <a:pt x="159" y="320"/>
                    </a:lnTo>
                    <a:lnTo>
                      <a:pt x="162" y="320"/>
                    </a:lnTo>
                    <a:lnTo>
                      <a:pt x="162" y="317"/>
                    </a:lnTo>
                    <a:lnTo>
                      <a:pt x="162" y="314"/>
                    </a:lnTo>
                    <a:lnTo>
                      <a:pt x="135" y="239"/>
                    </a:lnTo>
                    <a:lnTo>
                      <a:pt x="135" y="236"/>
                    </a:lnTo>
                    <a:lnTo>
                      <a:pt x="135" y="233"/>
                    </a:lnTo>
                    <a:lnTo>
                      <a:pt x="135" y="230"/>
                    </a:lnTo>
                    <a:lnTo>
                      <a:pt x="138" y="230"/>
                    </a:lnTo>
                    <a:lnTo>
                      <a:pt x="150" y="227"/>
                    </a:lnTo>
                    <a:lnTo>
                      <a:pt x="150" y="224"/>
                    </a:lnTo>
                    <a:lnTo>
                      <a:pt x="153" y="224"/>
                    </a:lnTo>
                    <a:lnTo>
                      <a:pt x="153" y="221"/>
                    </a:lnTo>
                    <a:lnTo>
                      <a:pt x="159" y="165"/>
                    </a:lnTo>
                    <a:lnTo>
                      <a:pt x="159" y="162"/>
                    </a:lnTo>
                    <a:lnTo>
                      <a:pt x="159" y="159"/>
                    </a:lnTo>
                    <a:lnTo>
                      <a:pt x="159" y="156"/>
                    </a:lnTo>
                    <a:lnTo>
                      <a:pt x="159" y="153"/>
                    </a:lnTo>
                    <a:lnTo>
                      <a:pt x="159" y="123"/>
                    </a:lnTo>
                    <a:lnTo>
                      <a:pt x="159" y="120"/>
                    </a:lnTo>
                    <a:lnTo>
                      <a:pt x="162" y="117"/>
                    </a:lnTo>
                    <a:lnTo>
                      <a:pt x="162" y="114"/>
                    </a:lnTo>
                    <a:lnTo>
                      <a:pt x="162" y="111"/>
                    </a:lnTo>
                    <a:lnTo>
                      <a:pt x="165" y="72"/>
                    </a:lnTo>
                    <a:lnTo>
                      <a:pt x="165" y="69"/>
                    </a:lnTo>
                    <a:lnTo>
                      <a:pt x="168" y="69"/>
                    </a:lnTo>
                    <a:lnTo>
                      <a:pt x="168" y="66"/>
                    </a:lnTo>
                    <a:lnTo>
                      <a:pt x="171" y="66"/>
                    </a:lnTo>
                    <a:lnTo>
                      <a:pt x="222" y="54"/>
                    </a:lnTo>
                    <a:lnTo>
                      <a:pt x="225" y="54"/>
                    </a:lnTo>
                    <a:lnTo>
                      <a:pt x="228" y="54"/>
                    </a:lnTo>
                    <a:lnTo>
                      <a:pt x="231" y="54"/>
                    </a:lnTo>
                    <a:lnTo>
                      <a:pt x="231" y="51"/>
                    </a:lnTo>
                    <a:lnTo>
                      <a:pt x="234" y="51"/>
                    </a:lnTo>
                    <a:lnTo>
                      <a:pt x="327" y="3"/>
                    </a:lnTo>
                    <a:lnTo>
                      <a:pt x="330" y="3"/>
                    </a:lnTo>
                    <a:lnTo>
                      <a:pt x="330" y="0"/>
                    </a:lnTo>
                    <a:lnTo>
                      <a:pt x="333" y="0"/>
                    </a:lnTo>
                    <a:lnTo>
                      <a:pt x="333" y="3"/>
                    </a:lnTo>
                    <a:lnTo>
                      <a:pt x="336" y="3"/>
                    </a:lnTo>
                    <a:lnTo>
                      <a:pt x="342" y="9"/>
                    </a:lnTo>
                    <a:lnTo>
                      <a:pt x="345" y="9"/>
                    </a:lnTo>
                    <a:lnTo>
                      <a:pt x="345" y="12"/>
                    </a:lnTo>
                    <a:lnTo>
                      <a:pt x="348" y="15"/>
                    </a:lnTo>
                    <a:lnTo>
                      <a:pt x="351" y="15"/>
                    </a:lnTo>
                    <a:lnTo>
                      <a:pt x="411" y="63"/>
                    </a:lnTo>
                    <a:lnTo>
                      <a:pt x="414" y="63"/>
                    </a:lnTo>
                    <a:lnTo>
                      <a:pt x="414" y="66"/>
                    </a:lnTo>
                    <a:lnTo>
                      <a:pt x="417" y="66"/>
                    </a:lnTo>
                    <a:lnTo>
                      <a:pt x="417" y="63"/>
                    </a:lnTo>
                    <a:lnTo>
                      <a:pt x="420" y="63"/>
                    </a:lnTo>
                    <a:lnTo>
                      <a:pt x="420" y="60"/>
                    </a:lnTo>
                    <a:lnTo>
                      <a:pt x="423" y="60"/>
                    </a:lnTo>
                    <a:lnTo>
                      <a:pt x="423" y="57"/>
                    </a:lnTo>
                    <a:lnTo>
                      <a:pt x="423" y="54"/>
                    </a:lnTo>
                  </a:path>
                </a:pathLst>
              </a:custGeom>
              <a:noFill/>
              <a:ln w="38100">
                <a:solidFill>
                  <a:srgbClr val="FF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04" name="Freeform 27"/>
              <p:cNvSpPr>
                <a:spLocks/>
              </p:cNvSpPr>
              <p:nvPr/>
            </p:nvSpPr>
            <p:spPr bwMode="auto">
              <a:xfrm>
                <a:off x="4068763" y="3717925"/>
                <a:ext cx="784225" cy="965200"/>
              </a:xfrm>
              <a:custGeom>
                <a:avLst/>
                <a:gdLst>
                  <a:gd name="T0" fmla="*/ 2147483646 w 494"/>
                  <a:gd name="T1" fmla="*/ 2147483646 h 608"/>
                  <a:gd name="T2" fmla="*/ 2147483646 w 494"/>
                  <a:gd name="T3" fmla="*/ 2147483646 h 608"/>
                  <a:gd name="T4" fmla="*/ 2147483646 w 494"/>
                  <a:gd name="T5" fmla="*/ 0 h 608"/>
                  <a:gd name="T6" fmla="*/ 2147483646 w 494"/>
                  <a:gd name="T7" fmla="*/ 0 h 608"/>
                  <a:gd name="T8" fmla="*/ 2147483646 w 494"/>
                  <a:gd name="T9" fmla="*/ 2147483646 h 608"/>
                  <a:gd name="T10" fmla="*/ 2147483646 w 494"/>
                  <a:gd name="T11" fmla="*/ 2147483646 h 608"/>
                  <a:gd name="T12" fmla="*/ 2147483646 w 494"/>
                  <a:gd name="T13" fmla="*/ 2147483646 h 608"/>
                  <a:gd name="T14" fmla="*/ 2147483646 w 494"/>
                  <a:gd name="T15" fmla="*/ 2147483646 h 608"/>
                  <a:gd name="T16" fmla="*/ 2147483646 w 494"/>
                  <a:gd name="T17" fmla="*/ 2147483646 h 608"/>
                  <a:gd name="T18" fmla="*/ 2147483646 w 494"/>
                  <a:gd name="T19" fmla="*/ 2147483646 h 608"/>
                  <a:gd name="T20" fmla="*/ 2147483646 w 494"/>
                  <a:gd name="T21" fmla="*/ 2147483646 h 608"/>
                  <a:gd name="T22" fmla="*/ 2147483646 w 494"/>
                  <a:gd name="T23" fmla="*/ 2147483646 h 608"/>
                  <a:gd name="T24" fmla="*/ 2147483646 w 494"/>
                  <a:gd name="T25" fmla="*/ 2147483646 h 608"/>
                  <a:gd name="T26" fmla="*/ 2147483646 w 494"/>
                  <a:gd name="T27" fmla="*/ 2147483646 h 608"/>
                  <a:gd name="T28" fmla="*/ 2147483646 w 494"/>
                  <a:gd name="T29" fmla="*/ 2147483646 h 608"/>
                  <a:gd name="T30" fmla="*/ 2147483646 w 494"/>
                  <a:gd name="T31" fmla="*/ 2147483646 h 608"/>
                  <a:gd name="T32" fmla="*/ 2147483646 w 494"/>
                  <a:gd name="T33" fmla="*/ 2147483646 h 608"/>
                  <a:gd name="T34" fmla="*/ 2147483646 w 494"/>
                  <a:gd name="T35" fmla="*/ 2147483646 h 608"/>
                  <a:gd name="T36" fmla="*/ 2147483646 w 494"/>
                  <a:gd name="T37" fmla="*/ 2147483646 h 608"/>
                  <a:gd name="T38" fmla="*/ 2147483646 w 494"/>
                  <a:gd name="T39" fmla="*/ 2147483646 h 608"/>
                  <a:gd name="T40" fmla="*/ 2147483646 w 494"/>
                  <a:gd name="T41" fmla="*/ 2147483646 h 608"/>
                  <a:gd name="T42" fmla="*/ 2147483646 w 494"/>
                  <a:gd name="T43" fmla="*/ 2147483646 h 608"/>
                  <a:gd name="T44" fmla="*/ 2147483646 w 494"/>
                  <a:gd name="T45" fmla="*/ 2147483646 h 608"/>
                  <a:gd name="T46" fmla="*/ 2147483646 w 494"/>
                  <a:gd name="T47" fmla="*/ 2147483646 h 608"/>
                  <a:gd name="T48" fmla="*/ 2147483646 w 494"/>
                  <a:gd name="T49" fmla="*/ 2147483646 h 608"/>
                  <a:gd name="T50" fmla="*/ 2147483646 w 494"/>
                  <a:gd name="T51" fmla="*/ 2147483646 h 608"/>
                  <a:gd name="T52" fmla="*/ 2147483646 w 494"/>
                  <a:gd name="T53" fmla="*/ 2147483646 h 608"/>
                  <a:gd name="T54" fmla="*/ 2147483646 w 494"/>
                  <a:gd name="T55" fmla="*/ 2147483646 h 608"/>
                  <a:gd name="T56" fmla="*/ 2147483646 w 494"/>
                  <a:gd name="T57" fmla="*/ 2147483646 h 608"/>
                  <a:gd name="T58" fmla="*/ 2147483646 w 494"/>
                  <a:gd name="T59" fmla="*/ 2147483646 h 608"/>
                  <a:gd name="T60" fmla="*/ 2147483646 w 494"/>
                  <a:gd name="T61" fmla="*/ 2147483646 h 608"/>
                  <a:gd name="T62" fmla="*/ 2147483646 w 494"/>
                  <a:gd name="T63" fmla="*/ 2147483646 h 608"/>
                  <a:gd name="T64" fmla="*/ 2147483646 w 494"/>
                  <a:gd name="T65" fmla="*/ 2147483646 h 608"/>
                  <a:gd name="T66" fmla="*/ 2147483646 w 494"/>
                  <a:gd name="T67" fmla="*/ 2147483646 h 608"/>
                  <a:gd name="T68" fmla="*/ 2147483646 w 494"/>
                  <a:gd name="T69" fmla="*/ 2147483646 h 608"/>
                  <a:gd name="T70" fmla="*/ 2147483646 w 494"/>
                  <a:gd name="T71" fmla="*/ 2147483646 h 608"/>
                  <a:gd name="T72" fmla="*/ 2147483646 w 494"/>
                  <a:gd name="T73" fmla="*/ 2147483646 h 608"/>
                  <a:gd name="T74" fmla="*/ 2147483646 w 494"/>
                  <a:gd name="T75" fmla="*/ 2147483646 h 608"/>
                  <a:gd name="T76" fmla="*/ 2147483646 w 494"/>
                  <a:gd name="T77" fmla="*/ 2147483646 h 608"/>
                  <a:gd name="T78" fmla="*/ 2147483646 w 494"/>
                  <a:gd name="T79" fmla="*/ 2147483646 h 608"/>
                  <a:gd name="T80" fmla="*/ 2147483646 w 494"/>
                  <a:gd name="T81" fmla="*/ 2147483646 h 608"/>
                  <a:gd name="T82" fmla="*/ 2147483646 w 494"/>
                  <a:gd name="T83" fmla="*/ 2147483646 h 608"/>
                  <a:gd name="T84" fmla="*/ 2147483646 w 494"/>
                  <a:gd name="T85" fmla="*/ 2147483646 h 608"/>
                  <a:gd name="T86" fmla="*/ 2147483646 w 494"/>
                  <a:gd name="T87" fmla="*/ 2147483646 h 608"/>
                  <a:gd name="T88" fmla="*/ 2147483646 w 494"/>
                  <a:gd name="T89" fmla="*/ 2147483646 h 608"/>
                  <a:gd name="T90" fmla="*/ 2147483646 w 494"/>
                  <a:gd name="T91" fmla="*/ 2147483646 h 60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494" h="608">
                    <a:moveTo>
                      <a:pt x="494" y="15"/>
                    </a:moveTo>
                    <a:lnTo>
                      <a:pt x="482" y="9"/>
                    </a:lnTo>
                    <a:lnTo>
                      <a:pt x="482" y="6"/>
                    </a:lnTo>
                    <a:lnTo>
                      <a:pt x="479" y="6"/>
                    </a:lnTo>
                    <a:lnTo>
                      <a:pt x="476" y="6"/>
                    </a:lnTo>
                    <a:lnTo>
                      <a:pt x="476" y="3"/>
                    </a:lnTo>
                    <a:lnTo>
                      <a:pt x="473" y="3"/>
                    </a:lnTo>
                    <a:lnTo>
                      <a:pt x="470" y="3"/>
                    </a:lnTo>
                    <a:lnTo>
                      <a:pt x="467" y="0"/>
                    </a:lnTo>
                    <a:lnTo>
                      <a:pt x="464" y="0"/>
                    </a:lnTo>
                    <a:lnTo>
                      <a:pt x="461" y="0"/>
                    </a:lnTo>
                    <a:lnTo>
                      <a:pt x="458" y="0"/>
                    </a:lnTo>
                    <a:lnTo>
                      <a:pt x="437" y="0"/>
                    </a:lnTo>
                    <a:lnTo>
                      <a:pt x="425" y="0"/>
                    </a:lnTo>
                    <a:lnTo>
                      <a:pt x="371" y="3"/>
                    </a:lnTo>
                    <a:lnTo>
                      <a:pt x="368" y="3"/>
                    </a:lnTo>
                    <a:lnTo>
                      <a:pt x="365" y="3"/>
                    </a:lnTo>
                    <a:lnTo>
                      <a:pt x="362" y="3"/>
                    </a:lnTo>
                    <a:lnTo>
                      <a:pt x="344" y="6"/>
                    </a:lnTo>
                    <a:lnTo>
                      <a:pt x="330" y="9"/>
                    </a:lnTo>
                    <a:lnTo>
                      <a:pt x="327" y="9"/>
                    </a:lnTo>
                    <a:lnTo>
                      <a:pt x="324" y="9"/>
                    </a:lnTo>
                    <a:lnTo>
                      <a:pt x="321" y="9"/>
                    </a:lnTo>
                    <a:lnTo>
                      <a:pt x="321" y="12"/>
                    </a:lnTo>
                    <a:lnTo>
                      <a:pt x="306" y="18"/>
                    </a:lnTo>
                    <a:lnTo>
                      <a:pt x="303" y="18"/>
                    </a:lnTo>
                    <a:lnTo>
                      <a:pt x="303" y="21"/>
                    </a:lnTo>
                    <a:lnTo>
                      <a:pt x="300" y="21"/>
                    </a:lnTo>
                    <a:lnTo>
                      <a:pt x="300" y="24"/>
                    </a:lnTo>
                    <a:lnTo>
                      <a:pt x="294" y="35"/>
                    </a:lnTo>
                    <a:lnTo>
                      <a:pt x="294" y="38"/>
                    </a:lnTo>
                    <a:lnTo>
                      <a:pt x="294" y="41"/>
                    </a:lnTo>
                    <a:lnTo>
                      <a:pt x="294" y="59"/>
                    </a:lnTo>
                    <a:lnTo>
                      <a:pt x="294" y="62"/>
                    </a:lnTo>
                    <a:lnTo>
                      <a:pt x="294" y="65"/>
                    </a:lnTo>
                    <a:lnTo>
                      <a:pt x="294" y="68"/>
                    </a:lnTo>
                    <a:lnTo>
                      <a:pt x="291" y="68"/>
                    </a:lnTo>
                    <a:lnTo>
                      <a:pt x="291" y="71"/>
                    </a:lnTo>
                    <a:lnTo>
                      <a:pt x="288" y="71"/>
                    </a:lnTo>
                    <a:lnTo>
                      <a:pt x="288" y="74"/>
                    </a:lnTo>
                    <a:lnTo>
                      <a:pt x="285" y="74"/>
                    </a:lnTo>
                    <a:lnTo>
                      <a:pt x="282" y="74"/>
                    </a:lnTo>
                    <a:lnTo>
                      <a:pt x="273" y="74"/>
                    </a:lnTo>
                    <a:lnTo>
                      <a:pt x="270" y="74"/>
                    </a:lnTo>
                    <a:lnTo>
                      <a:pt x="267" y="74"/>
                    </a:lnTo>
                    <a:lnTo>
                      <a:pt x="264" y="74"/>
                    </a:lnTo>
                    <a:lnTo>
                      <a:pt x="261" y="74"/>
                    </a:lnTo>
                    <a:lnTo>
                      <a:pt x="258" y="74"/>
                    </a:lnTo>
                    <a:lnTo>
                      <a:pt x="255" y="71"/>
                    </a:lnTo>
                    <a:lnTo>
                      <a:pt x="252" y="71"/>
                    </a:lnTo>
                    <a:lnTo>
                      <a:pt x="249" y="71"/>
                    </a:lnTo>
                    <a:lnTo>
                      <a:pt x="240" y="65"/>
                    </a:lnTo>
                    <a:lnTo>
                      <a:pt x="237" y="65"/>
                    </a:lnTo>
                    <a:lnTo>
                      <a:pt x="237" y="62"/>
                    </a:lnTo>
                    <a:lnTo>
                      <a:pt x="234" y="62"/>
                    </a:lnTo>
                    <a:lnTo>
                      <a:pt x="234" y="65"/>
                    </a:lnTo>
                    <a:lnTo>
                      <a:pt x="231" y="65"/>
                    </a:lnTo>
                    <a:lnTo>
                      <a:pt x="231" y="68"/>
                    </a:lnTo>
                    <a:lnTo>
                      <a:pt x="225" y="83"/>
                    </a:lnTo>
                    <a:lnTo>
                      <a:pt x="225" y="86"/>
                    </a:lnTo>
                    <a:lnTo>
                      <a:pt x="219" y="98"/>
                    </a:lnTo>
                    <a:lnTo>
                      <a:pt x="219" y="101"/>
                    </a:lnTo>
                    <a:lnTo>
                      <a:pt x="216" y="101"/>
                    </a:lnTo>
                    <a:lnTo>
                      <a:pt x="216" y="104"/>
                    </a:lnTo>
                    <a:lnTo>
                      <a:pt x="198" y="191"/>
                    </a:lnTo>
                    <a:lnTo>
                      <a:pt x="195" y="191"/>
                    </a:lnTo>
                    <a:lnTo>
                      <a:pt x="195" y="194"/>
                    </a:lnTo>
                    <a:lnTo>
                      <a:pt x="195" y="197"/>
                    </a:lnTo>
                    <a:lnTo>
                      <a:pt x="198" y="235"/>
                    </a:lnTo>
                    <a:lnTo>
                      <a:pt x="198" y="238"/>
                    </a:lnTo>
                    <a:lnTo>
                      <a:pt x="198" y="241"/>
                    </a:lnTo>
                    <a:lnTo>
                      <a:pt x="195" y="289"/>
                    </a:lnTo>
                    <a:lnTo>
                      <a:pt x="195" y="292"/>
                    </a:lnTo>
                    <a:lnTo>
                      <a:pt x="195" y="295"/>
                    </a:lnTo>
                    <a:lnTo>
                      <a:pt x="195" y="298"/>
                    </a:lnTo>
                    <a:lnTo>
                      <a:pt x="195" y="301"/>
                    </a:lnTo>
                    <a:lnTo>
                      <a:pt x="198" y="304"/>
                    </a:lnTo>
                    <a:lnTo>
                      <a:pt x="198" y="307"/>
                    </a:lnTo>
                    <a:lnTo>
                      <a:pt x="198" y="310"/>
                    </a:lnTo>
                    <a:lnTo>
                      <a:pt x="201" y="310"/>
                    </a:lnTo>
                    <a:lnTo>
                      <a:pt x="201" y="313"/>
                    </a:lnTo>
                    <a:lnTo>
                      <a:pt x="201" y="316"/>
                    </a:lnTo>
                    <a:lnTo>
                      <a:pt x="201" y="319"/>
                    </a:lnTo>
                    <a:lnTo>
                      <a:pt x="204" y="334"/>
                    </a:lnTo>
                    <a:lnTo>
                      <a:pt x="204" y="349"/>
                    </a:lnTo>
                    <a:lnTo>
                      <a:pt x="204" y="352"/>
                    </a:lnTo>
                    <a:lnTo>
                      <a:pt x="204" y="417"/>
                    </a:lnTo>
                    <a:lnTo>
                      <a:pt x="204" y="420"/>
                    </a:lnTo>
                    <a:lnTo>
                      <a:pt x="204" y="423"/>
                    </a:lnTo>
                    <a:lnTo>
                      <a:pt x="204" y="426"/>
                    </a:lnTo>
                    <a:lnTo>
                      <a:pt x="204" y="447"/>
                    </a:lnTo>
                    <a:lnTo>
                      <a:pt x="204" y="450"/>
                    </a:lnTo>
                    <a:lnTo>
                      <a:pt x="207" y="450"/>
                    </a:lnTo>
                    <a:lnTo>
                      <a:pt x="204" y="450"/>
                    </a:lnTo>
                    <a:lnTo>
                      <a:pt x="204" y="453"/>
                    </a:lnTo>
                    <a:lnTo>
                      <a:pt x="204" y="456"/>
                    </a:lnTo>
                    <a:lnTo>
                      <a:pt x="201" y="456"/>
                    </a:lnTo>
                    <a:lnTo>
                      <a:pt x="201" y="459"/>
                    </a:lnTo>
                    <a:lnTo>
                      <a:pt x="162" y="483"/>
                    </a:lnTo>
                    <a:lnTo>
                      <a:pt x="162" y="486"/>
                    </a:lnTo>
                    <a:lnTo>
                      <a:pt x="159" y="489"/>
                    </a:lnTo>
                    <a:lnTo>
                      <a:pt x="156" y="489"/>
                    </a:lnTo>
                    <a:lnTo>
                      <a:pt x="150" y="495"/>
                    </a:lnTo>
                    <a:lnTo>
                      <a:pt x="147" y="495"/>
                    </a:lnTo>
                    <a:lnTo>
                      <a:pt x="147" y="498"/>
                    </a:lnTo>
                    <a:lnTo>
                      <a:pt x="144" y="498"/>
                    </a:lnTo>
                    <a:lnTo>
                      <a:pt x="141" y="501"/>
                    </a:lnTo>
                    <a:lnTo>
                      <a:pt x="138" y="504"/>
                    </a:lnTo>
                    <a:lnTo>
                      <a:pt x="129" y="510"/>
                    </a:lnTo>
                    <a:lnTo>
                      <a:pt x="123" y="516"/>
                    </a:lnTo>
                    <a:lnTo>
                      <a:pt x="120" y="519"/>
                    </a:lnTo>
                    <a:lnTo>
                      <a:pt x="117" y="519"/>
                    </a:lnTo>
                    <a:lnTo>
                      <a:pt x="114" y="522"/>
                    </a:lnTo>
                    <a:lnTo>
                      <a:pt x="111" y="522"/>
                    </a:lnTo>
                    <a:lnTo>
                      <a:pt x="108" y="525"/>
                    </a:lnTo>
                    <a:lnTo>
                      <a:pt x="105" y="525"/>
                    </a:lnTo>
                    <a:lnTo>
                      <a:pt x="105" y="528"/>
                    </a:lnTo>
                    <a:lnTo>
                      <a:pt x="102" y="528"/>
                    </a:lnTo>
                    <a:lnTo>
                      <a:pt x="99" y="528"/>
                    </a:lnTo>
                    <a:lnTo>
                      <a:pt x="96" y="528"/>
                    </a:lnTo>
                    <a:lnTo>
                      <a:pt x="96" y="531"/>
                    </a:lnTo>
                    <a:lnTo>
                      <a:pt x="93" y="531"/>
                    </a:lnTo>
                    <a:lnTo>
                      <a:pt x="90" y="534"/>
                    </a:lnTo>
                    <a:lnTo>
                      <a:pt x="84" y="537"/>
                    </a:lnTo>
                    <a:lnTo>
                      <a:pt x="84" y="539"/>
                    </a:lnTo>
                    <a:lnTo>
                      <a:pt x="81" y="539"/>
                    </a:lnTo>
                    <a:lnTo>
                      <a:pt x="81" y="542"/>
                    </a:lnTo>
                    <a:lnTo>
                      <a:pt x="78" y="542"/>
                    </a:lnTo>
                    <a:lnTo>
                      <a:pt x="66" y="551"/>
                    </a:lnTo>
                    <a:lnTo>
                      <a:pt x="63" y="554"/>
                    </a:lnTo>
                    <a:lnTo>
                      <a:pt x="60" y="554"/>
                    </a:lnTo>
                    <a:lnTo>
                      <a:pt x="57" y="557"/>
                    </a:lnTo>
                    <a:lnTo>
                      <a:pt x="54" y="563"/>
                    </a:lnTo>
                    <a:lnTo>
                      <a:pt x="27" y="587"/>
                    </a:lnTo>
                    <a:lnTo>
                      <a:pt x="24" y="587"/>
                    </a:lnTo>
                    <a:lnTo>
                      <a:pt x="24" y="590"/>
                    </a:lnTo>
                    <a:lnTo>
                      <a:pt x="21" y="590"/>
                    </a:lnTo>
                    <a:lnTo>
                      <a:pt x="21" y="593"/>
                    </a:lnTo>
                    <a:lnTo>
                      <a:pt x="18" y="593"/>
                    </a:lnTo>
                    <a:lnTo>
                      <a:pt x="0" y="608"/>
                    </a:lnTo>
                  </a:path>
                </a:pathLst>
              </a:custGeom>
              <a:noFill/>
              <a:ln w="38100">
                <a:solidFill>
                  <a:srgbClr val="FF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sp>
        <p:nvSpPr>
          <p:cNvPr id="62" name="橢圓 61"/>
          <p:cNvSpPr/>
          <p:nvPr/>
        </p:nvSpPr>
        <p:spPr>
          <a:xfrm>
            <a:off x="6000603" y="3352652"/>
            <a:ext cx="139995" cy="139995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zh-TW" altLang="en-US">
              <a:latin typeface="Arial" charset="0"/>
              <a:ea typeface="新細明體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60BD8-B7C8-4E1E-BCB3-1FE346EA4094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67" name="內容版面配置區 6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 smtClean="0"/>
              <a:t>右昌高鐵線</a:t>
            </a:r>
            <a:endParaRPr lang="en-US" altLang="zh-TW" dirty="0" smtClean="0"/>
          </a:p>
          <a:p>
            <a:r>
              <a:rPr lang="zh-TW" altLang="en-US" dirty="0" smtClean="0"/>
              <a:t>高雄學園線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燕巢線一期</a:t>
            </a:r>
            <a:r>
              <a:rPr lang="en-US" altLang="zh-TW" sz="2400" dirty="0" smtClean="0"/>
              <a:t>)</a:t>
            </a:r>
            <a:endParaRPr lang="en-US" altLang="zh-TW" dirty="0" smtClean="0"/>
          </a:p>
          <a:p>
            <a:r>
              <a:rPr lang="zh-TW" altLang="en-US" dirty="0" smtClean="0"/>
              <a:t>燕巢高鐵線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TW" altLang="en-US" dirty="0"/>
              <a:t>北環圈</a:t>
            </a:r>
          </a:p>
        </p:txBody>
      </p:sp>
      <p:sp>
        <p:nvSpPr>
          <p:cNvPr id="65" name="向下箭號 64"/>
          <p:cNvSpPr/>
          <p:nvPr/>
        </p:nvSpPr>
        <p:spPr>
          <a:xfrm>
            <a:off x="938810" y="3140868"/>
            <a:ext cx="648000" cy="504000"/>
          </a:xfrm>
          <a:prstGeom prst="downArrow">
            <a:avLst/>
          </a:prstGeom>
          <a:noFill/>
          <a:ln w="38100">
            <a:solidFill>
              <a:srgbClr val="00808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TW" altLang="en-US">
              <a:latin typeface="Arial" charset="0"/>
              <a:ea typeface="新細明體" charset="-120"/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249191" y="3813285"/>
            <a:ext cx="4106212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服務楠梓、橋頭</a:t>
            </a:r>
            <a:r>
              <a:rPr lang="en-US" altLang="zh-TW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新市鎮</a:t>
            </a:r>
            <a:r>
              <a:rPr lang="en-US" altLang="zh-TW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燕巢、大社、仁武一帶</a:t>
            </a:r>
            <a:endParaRPr lang="zh-TW" altLang="en-US" sz="2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8" name="向下箭號 67"/>
          <p:cNvSpPr/>
          <p:nvPr/>
        </p:nvSpPr>
        <p:spPr>
          <a:xfrm>
            <a:off x="1739119" y="3140868"/>
            <a:ext cx="648000" cy="504000"/>
          </a:xfrm>
          <a:prstGeom prst="downArrow">
            <a:avLst/>
          </a:prstGeom>
          <a:noFill/>
          <a:ln w="38100">
            <a:solidFill>
              <a:srgbClr val="A850FF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TW" altLang="en-US">
              <a:latin typeface="Arial" charset="0"/>
              <a:ea typeface="新細明體" charset="-120"/>
            </a:endParaRPr>
          </a:p>
        </p:txBody>
      </p:sp>
      <p:sp>
        <p:nvSpPr>
          <p:cNvPr id="70" name="向下箭號 69"/>
          <p:cNvSpPr/>
          <p:nvPr/>
        </p:nvSpPr>
        <p:spPr>
          <a:xfrm>
            <a:off x="2539428" y="3140868"/>
            <a:ext cx="648000" cy="504000"/>
          </a:xfrm>
          <a:prstGeom prst="downArrow">
            <a:avLst/>
          </a:prstGeom>
          <a:noFill/>
          <a:ln w="38100">
            <a:solidFill>
              <a:srgbClr val="6B8E23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TW" altLang="en-US">
              <a:latin typeface="Arial" charset="0"/>
              <a:ea typeface="新細明體" charset="-120"/>
            </a:endParaRPr>
          </a:p>
        </p:txBody>
      </p:sp>
      <p:grpSp>
        <p:nvGrpSpPr>
          <p:cNvPr id="49" name="群組 79"/>
          <p:cNvGrpSpPr>
            <a:grpSpLocks/>
          </p:cNvGrpSpPr>
          <p:nvPr/>
        </p:nvGrpSpPr>
        <p:grpSpPr bwMode="auto">
          <a:xfrm>
            <a:off x="4741363" y="3196931"/>
            <a:ext cx="1429246" cy="279689"/>
            <a:chOff x="2573218" y="3112890"/>
            <a:chExt cx="1428406" cy="279134"/>
          </a:xfrm>
        </p:grpSpPr>
        <p:sp>
          <p:nvSpPr>
            <p:cNvPr id="50" name="橢圓 49"/>
            <p:cNvSpPr/>
            <p:nvPr/>
          </p:nvSpPr>
          <p:spPr>
            <a:xfrm>
              <a:off x="3857624" y="3248024"/>
              <a:ext cx="144000" cy="144000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endParaRPr lang="zh-TW" altLang="en-US">
                <a:latin typeface="Arial" charset="0"/>
                <a:ea typeface="新細明體" charset="-120"/>
              </a:endParaRPr>
            </a:p>
          </p:txBody>
        </p:sp>
        <p:sp>
          <p:nvSpPr>
            <p:cNvPr id="51" name="文字方塊 50"/>
            <p:cNvSpPr txBox="1">
              <a:spLocks noChangeArrowheads="1"/>
            </p:cNvSpPr>
            <p:nvPr/>
          </p:nvSpPr>
          <p:spPr bwMode="auto">
            <a:xfrm>
              <a:off x="2573218" y="3112890"/>
              <a:ext cx="704906" cy="168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TW" altLang="en-US" sz="1100" b="1" dirty="0">
                  <a:solidFill>
                    <a:srgbClr val="3333FF"/>
                  </a:solidFill>
                  <a:latin typeface="微軟正黑體" pitchFamily="34" charset="-120"/>
                  <a:ea typeface="微軟正黑體" pitchFamily="34" charset="-120"/>
                </a:rPr>
                <a:t>高鐵左營站</a:t>
              </a:r>
            </a:p>
          </p:txBody>
        </p:sp>
        <p:sp>
          <p:nvSpPr>
            <p:cNvPr id="52" name="手繪多邊形 51"/>
            <p:cNvSpPr/>
            <p:nvPr/>
          </p:nvSpPr>
          <p:spPr>
            <a:xfrm>
              <a:off x="2588851" y="3305588"/>
              <a:ext cx="1332715" cy="0"/>
            </a:xfrm>
            <a:custGeom>
              <a:avLst/>
              <a:gdLst>
                <a:gd name="connsiteX0" fmla="*/ 0 w 1083449"/>
                <a:gd name="connsiteY0" fmla="*/ 15368 h 15368"/>
                <a:gd name="connsiteX1" fmla="*/ 1083449 w 1083449"/>
                <a:gd name="connsiteY1" fmla="*/ 0 h 1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3449" h="15368">
                  <a:moveTo>
                    <a:pt x="0" y="15368"/>
                  </a:moveTo>
                  <a:lnTo>
                    <a:pt x="1083449" y="0"/>
                  </a:lnTo>
                </a:path>
              </a:pathLst>
            </a:custGeom>
            <a:ln w="12700">
              <a:solidFill>
                <a:srgbClr val="FFFF00"/>
              </a:solidFill>
              <a:prstDash val="sysDash"/>
              <a:headEnd type="none"/>
              <a:tailEnd type="oval" w="sm" len="sm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624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4391025" y="236538"/>
            <a:ext cx="4699000" cy="6553200"/>
            <a:chOff x="2222500" y="152400"/>
            <a:chExt cx="4699000" cy="6553200"/>
          </a:xfrm>
        </p:grpSpPr>
        <p:pic>
          <p:nvPicPr>
            <p:cNvPr id="171" name="圖片 129" descr="Untitle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500" y="152400"/>
              <a:ext cx="4699000" cy="655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2" name="群組 49"/>
            <p:cNvGrpSpPr>
              <a:grpSpLocks/>
            </p:cNvGrpSpPr>
            <p:nvPr/>
          </p:nvGrpSpPr>
          <p:grpSpPr bwMode="auto">
            <a:xfrm>
              <a:off x="4095750" y="4125913"/>
              <a:ext cx="1239838" cy="1708150"/>
              <a:chOff x="4095751" y="4125913"/>
              <a:chExt cx="1239837" cy="1708151"/>
            </a:xfrm>
          </p:grpSpPr>
          <p:sp>
            <p:nvSpPr>
              <p:cNvPr id="173" name="Freeform 63"/>
              <p:cNvSpPr>
                <a:spLocks/>
              </p:cNvSpPr>
              <p:nvPr/>
            </p:nvSpPr>
            <p:spPr bwMode="auto">
              <a:xfrm>
                <a:off x="4592638" y="4125913"/>
                <a:ext cx="742950" cy="1703388"/>
              </a:xfrm>
              <a:custGeom>
                <a:avLst/>
                <a:gdLst>
                  <a:gd name="T0" fmla="*/ 276 w 468"/>
                  <a:gd name="T1" fmla="*/ 1065 h 1073"/>
                  <a:gd name="T2" fmla="*/ 274 w 468"/>
                  <a:gd name="T3" fmla="*/ 1036 h 1073"/>
                  <a:gd name="T4" fmla="*/ 263 w 468"/>
                  <a:gd name="T5" fmla="*/ 994 h 1073"/>
                  <a:gd name="T6" fmla="*/ 263 w 468"/>
                  <a:gd name="T7" fmla="*/ 965 h 1073"/>
                  <a:gd name="T8" fmla="*/ 258 w 468"/>
                  <a:gd name="T9" fmla="*/ 941 h 1073"/>
                  <a:gd name="T10" fmla="*/ 266 w 468"/>
                  <a:gd name="T11" fmla="*/ 907 h 1073"/>
                  <a:gd name="T12" fmla="*/ 268 w 468"/>
                  <a:gd name="T13" fmla="*/ 899 h 1073"/>
                  <a:gd name="T14" fmla="*/ 276 w 468"/>
                  <a:gd name="T15" fmla="*/ 885 h 1073"/>
                  <a:gd name="T16" fmla="*/ 295 w 468"/>
                  <a:gd name="T17" fmla="*/ 864 h 1073"/>
                  <a:gd name="T18" fmla="*/ 316 w 468"/>
                  <a:gd name="T19" fmla="*/ 825 h 1073"/>
                  <a:gd name="T20" fmla="*/ 335 w 468"/>
                  <a:gd name="T21" fmla="*/ 790 h 1073"/>
                  <a:gd name="T22" fmla="*/ 361 w 468"/>
                  <a:gd name="T23" fmla="*/ 761 h 1073"/>
                  <a:gd name="T24" fmla="*/ 367 w 468"/>
                  <a:gd name="T25" fmla="*/ 743 h 1073"/>
                  <a:gd name="T26" fmla="*/ 385 w 468"/>
                  <a:gd name="T27" fmla="*/ 679 h 1073"/>
                  <a:gd name="T28" fmla="*/ 391 w 468"/>
                  <a:gd name="T29" fmla="*/ 637 h 1073"/>
                  <a:gd name="T30" fmla="*/ 393 w 468"/>
                  <a:gd name="T31" fmla="*/ 616 h 1073"/>
                  <a:gd name="T32" fmla="*/ 388 w 468"/>
                  <a:gd name="T33" fmla="*/ 565 h 1073"/>
                  <a:gd name="T34" fmla="*/ 398 w 468"/>
                  <a:gd name="T35" fmla="*/ 563 h 1073"/>
                  <a:gd name="T36" fmla="*/ 409 w 468"/>
                  <a:gd name="T37" fmla="*/ 555 h 1073"/>
                  <a:gd name="T38" fmla="*/ 430 w 468"/>
                  <a:gd name="T39" fmla="*/ 523 h 1073"/>
                  <a:gd name="T40" fmla="*/ 460 w 468"/>
                  <a:gd name="T41" fmla="*/ 470 h 1073"/>
                  <a:gd name="T42" fmla="*/ 465 w 468"/>
                  <a:gd name="T43" fmla="*/ 423 h 1073"/>
                  <a:gd name="T44" fmla="*/ 454 w 468"/>
                  <a:gd name="T45" fmla="*/ 351 h 1073"/>
                  <a:gd name="T46" fmla="*/ 446 w 468"/>
                  <a:gd name="T47" fmla="*/ 317 h 1073"/>
                  <a:gd name="T48" fmla="*/ 425 w 468"/>
                  <a:gd name="T49" fmla="*/ 312 h 1073"/>
                  <a:gd name="T50" fmla="*/ 414 w 468"/>
                  <a:gd name="T51" fmla="*/ 309 h 1073"/>
                  <a:gd name="T52" fmla="*/ 401 w 468"/>
                  <a:gd name="T53" fmla="*/ 306 h 1073"/>
                  <a:gd name="T54" fmla="*/ 388 w 468"/>
                  <a:gd name="T55" fmla="*/ 304 h 1073"/>
                  <a:gd name="T56" fmla="*/ 369 w 468"/>
                  <a:gd name="T57" fmla="*/ 298 h 1073"/>
                  <a:gd name="T58" fmla="*/ 359 w 468"/>
                  <a:gd name="T59" fmla="*/ 293 h 1073"/>
                  <a:gd name="T60" fmla="*/ 337 w 468"/>
                  <a:gd name="T61" fmla="*/ 301 h 1073"/>
                  <a:gd name="T62" fmla="*/ 316 w 468"/>
                  <a:gd name="T63" fmla="*/ 298 h 1073"/>
                  <a:gd name="T64" fmla="*/ 306 w 468"/>
                  <a:gd name="T65" fmla="*/ 269 h 1073"/>
                  <a:gd name="T66" fmla="*/ 287 w 468"/>
                  <a:gd name="T67" fmla="*/ 216 h 1073"/>
                  <a:gd name="T68" fmla="*/ 252 w 468"/>
                  <a:gd name="T69" fmla="*/ 161 h 1073"/>
                  <a:gd name="T70" fmla="*/ 252 w 468"/>
                  <a:gd name="T71" fmla="*/ 132 h 1073"/>
                  <a:gd name="T72" fmla="*/ 229 w 468"/>
                  <a:gd name="T73" fmla="*/ 60 h 1073"/>
                  <a:gd name="T74" fmla="*/ 218 w 468"/>
                  <a:gd name="T75" fmla="*/ 42 h 1073"/>
                  <a:gd name="T76" fmla="*/ 210 w 468"/>
                  <a:gd name="T77" fmla="*/ 37 h 1073"/>
                  <a:gd name="T78" fmla="*/ 197 w 468"/>
                  <a:gd name="T79" fmla="*/ 26 h 1073"/>
                  <a:gd name="T80" fmla="*/ 186 w 468"/>
                  <a:gd name="T81" fmla="*/ 13 h 1073"/>
                  <a:gd name="T82" fmla="*/ 175 w 468"/>
                  <a:gd name="T83" fmla="*/ 2 h 1073"/>
                  <a:gd name="T84" fmla="*/ 165 w 468"/>
                  <a:gd name="T85" fmla="*/ 0 h 1073"/>
                  <a:gd name="T86" fmla="*/ 154 w 468"/>
                  <a:gd name="T87" fmla="*/ 0 h 1073"/>
                  <a:gd name="T88" fmla="*/ 146 w 468"/>
                  <a:gd name="T89" fmla="*/ 2 h 1073"/>
                  <a:gd name="T90" fmla="*/ 53 w 468"/>
                  <a:gd name="T91" fmla="*/ 45 h 1073"/>
                  <a:gd name="T92" fmla="*/ 45 w 468"/>
                  <a:gd name="T93" fmla="*/ 42 h 1073"/>
                  <a:gd name="T94" fmla="*/ 37 w 468"/>
                  <a:gd name="T95" fmla="*/ 39 h 1073"/>
                  <a:gd name="T96" fmla="*/ 24 w 468"/>
                  <a:gd name="T97" fmla="*/ 31 h 1073"/>
                  <a:gd name="T98" fmla="*/ 5 w 468"/>
                  <a:gd name="T99" fmla="*/ 26 h 1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68" h="1073">
                    <a:moveTo>
                      <a:pt x="244" y="1073"/>
                    </a:moveTo>
                    <a:lnTo>
                      <a:pt x="266" y="1071"/>
                    </a:lnTo>
                    <a:lnTo>
                      <a:pt x="276" y="1068"/>
                    </a:lnTo>
                    <a:lnTo>
                      <a:pt x="276" y="1065"/>
                    </a:lnTo>
                    <a:lnTo>
                      <a:pt x="276" y="1055"/>
                    </a:lnTo>
                    <a:lnTo>
                      <a:pt x="276" y="1041"/>
                    </a:lnTo>
                    <a:lnTo>
                      <a:pt x="274" y="1039"/>
                    </a:lnTo>
                    <a:lnTo>
                      <a:pt x="274" y="1036"/>
                    </a:lnTo>
                    <a:lnTo>
                      <a:pt x="268" y="1023"/>
                    </a:lnTo>
                    <a:lnTo>
                      <a:pt x="268" y="1020"/>
                    </a:lnTo>
                    <a:lnTo>
                      <a:pt x="263" y="996"/>
                    </a:lnTo>
                    <a:lnTo>
                      <a:pt x="263" y="994"/>
                    </a:lnTo>
                    <a:lnTo>
                      <a:pt x="263" y="991"/>
                    </a:lnTo>
                    <a:lnTo>
                      <a:pt x="263" y="970"/>
                    </a:lnTo>
                    <a:lnTo>
                      <a:pt x="263" y="967"/>
                    </a:lnTo>
                    <a:lnTo>
                      <a:pt x="263" y="965"/>
                    </a:lnTo>
                    <a:lnTo>
                      <a:pt x="258" y="949"/>
                    </a:lnTo>
                    <a:lnTo>
                      <a:pt x="258" y="946"/>
                    </a:lnTo>
                    <a:lnTo>
                      <a:pt x="258" y="944"/>
                    </a:lnTo>
                    <a:lnTo>
                      <a:pt x="258" y="941"/>
                    </a:lnTo>
                    <a:lnTo>
                      <a:pt x="258" y="938"/>
                    </a:lnTo>
                    <a:lnTo>
                      <a:pt x="263" y="920"/>
                    </a:lnTo>
                    <a:lnTo>
                      <a:pt x="263" y="917"/>
                    </a:lnTo>
                    <a:lnTo>
                      <a:pt x="266" y="907"/>
                    </a:lnTo>
                    <a:lnTo>
                      <a:pt x="266" y="904"/>
                    </a:lnTo>
                    <a:lnTo>
                      <a:pt x="266" y="901"/>
                    </a:lnTo>
                    <a:lnTo>
                      <a:pt x="266" y="899"/>
                    </a:lnTo>
                    <a:lnTo>
                      <a:pt x="268" y="899"/>
                    </a:lnTo>
                    <a:lnTo>
                      <a:pt x="268" y="896"/>
                    </a:lnTo>
                    <a:lnTo>
                      <a:pt x="274" y="888"/>
                    </a:lnTo>
                    <a:lnTo>
                      <a:pt x="274" y="885"/>
                    </a:lnTo>
                    <a:lnTo>
                      <a:pt x="276" y="885"/>
                    </a:lnTo>
                    <a:lnTo>
                      <a:pt x="276" y="883"/>
                    </a:lnTo>
                    <a:lnTo>
                      <a:pt x="279" y="880"/>
                    </a:lnTo>
                    <a:lnTo>
                      <a:pt x="295" y="867"/>
                    </a:lnTo>
                    <a:lnTo>
                      <a:pt x="295" y="864"/>
                    </a:lnTo>
                    <a:lnTo>
                      <a:pt x="298" y="864"/>
                    </a:lnTo>
                    <a:lnTo>
                      <a:pt x="298" y="862"/>
                    </a:lnTo>
                    <a:lnTo>
                      <a:pt x="311" y="838"/>
                    </a:lnTo>
                    <a:lnTo>
                      <a:pt x="316" y="825"/>
                    </a:lnTo>
                    <a:lnTo>
                      <a:pt x="332" y="798"/>
                    </a:lnTo>
                    <a:lnTo>
                      <a:pt x="332" y="796"/>
                    </a:lnTo>
                    <a:lnTo>
                      <a:pt x="332" y="793"/>
                    </a:lnTo>
                    <a:lnTo>
                      <a:pt x="335" y="790"/>
                    </a:lnTo>
                    <a:lnTo>
                      <a:pt x="337" y="790"/>
                    </a:lnTo>
                    <a:lnTo>
                      <a:pt x="359" y="766"/>
                    </a:lnTo>
                    <a:lnTo>
                      <a:pt x="361" y="764"/>
                    </a:lnTo>
                    <a:lnTo>
                      <a:pt x="361" y="761"/>
                    </a:lnTo>
                    <a:lnTo>
                      <a:pt x="364" y="759"/>
                    </a:lnTo>
                    <a:lnTo>
                      <a:pt x="364" y="756"/>
                    </a:lnTo>
                    <a:lnTo>
                      <a:pt x="364" y="753"/>
                    </a:lnTo>
                    <a:lnTo>
                      <a:pt x="367" y="743"/>
                    </a:lnTo>
                    <a:lnTo>
                      <a:pt x="377" y="700"/>
                    </a:lnTo>
                    <a:lnTo>
                      <a:pt x="383" y="690"/>
                    </a:lnTo>
                    <a:lnTo>
                      <a:pt x="383" y="684"/>
                    </a:lnTo>
                    <a:lnTo>
                      <a:pt x="385" y="679"/>
                    </a:lnTo>
                    <a:lnTo>
                      <a:pt x="385" y="677"/>
                    </a:lnTo>
                    <a:lnTo>
                      <a:pt x="385" y="674"/>
                    </a:lnTo>
                    <a:lnTo>
                      <a:pt x="385" y="669"/>
                    </a:lnTo>
                    <a:lnTo>
                      <a:pt x="391" y="637"/>
                    </a:lnTo>
                    <a:lnTo>
                      <a:pt x="393" y="624"/>
                    </a:lnTo>
                    <a:lnTo>
                      <a:pt x="393" y="621"/>
                    </a:lnTo>
                    <a:lnTo>
                      <a:pt x="393" y="618"/>
                    </a:lnTo>
                    <a:lnTo>
                      <a:pt x="393" y="616"/>
                    </a:lnTo>
                    <a:lnTo>
                      <a:pt x="391" y="602"/>
                    </a:lnTo>
                    <a:lnTo>
                      <a:pt x="391" y="600"/>
                    </a:lnTo>
                    <a:lnTo>
                      <a:pt x="391" y="589"/>
                    </a:lnTo>
                    <a:lnTo>
                      <a:pt x="388" y="565"/>
                    </a:lnTo>
                    <a:lnTo>
                      <a:pt x="388" y="563"/>
                    </a:lnTo>
                    <a:lnTo>
                      <a:pt x="391" y="563"/>
                    </a:lnTo>
                    <a:lnTo>
                      <a:pt x="393" y="563"/>
                    </a:lnTo>
                    <a:lnTo>
                      <a:pt x="398" y="563"/>
                    </a:lnTo>
                    <a:lnTo>
                      <a:pt x="401" y="560"/>
                    </a:lnTo>
                    <a:lnTo>
                      <a:pt x="404" y="560"/>
                    </a:lnTo>
                    <a:lnTo>
                      <a:pt x="406" y="558"/>
                    </a:lnTo>
                    <a:lnTo>
                      <a:pt x="409" y="555"/>
                    </a:lnTo>
                    <a:lnTo>
                      <a:pt x="412" y="552"/>
                    </a:lnTo>
                    <a:lnTo>
                      <a:pt x="420" y="542"/>
                    </a:lnTo>
                    <a:lnTo>
                      <a:pt x="425" y="528"/>
                    </a:lnTo>
                    <a:lnTo>
                      <a:pt x="430" y="523"/>
                    </a:lnTo>
                    <a:lnTo>
                      <a:pt x="436" y="513"/>
                    </a:lnTo>
                    <a:lnTo>
                      <a:pt x="452" y="486"/>
                    </a:lnTo>
                    <a:lnTo>
                      <a:pt x="460" y="473"/>
                    </a:lnTo>
                    <a:lnTo>
                      <a:pt x="460" y="470"/>
                    </a:lnTo>
                    <a:lnTo>
                      <a:pt x="468" y="439"/>
                    </a:lnTo>
                    <a:lnTo>
                      <a:pt x="468" y="436"/>
                    </a:lnTo>
                    <a:lnTo>
                      <a:pt x="468" y="433"/>
                    </a:lnTo>
                    <a:lnTo>
                      <a:pt x="465" y="423"/>
                    </a:lnTo>
                    <a:lnTo>
                      <a:pt x="462" y="409"/>
                    </a:lnTo>
                    <a:lnTo>
                      <a:pt x="460" y="394"/>
                    </a:lnTo>
                    <a:lnTo>
                      <a:pt x="460" y="383"/>
                    </a:lnTo>
                    <a:lnTo>
                      <a:pt x="454" y="351"/>
                    </a:lnTo>
                    <a:lnTo>
                      <a:pt x="452" y="330"/>
                    </a:lnTo>
                    <a:lnTo>
                      <a:pt x="452" y="320"/>
                    </a:lnTo>
                    <a:lnTo>
                      <a:pt x="449" y="317"/>
                    </a:lnTo>
                    <a:lnTo>
                      <a:pt x="446" y="317"/>
                    </a:lnTo>
                    <a:lnTo>
                      <a:pt x="441" y="317"/>
                    </a:lnTo>
                    <a:lnTo>
                      <a:pt x="438" y="314"/>
                    </a:lnTo>
                    <a:lnTo>
                      <a:pt x="428" y="314"/>
                    </a:lnTo>
                    <a:lnTo>
                      <a:pt x="425" y="312"/>
                    </a:lnTo>
                    <a:lnTo>
                      <a:pt x="422" y="312"/>
                    </a:lnTo>
                    <a:lnTo>
                      <a:pt x="420" y="312"/>
                    </a:lnTo>
                    <a:lnTo>
                      <a:pt x="417" y="312"/>
                    </a:lnTo>
                    <a:lnTo>
                      <a:pt x="414" y="309"/>
                    </a:lnTo>
                    <a:lnTo>
                      <a:pt x="412" y="309"/>
                    </a:lnTo>
                    <a:lnTo>
                      <a:pt x="409" y="309"/>
                    </a:lnTo>
                    <a:lnTo>
                      <a:pt x="406" y="309"/>
                    </a:lnTo>
                    <a:lnTo>
                      <a:pt x="401" y="306"/>
                    </a:lnTo>
                    <a:lnTo>
                      <a:pt x="398" y="306"/>
                    </a:lnTo>
                    <a:lnTo>
                      <a:pt x="396" y="306"/>
                    </a:lnTo>
                    <a:lnTo>
                      <a:pt x="391" y="304"/>
                    </a:lnTo>
                    <a:lnTo>
                      <a:pt x="388" y="304"/>
                    </a:lnTo>
                    <a:lnTo>
                      <a:pt x="385" y="304"/>
                    </a:lnTo>
                    <a:lnTo>
                      <a:pt x="383" y="301"/>
                    </a:lnTo>
                    <a:lnTo>
                      <a:pt x="375" y="301"/>
                    </a:lnTo>
                    <a:lnTo>
                      <a:pt x="369" y="298"/>
                    </a:lnTo>
                    <a:lnTo>
                      <a:pt x="364" y="296"/>
                    </a:lnTo>
                    <a:lnTo>
                      <a:pt x="361" y="296"/>
                    </a:lnTo>
                    <a:lnTo>
                      <a:pt x="361" y="293"/>
                    </a:lnTo>
                    <a:lnTo>
                      <a:pt x="359" y="293"/>
                    </a:lnTo>
                    <a:lnTo>
                      <a:pt x="359" y="296"/>
                    </a:lnTo>
                    <a:lnTo>
                      <a:pt x="356" y="296"/>
                    </a:lnTo>
                    <a:lnTo>
                      <a:pt x="353" y="296"/>
                    </a:lnTo>
                    <a:lnTo>
                      <a:pt x="337" y="301"/>
                    </a:lnTo>
                    <a:lnTo>
                      <a:pt x="329" y="306"/>
                    </a:lnTo>
                    <a:lnTo>
                      <a:pt x="321" y="309"/>
                    </a:lnTo>
                    <a:lnTo>
                      <a:pt x="319" y="306"/>
                    </a:lnTo>
                    <a:lnTo>
                      <a:pt x="316" y="298"/>
                    </a:lnTo>
                    <a:lnTo>
                      <a:pt x="314" y="293"/>
                    </a:lnTo>
                    <a:lnTo>
                      <a:pt x="311" y="285"/>
                    </a:lnTo>
                    <a:lnTo>
                      <a:pt x="308" y="277"/>
                    </a:lnTo>
                    <a:lnTo>
                      <a:pt x="306" y="269"/>
                    </a:lnTo>
                    <a:lnTo>
                      <a:pt x="306" y="267"/>
                    </a:lnTo>
                    <a:lnTo>
                      <a:pt x="298" y="243"/>
                    </a:lnTo>
                    <a:lnTo>
                      <a:pt x="295" y="238"/>
                    </a:lnTo>
                    <a:lnTo>
                      <a:pt x="287" y="216"/>
                    </a:lnTo>
                    <a:lnTo>
                      <a:pt x="287" y="214"/>
                    </a:lnTo>
                    <a:lnTo>
                      <a:pt x="274" y="190"/>
                    </a:lnTo>
                    <a:lnTo>
                      <a:pt x="252" y="164"/>
                    </a:lnTo>
                    <a:lnTo>
                      <a:pt x="252" y="161"/>
                    </a:lnTo>
                    <a:lnTo>
                      <a:pt x="255" y="137"/>
                    </a:lnTo>
                    <a:lnTo>
                      <a:pt x="255" y="134"/>
                    </a:lnTo>
                    <a:lnTo>
                      <a:pt x="255" y="132"/>
                    </a:lnTo>
                    <a:lnTo>
                      <a:pt x="252" y="132"/>
                    </a:lnTo>
                    <a:lnTo>
                      <a:pt x="252" y="129"/>
                    </a:lnTo>
                    <a:lnTo>
                      <a:pt x="252" y="127"/>
                    </a:lnTo>
                    <a:lnTo>
                      <a:pt x="226" y="82"/>
                    </a:lnTo>
                    <a:lnTo>
                      <a:pt x="229" y="60"/>
                    </a:lnTo>
                    <a:lnTo>
                      <a:pt x="221" y="47"/>
                    </a:lnTo>
                    <a:lnTo>
                      <a:pt x="221" y="45"/>
                    </a:lnTo>
                    <a:lnTo>
                      <a:pt x="218" y="45"/>
                    </a:lnTo>
                    <a:lnTo>
                      <a:pt x="218" y="42"/>
                    </a:lnTo>
                    <a:lnTo>
                      <a:pt x="215" y="39"/>
                    </a:lnTo>
                    <a:lnTo>
                      <a:pt x="213" y="39"/>
                    </a:lnTo>
                    <a:lnTo>
                      <a:pt x="213" y="37"/>
                    </a:lnTo>
                    <a:lnTo>
                      <a:pt x="210" y="37"/>
                    </a:lnTo>
                    <a:lnTo>
                      <a:pt x="202" y="29"/>
                    </a:lnTo>
                    <a:lnTo>
                      <a:pt x="199" y="29"/>
                    </a:lnTo>
                    <a:lnTo>
                      <a:pt x="199" y="26"/>
                    </a:lnTo>
                    <a:lnTo>
                      <a:pt x="197" y="26"/>
                    </a:lnTo>
                    <a:lnTo>
                      <a:pt x="194" y="23"/>
                    </a:lnTo>
                    <a:lnTo>
                      <a:pt x="194" y="21"/>
                    </a:lnTo>
                    <a:lnTo>
                      <a:pt x="191" y="21"/>
                    </a:lnTo>
                    <a:lnTo>
                      <a:pt x="186" y="13"/>
                    </a:lnTo>
                    <a:lnTo>
                      <a:pt x="183" y="10"/>
                    </a:lnTo>
                    <a:lnTo>
                      <a:pt x="181" y="8"/>
                    </a:lnTo>
                    <a:lnTo>
                      <a:pt x="178" y="5"/>
                    </a:lnTo>
                    <a:lnTo>
                      <a:pt x="175" y="2"/>
                    </a:lnTo>
                    <a:lnTo>
                      <a:pt x="173" y="2"/>
                    </a:lnTo>
                    <a:lnTo>
                      <a:pt x="170" y="0"/>
                    </a:lnTo>
                    <a:lnTo>
                      <a:pt x="167" y="0"/>
                    </a:lnTo>
                    <a:lnTo>
                      <a:pt x="165" y="0"/>
                    </a:lnTo>
                    <a:lnTo>
                      <a:pt x="162" y="0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4" y="0"/>
                    </a:lnTo>
                    <a:lnTo>
                      <a:pt x="152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6" y="2"/>
                    </a:lnTo>
                    <a:lnTo>
                      <a:pt x="85" y="29"/>
                    </a:lnTo>
                    <a:lnTo>
                      <a:pt x="59" y="42"/>
                    </a:lnTo>
                    <a:lnTo>
                      <a:pt x="56" y="42"/>
                    </a:lnTo>
                    <a:lnTo>
                      <a:pt x="53" y="45"/>
                    </a:lnTo>
                    <a:lnTo>
                      <a:pt x="51" y="45"/>
                    </a:lnTo>
                    <a:lnTo>
                      <a:pt x="48" y="45"/>
                    </a:lnTo>
                    <a:lnTo>
                      <a:pt x="45" y="45"/>
                    </a:lnTo>
                    <a:lnTo>
                      <a:pt x="45" y="42"/>
                    </a:lnTo>
                    <a:lnTo>
                      <a:pt x="43" y="42"/>
                    </a:lnTo>
                    <a:lnTo>
                      <a:pt x="40" y="42"/>
                    </a:lnTo>
                    <a:lnTo>
                      <a:pt x="40" y="39"/>
                    </a:lnTo>
                    <a:lnTo>
                      <a:pt x="37" y="39"/>
                    </a:lnTo>
                    <a:lnTo>
                      <a:pt x="32" y="37"/>
                    </a:lnTo>
                    <a:lnTo>
                      <a:pt x="29" y="37"/>
                    </a:lnTo>
                    <a:lnTo>
                      <a:pt x="29" y="34"/>
                    </a:lnTo>
                    <a:lnTo>
                      <a:pt x="24" y="31"/>
                    </a:lnTo>
                    <a:lnTo>
                      <a:pt x="19" y="31"/>
                    </a:lnTo>
                    <a:lnTo>
                      <a:pt x="13" y="29"/>
                    </a:lnTo>
                    <a:lnTo>
                      <a:pt x="8" y="26"/>
                    </a:lnTo>
                    <a:lnTo>
                      <a:pt x="5" y="26"/>
                    </a:lnTo>
                    <a:lnTo>
                      <a:pt x="3" y="26"/>
                    </a:lnTo>
                    <a:lnTo>
                      <a:pt x="0" y="26"/>
                    </a:lnTo>
                  </a:path>
                </a:pathLst>
              </a:custGeom>
              <a:noFill/>
              <a:ln w="63500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>
                <a:glow rad="101600">
                  <a:srgbClr val="FFFF00">
                    <a:alpha val="60000"/>
                  </a:srgbClr>
                </a:glo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>
                  <a:latin typeface="Arial" charset="0"/>
                  <a:ea typeface="新細明體" charset="-120"/>
                </a:endParaRPr>
              </a:p>
            </p:txBody>
          </p:sp>
          <p:sp>
            <p:nvSpPr>
              <p:cNvPr id="174" name="Freeform 64"/>
              <p:cNvSpPr>
                <a:spLocks/>
              </p:cNvSpPr>
              <p:nvPr/>
            </p:nvSpPr>
            <p:spPr bwMode="auto">
              <a:xfrm>
                <a:off x="4406901" y="4167188"/>
                <a:ext cx="185738" cy="247650"/>
              </a:xfrm>
              <a:custGeom>
                <a:avLst/>
                <a:gdLst>
                  <a:gd name="T0" fmla="*/ 117 w 117"/>
                  <a:gd name="T1" fmla="*/ 0 h 156"/>
                  <a:gd name="T2" fmla="*/ 109 w 117"/>
                  <a:gd name="T3" fmla="*/ 8 h 156"/>
                  <a:gd name="T4" fmla="*/ 107 w 117"/>
                  <a:gd name="T5" fmla="*/ 13 h 156"/>
                  <a:gd name="T6" fmla="*/ 93 w 117"/>
                  <a:gd name="T7" fmla="*/ 27 h 156"/>
                  <a:gd name="T8" fmla="*/ 93 w 117"/>
                  <a:gd name="T9" fmla="*/ 29 h 156"/>
                  <a:gd name="T10" fmla="*/ 91 w 117"/>
                  <a:gd name="T11" fmla="*/ 29 h 156"/>
                  <a:gd name="T12" fmla="*/ 85 w 117"/>
                  <a:gd name="T13" fmla="*/ 32 h 156"/>
                  <a:gd name="T14" fmla="*/ 83 w 117"/>
                  <a:gd name="T15" fmla="*/ 34 h 156"/>
                  <a:gd name="T16" fmla="*/ 80 w 117"/>
                  <a:gd name="T17" fmla="*/ 37 h 156"/>
                  <a:gd name="T18" fmla="*/ 64 w 117"/>
                  <a:gd name="T19" fmla="*/ 61 h 156"/>
                  <a:gd name="T20" fmla="*/ 53 w 117"/>
                  <a:gd name="T21" fmla="*/ 77 h 156"/>
                  <a:gd name="T22" fmla="*/ 32 w 117"/>
                  <a:gd name="T23" fmla="*/ 106 h 156"/>
                  <a:gd name="T24" fmla="*/ 27 w 117"/>
                  <a:gd name="T25" fmla="*/ 111 h 156"/>
                  <a:gd name="T26" fmla="*/ 24 w 117"/>
                  <a:gd name="T27" fmla="*/ 114 h 156"/>
                  <a:gd name="T28" fmla="*/ 14 w 117"/>
                  <a:gd name="T29" fmla="*/ 132 h 156"/>
                  <a:gd name="T30" fmla="*/ 0 w 117"/>
                  <a:gd name="T31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56">
                    <a:moveTo>
                      <a:pt x="117" y="0"/>
                    </a:moveTo>
                    <a:lnTo>
                      <a:pt x="109" y="8"/>
                    </a:lnTo>
                    <a:lnTo>
                      <a:pt x="107" y="13"/>
                    </a:lnTo>
                    <a:lnTo>
                      <a:pt x="93" y="27"/>
                    </a:lnTo>
                    <a:lnTo>
                      <a:pt x="93" y="29"/>
                    </a:lnTo>
                    <a:lnTo>
                      <a:pt x="91" y="29"/>
                    </a:lnTo>
                    <a:lnTo>
                      <a:pt x="85" y="32"/>
                    </a:lnTo>
                    <a:lnTo>
                      <a:pt x="83" y="34"/>
                    </a:lnTo>
                    <a:lnTo>
                      <a:pt x="80" y="37"/>
                    </a:lnTo>
                    <a:lnTo>
                      <a:pt x="64" y="61"/>
                    </a:lnTo>
                    <a:lnTo>
                      <a:pt x="53" y="77"/>
                    </a:lnTo>
                    <a:lnTo>
                      <a:pt x="32" y="106"/>
                    </a:lnTo>
                    <a:lnTo>
                      <a:pt x="27" y="111"/>
                    </a:lnTo>
                    <a:lnTo>
                      <a:pt x="24" y="114"/>
                    </a:lnTo>
                    <a:lnTo>
                      <a:pt x="14" y="132"/>
                    </a:lnTo>
                    <a:lnTo>
                      <a:pt x="0" y="156"/>
                    </a:lnTo>
                  </a:path>
                </a:pathLst>
              </a:custGeom>
              <a:noFill/>
              <a:ln w="63500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>
                <a:glow rad="101600">
                  <a:srgbClr val="FFFF00">
                    <a:alpha val="60000"/>
                  </a:srgbClr>
                </a:glo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>
                  <a:latin typeface="Arial" charset="0"/>
                  <a:ea typeface="新細明體" charset="-120"/>
                </a:endParaRPr>
              </a:p>
            </p:txBody>
          </p:sp>
          <p:sp>
            <p:nvSpPr>
              <p:cNvPr id="175" name="Freeform 65"/>
              <p:cNvSpPr>
                <a:spLocks/>
              </p:cNvSpPr>
              <p:nvPr/>
            </p:nvSpPr>
            <p:spPr bwMode="auto">
              <a:xfrm>
                <a:off x="4095751" y="4654551"/>
                <a:ext cx="884238" cy="1179513"/>
              </a:xfrm>
              <a:custGeom>
                <a:avLst/>
                <a:gdLst>
                  <a:gd name="T0" fmla="*/ 526 w 557"/>
                  <a:gd name="T1" fmla="*/ 743 h 743"/>
                  <a:gd name="T2" fmla="*/ 510 w 557"/>
                  <a:gd name="T3" fmla="*/ 740 h 743"/>
                  <a:gd name="T4" fmla="*/ 499 w 557"/>
                  <a:gd name="T5" fmla="*/ 738 h 743"/>
                  <a:gd name="T6" fmla="*/ 491 w 557"/>
                  <a:gd name="T7" fmla="*/ 732 h 743"/>
                  <a:gd name="T8" fmla="*/ 483 w 557"/>
                  <a:gd name="T9" fmla="*/ 730 h 743"/>
                  <a:gd name="T10" fmla="*/ 478 w 557"/>
                  <a:gd name="T11" fmla="*/ 722 h 743"/>
                  <a:gd name="T12" fmla="*/ 472 w 557"/>
                  <a:gd name="T13" fmla="*/ 714 h 743"/>
                  <a:gd name="T14" fmla="*/ 465 w 557"/>
                  <a:gd name="T15" fmla="*/ 711 h 743"/>
                  <a:gd name="T16" fmla="*/ 454 w 557"/>
                  <a:gd name="T17" fmla="*/ 711 h 743"/>
                  <a:gd name="T18" fmla="*/ 443 w 557"/>
                  <a:gd name="T19" fmla="*/ 711 h 743"/>
                  <a:gd name="T20" fmla="*/ 403 w 557"/>
                  <a:gd name="T21" fmla="*/ 703 h 743"/>
                  <a:gd name="T22" fmla="*/ 395 w 557"/>
                  <a:gd name="T23" fmla="*/ 700 h 743"/>
                  <a:gd name="T24" fmla="*/ 382 w 557"/>
                  <a:gd name="T25" fmla="*/ 695 h 743"/>
                  <a:gd name="T26" fmla="*/ 377 w 557"/>
                  <a:gd name="T27" fmla="*/ 690 h 743"/>
                  <a:gd name="T28" fmla="*/ 372 w 557"/>
                  <a:gd name="T29" fmla="*/ 685 h 743"/>
                  <a:gd name="T30" fmla="*/ 358 w 557"/>
                  <a:gd name="T31" fmla="*/ 674 h 743"/>
                  <a:gd name="T32" fmla="*/ 342 w 557"/>
                  <a:gd name="T33" fmla="*/ 666 h 743"/>
                  <a:gd name="T34" fmla="*/ 326 w 557"/>
                  <a:gd name="T35" fmla="*/ 658 h 743"/>
                  <a:gd name="T36" fmla="*/ 318 w 557"/>
                  <a:gd name="T37" fmla="*/ 656 h 743"/>
                  <a:gd name="T38" fmla="*/ 313 w 557"/>
                  <a:gd name="T39" fmla="*/ 648 h 743"/>
                  <a:gd name="T40" fmla="*/ 308 w 557"/>
                  <a:gd name="T41" fmla="*/ 634 h 743"/>
                  <a:gd name="T42" fmla="*/ 305 w 557"/>
                  <a:gd name="T43" fmla="*/ 626 h 743"/>
                  <a:gd name="T44" fmla="*/ 305 w 557"/>
                  <a:gd name="T45" fmla="*/ 616 h 743"/>
                  <a:gd name="T46" fmla="*/ 308 w 557"/>
                  <a:gd name="T47" fmla="*/ 608 h 743"/>
                  <a:gd name="T48" fmla="*/ 316 w 557"/>
                  <a:gd name="T49" fmla="*/ 595 h 743"/>
                  <a:gd name="T50" fmla="*/ 377 w 557"/>
                  <a:gd name="T51" fmla="*/ 478 h 743"/>
                  <a:gd name="T52" fmla="*/ 390 w 557"/>
                  <a:gd name="T53" fmla="*/ 452 h 743"/>
                  <a:gd name="T54" fmla="*/ 395 w 557"/>
                  <a:gd name="T55" fmla="*/ 441 h 743"/>
                  <a:gd name="T56" fmla="*/ 398 w 557"/>
                  <a:gd name="T57" fmla="*/ 428 h 743"/>
                  <a:gd name="T58" fmla="*/ 398 w 557"/>
                  <a:gd name="T59" fmla="*/ 415 h 743"/>
                  <a:gd name="T60" fmla="*/ 393 w 557"/>
                  <a:gd name="T61" fmla="*/ 402 h 743"/>
                  <a:gd name="T62" fmla="*/ 387 w 557"/>
                  <a:gd name="T63" fmla="*/ 394 h 743"/>
                  <a:gd name="T64" fmla="*/ 334 w 557"/>
                  <a:gd name="T65" fmla="*/ 312 h 743"/>
                  <a:gd name="T66" fmla="*/ 313 w 557"/>
                  <a:gd name="T67" fmla="*/ 283 h 743"/>
                  <a:gd name="T68" fmla="*/ 289 w 557"/>
                  <a:gd name="T69" fmla="*/ 254 h 743"/>
                  <a:gd name="T70" fmla="*/ 268 w 557"/>
                  <a:gd name="T71" fmla="*/ 225 h 743"/>
                  <a:gd name="T72" fmla="*/ 260 w 557"/>
                  <a:gd name="T73" fmla="*/ 214 h 743"/>
                  <a:gd name="T74" fmla="*/ 233 w 557"/>
                  <a:gd name="T75" fmla="*/ 185 h 743"/>
                  <a:gd name="T76" fmla="*/ 228 w 557"/>
                  <a:gd name="T77" fmla="*/ 177 h 743"/>
                  <a:gd name="T78" fmla="*/ 225 w 557"/>
                  <a:gd name="T79" fmla="*/ 169 h 743"/>
                  <a:gd name="T80" fmla="*/ 218 w 557"/>
                  <a:gd name="T81" fmla="*/ 161 h 743"/>
                  <a:gd name="T82" fmla="*/ 210 w 557"/>
                  <a:gd name="T83" fmla="*/ 158 h 743"/>
                  <a:gd name="T84" fmla="*/ 202 w 557"/>
                  <a:gd name="T85" fmla="*/ 156 h 743"/>
                  <a:gd name="T86" fmla="*/ 156 w 557"/>
                  <a:gd name="T87" fmla="*/ 153 h 743"/>
                  <a:gd name="T88" fmla="*/ 138 w 557"/>
                  <a:gd name="T89" fmla="*/ 153 h 743"/>
                  <a:gd name="T90" fmla="*/ 127 w 557"/>
                  <a:gd name="T91" fmla="*/ 151 h 743"/>
                  <a:gd name="T92" fmla="*/ 119 w 557"/>
                  <a:gd name="T93" fmla="*/ 143 h 743"/>
                  <a:gd name="T94" fmla="*/ 101 w 557"/>
                  <a:gd name="T95" fmla="*/ 121 h 743"/>
                  <a:gd name="T96" fmla="*/ 90 w 557"/>
                  <a:gd name="T97" fmla="*/ 111 h 743"/>
                  <a:gd name="T98" fmla="*/ 82 w 557"/>
                  <a:gd name="T99" fmla="*/ 103 h 743"/>
                  <a:gd name="T100" fmla="*/ 74 w 557"/>
                  <a:gd name="T101" fmla="*/ 98 h 743"/>
                  <a:gd name="T102" fmla="*/ 53 w 557"/>
                  <a:gd name="T103" fmla="*/ 69 h 743"/>
                  <a:gd name="T104" fmla="*/ 24 w 557"/>
                  <a:gd name="T105" fmla="*/ 32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57" h="743">
                    <a:moveTo>
                      <a:pt x="557" y="740"/>
                    </a:moveTo>
                    <a:lnTo>
                      <a:pt x="531" y="743"/>
                    </a:lnTo>
                    <a:lnTo>
                      <a:pt x="528" y="743"/>
                    </a:lnTo>
                    <a:lnTo>
                      <a:pt x="526" y="743"/>
                    </a:lnTo>
                    <a:lnTo>
                      <a:pt x="523" y="743"/>
                    </a:lnTo>
                    <a:lnTo>
                      <a:pt x="520" y="743"/>
                    </a:lnTo>
                    <a:lnTo>
                      <a:pt x="512" y="740"/>
                    </a:lnTo>
                    <a:lnTo>
                      <a:pt x="510" y="740"/>
                    </a:lnTo>
                    <a:lnTo>
                      <a:pt x="507" y="740"/>
                    </a:lnTo>
                    <a:lnTo>
                      <a:pt x="504" y="740"/>
                    </a:lnTo>
                    <a:lnTo>
                      <a:pt x="502" y="738"/>
                    </a:lnTo>
                    <a:lnTo>
                      <a:pt x="499" y="738"/>
                    </a:lnTo>
                    <a:lnTo>
                      <a:pt x="496" y="738"/>
                    </a:lnTo>
                    <a:lnTo>
                      <a:pt x="494" y="735"/>
                    </a:lnTo>
                    <a:lnTo>
                      <a:pt x="491" y="735"/>
                    </a:lnTo>
                    <a:lnTo>
                      <a:pt x="491" y="732"/>
                    </a:lnTo>
                    <a:lnTo>
                      <a:pt x="488" y="732"/>
                    </a:lnTo>
                    <a:lnTo>
                      <a:pt x="488" y="730"/>
                    </a:lnTo>
                    <a:lnTo>
                      <a:pt x="486" y="730"/>
                    </a:lnTo>
                    <a:lnTo>
                      <a:pt x="483" y="730"/>
                    </a:lnTo>
                    <a:lnTo>
                      <a:pt x="483" y="727"/>
                    </a:lnTo>
                    <a:lnTo>
                      <a:pt x="480" y="727"/>
                    </a:lnTo>
                    <a:lnTo>
                      <a:pt x="480" y="724"/>
                    </a:lnTo>
                    <a:lnTo>
                      <a:pt x="478" y="722"/>
                    </a:lnTo>
                    <a:lnTo>
                      <a:pt x="478" y="719"/>
                    </a:lnTo>
                    <a:lnTo>
                      <a:pt x="475" y="719"/>
                    </a:lnTo>
                    <a:lnTo>
                      <a:pt x="475" y="716"/>
                    </a:lnTo>
                    <a:lnTo>
                      <a:pt x="472" y="714"/>
                    </a:lnTo>
                    <a:lnTo>
                      <a:pt x="470" y="714"/>
                    </a:lnTo>
                    <a:lnTo>
                      <a:pt x="467" y="714"/>
                    </a:lnTo>
                    <a:lnTo>
                      <a:pt x="467" y="711"/>
                    </a:lnTo>
                    <a:lnTo>
                      <a:pt x="465" y="711"/>
                    </a:lnTo>
                    <a:lnTo>
                      <a:pt x="462" y="711"/>
                    </a:lnTo>
                    <a:lnTo>
                      <a:pt x="459" y="711"/>
                    </a:lnTo>
                    <a:lnTo>
                      <a:pt x="457" y="711"/>
                    </a:lnTo>
                    <a:lnTo>
                      <a:pt x="454" y="711"/>
                    </a:lnTo>
                    <a:lnTo>
                      <a:pt x="451" y="711"/>
                    </a:lnTo>
                    <a:lnTo>
                      <a:pt x="449" y="711"/>
                    </a:lnTo>
                    <a:lnTo>
                      <a:pt x="446" y="711"/>
                    </a:lnTo>
                    <a:lnTo>
                      <a:pt x="443" y="711"/>
                    </a:lnTo>
                    <a:lnTo>
                      <a:pt x="441" y="711"/>
                    </a:lnTo>
                    <a:lnTo>
                      <a:pt x="438" y="711"/>
                    </a:lnTo>
                    <a:lnTo>
                      <a:pt x="433" y="711"/>
                    </a:lnTo>
                    <a:lnTo>
                      <a:pt x="403" y="703"/>
                    </a:lnTo>
                    <a:lnTo>
                      <a:pt x="401" y="703"/>
                    </a:lnTo>
                    <a:lnTo>
                      <a:pt x="398" y="703"/>
                    </a:lnTo>
                    <a:lnTo>
                      <a:pt x="395" y="703"/>
                    </a:lnTo>
                    <a:lnTo>
                      <a:pt x="395" y="700"/>
                    </a:lnTo>
                    <a:lnTo>
                      <a:pt x="387" y="698"/>
                    </a:lnTo>
                    <a:lnTo>
                      <a:pt x="385" y="698"/>
                    </a:lnTo>
                    <a:lnTo>
                      <a:pt x="385" y="695"/>
                    </a:lnTo>
                    <a:lnTo>
                      <a:pt x="382" y="695"/>
                    </a:lnTo>
                    <a:lnTo>
                      <a:pt x="380" y="695"/>
                    </a:lnTo>
                    <a:lnTo>
                      <a:pt x="380" y="693"/>
                    </a:lnTo>
                    <a:lnTo>
                      <a:pt x="377" y="693"/>
                    </a:lnTo>
                    <a:lnTo>
                      <a:pt x="377" y="690"/>
                    </a:lnTo>
                    <a:lnTo>
                      <a:pt x="377" y="687"/>
                    </a:lnTo>
                    <a:lnTo>
                      <a:pt x="374" y="687"/>
                    </a:lnTo>
                    <a:lnTo>
                      <a:pt x="374" y="685"/>
                    </a:lnTo>
                    <a:lnTo>
                      <a:pt x="372" y="685"/>
                    </a:lnTo>
                    <a:lnTo>
                      <a:pt x="369" y="682"/>
                    </a:lnTo>
                    <a:lnTo>
                      <a:pt x="364" y="677"/>
                    </a:lnTo>
                    <a:lnTo>
                      <a:pt x="361" y="677"/>
                    </a:lnTo>
                    <a:lnTo>
                      <a:pt x="358" y="674"/>
                    </a:lnTo>
                    <a:lnTo>
                      <a:pt x="353" y="671"/>
                    </a:lnTo>
                    <a:lnTo>
                      <a:pt x="345" y="669"/>
                    </a:lnTo>
                    <a:lnTo>
                      <a:pt x="345" y="666"/>
                    </a:lnTo>
                    <a:lnTo>
                      <a:pt x="342" y="666"/>
                    </a:lnTo>
                    <a:lnTo>
                      <a:pt x="340" y="663"/>
                    </a:lnTo>
                    <a:lnTo>
                      <a:pt x="337" y="663"/>
                    </a:lnTo>
                    <a:lnTo>
                      <a:pt x="326" y="661"/>
                    </a:lnTo>
                    <a:lnTo>
                      <a:pt x="326" y="658"/>
                    </a:lnTo>
                    <a:lnTo>
                      <a:pt x="324" y="658"/>
                    </a:lnTo>
                    <a:lnTo>
                      <a:pt x="321" y="658"/>
                    </a:lnTo>
                    <a:lnTo>
                      <a:pt x="321" y="656"/>
                    </a:lnTo>
                    <a:lnTo>
                      <a:pt x="318" y="656"/>
                    </a:lnTo>
                    <a:lnTo>
                      <a:pt x="316" y="653"/>
                    </a:lnTo>
                    <a:lnTo>
                      <a:pt x="316" y="650"/>
                    </a:lnTo>
                    <a:lnTo>
                      <a:pt x="313" y="650"/>
                    </a:lnTo>
                    <a:lnTo>
                      <a:pt x="313" y="648"/>
                    </a:lnTo>
                    <a:lnTo>
                      <a:pt x="313" y="645"/>
                    </a:lnTo>
                    <a:lnTo>
                      <a:pt x="310" y="645"/>
                    </a:lnTo>
                    <a:lnTo>
                      <a:pt x="310" y="642"/>
                    </a:lnTo>
                    <a:lnTo>
                      <a:pt x="308" y="634"/>
                    </a:lnTo>
                    <a:lnTo>
                      <a:pt x="308" y="632"/>
                    </a:lnTo>
                    <a:lnTo>
                      <a:pt x="305" y="632"/>
                    </a:lnTo>
                    <a:lnTo>
                      <a:pt x="305" y="629"/>
                    </a:lnTo>
                    <a:lnTo>
                      <a:pt x="305" y="626"/>
                    </a:lnTo>
                    <a:lnTo>
                      <a:pt x="305" y="624"/>
                    </a:lnTo>
                    <a:lnTo>
                      <a:pt x="305" y="621"/>
                    </a:lnTo>
                    <a:lnTo>
                      <a:pt x="305" y="619"/>
                    </a:lnTo>
                    <a:lnTo>
                      <a:pt x="305" y="616"/>
                    </a:lnTo>
                    <a:lnTo>
                      <a:pt x="305" y="613"/>
                    </a:lnTo>
                    <a:lnTo>
                      <a:pt x="308" y="613"/>
                    </a:lnTo>
                    <a:lnTo>
                      <a:pt x="308" y="611"/>
                    </a:lnTo>
                    <a:lnTo>
                      <a:pt x="308" y="608"/>
                    </a:lnTo>
                    <a:lnTo>
                      <a:pt x="310" y="608"/>
                    </a:lnTo>
                    <a:lnTo>
                      <a:pt x="313" y="600"/>
                    </a:lnTo>
                    <a:lnTo>
                      <a:pt x="316" y="597"/>
                    </a:lnTo>
                    <a:lnTo>
                      <a:pt x="316" y="595"/>
                    </a:lnTo>
                    <a:lnTo>
                      <a:pt x="374" y="486"/>
                    </a:lnTo>
                    <a:lnTo>
                      <a:pt x="374" y="484"/>
                    </a:lnTo>
                    <a:lnTo>
                      <a:pt x="377" y="481"/>
                    </a:lnTo>
                    <a:lnTo>
                      <a:pt x="377" y="478"/>
                    </a:lnTo>
                    <a:lnTo>
                      <a:pt x="377" y="476"/>
                    </a:lnTo>
                    <a:lnTo>
                      <a:pt x="380" y="476"/>
                    </a:lnTo>
                    <a:lnTo>
                      <a:pt x="380" y="473"/>
                    </a:lnTo>
                    <a:lnTo>
                      <a:pt x="390" y="452"/>
                    </a:lnTo>
                    <a:lnTo>
                      <a:pt x="393" y="452"/>
                    </a:lnTo>
                    <a:lnTo>
                      <a:pt x="393" y="449"/>
                    </a:lnTo>
                    <a:lnTo>
                      <a:pt x="393" y="447"/>
                    </a:lnTo>
                    <a:lnTo>
                      <a:pt x="395" y="441"/>
                    </a:lnTo>
                    <a:lnTo>
                      <a:pt x="395" y="439"/>
                    </a:lnTo>
                    <a:lnTo>
                      <a:pt x="398" y="436"/>
                    </a:lnTo>
                    <a:lnTo>
                      <a:pt x="398" y="433"/>
                    </a:lnTo>
                    <a:lnTo>
                      <a:pt x="398" y="428"/>
                    </a:lnTo>
                    <a:lnTo>
                      <a:pt x="398" y="426"/>
                    </a:lnTo>
                    <a:lnTo>
                      <a:pt x="398" y="423"/>
                    </a:lnTo>
                    <a:lnTo>
                      <a:pt x="398" y="420"/>
                    </a:lnTo>
                    <a:lnTo>
                      <a:pt x="398" y="415"/>
                    </a:lnTo>
                    <a:lnTo>
                      <a:pt x="395" y="412"/>
                    </a:lnTo>
                    <a:lnTo>
                      <a:pt x="395" y="410"/>
                    </a:lnTo>
                    <a:lnTo>
                      <a:pt x="395" y="407"/>
                    </a:lnTo>
                    <a:lnTo>
                      <a:pt x="393" y="402"/>
                    </a:lnTo>
                    <a:lnTo>
                      <a:pt x="393" y="399"/>
                    </a:lnTo>
                    <a:lnTo>
                      <a:pt x="390" y="396"/>
                    </a:lnTo>
                    <a:lnTo>
                      <a:pt x="387" y="396"/>
                    </a:lnTo>
                    <a:lnTo>
                      <a:pt x="387" y="394"/>
                    </a:lnTo>
                    <a:lnTo>
                      <a:pt x="374" y="373"/>
                    </a:lnTo>
                    <a:lnTo>
                      <a:pt x="337" y="314"/>
                    </a:lnTo>
                    <a:lnTo>
                      <a:pt x="334" y="314"/>
                    </a:lnTo>
                    <a:lnTo>
                      <a:pt x="334" y="312"/>
                    </a:lnTo>
                    <a:lnTo>
                      <a:pt x="332" y="309"/>
                    </a:lnTo>
                    <a:lnTo>
                      <a:pt x="316" y="285"/>
                    </a:lnTo>
                    <a:lnTo>
                      <a:pt x="313" y="285"/>
                    </a:lnTo>
                    <a:lnTo>
                      <a:pt x="313" y="283"/>
                    </a:lnTo>
                    <a:lnTo>
                      <a:pt x="305" y="275"/>
                    </a:lnTo>
                    <a:lnTo>
                      <a:pt x="292" y="256"/>
                    </a:lnTo>
                    <a:lnTo>
                      <a:pt x="292" y="254"/>
                    </a:lnTo>
                    <a:lnTo>
                      <a:pt x="289" y="254"/>
                    </a:lnTo>
                    <a:lnTo>
                      <a:pt x="289" y="251"/>
                    </a:lnTo>
                    <a:lnTo>
                      <a:pt x="271" y="227"/>
                    </a:lnTo>
                    <a:lnTo>
                      <a:pt x="268" y="227"/>
                    </a:lnTo>
                    <a:lnTo>
                      <a:pt x="268" y="225"/>
                    </a:lnTo>
                    <a:lnTo>
                      <a:pt x="265" y="222"/>
                    </a:lnTo>
                    <a:lnTo>
                      <a:pt x="263" y="219"/>
                    </a:lnTo>
                    <a:lnTo>
                      <a:pt x="260" y="217"/>
                    </a:lnTo>
                    <a:lnTo>
                      <a:pt x="260" y="214"/>
                    </a:lnTo>
                    <a:lnTo>
                      <a:pt x="255" y="209"/>
                    </a:lnTo>
                    <a:lnTo>
                      <a:pt x="249" y="201"/>
                    </a:lnTo>
                    <a:lnTo>
                      <a:pt x="236" y="185"/>
                    </a:lnTo>
                    <a:lnTo>
                      <a:pt x="233" y="185"/>
                    </a:lnTo>
                    <a:lnTo>
                      <a:pt x="233" y="182"/>
                    </a:lnTo>
                    <a:lnTo>
                      <a:pt x="231" y="180"/>
                    </a:lnTo>
                    <a:lnTo>
                      <a:pt x="231" y="177"/>
                    </a:lnTo>
                    <a:lnTo>
                      <a:pt x="228" y="177"/>
                    </a:lnTo>
                    <a:lnTo>
                      <a:pt x="228" y="174"/>
                    </a:lnTo>
                    <a:lnTo>
                      <a:pt x="228" y="172"/>
                    </a:lnTo>
                    <a:lnTo>
                      <a:pt x="225" y="172"/>
                    </a:lnTo>
                    <a:lnTo>
                      <a:pt x="225" y="169"/>
                    </a:lnTo>
                    <a:lnTo>
                      <a:pt x="223" y="166"/>
                    </a:lnTo>
                    <a:lnTo>
                      <a:pt x="220" y="164"/>
                    </a:lnTo>
                    <a:lnTo>
                      <a:pt x="218" y="164"/>
                    </a:lnTo>
                    <a:lnTo>
                      <a:pt x="218" y="161"/>
                    </a:lnTo>
                    <a:lnTo>
                      <a:pt x="215" y="161"/>
                    </a:lnTo>
                    <a:lnTo>
                      <a:pt x="212" y="161"/>
                    </a:lnTo>
                    <a:lnTo>
                      <a:pt x="212" y="158"/>
                    </a:lnTo>
                    <a:lnTo>
                      <a:pt x="210" y="158"/>
                    </a:lnTo>
                    <a:lnTo>
                      <a:pt x="207" y="158"/>
                    </a:lnTo>
                    <a:lnTo>
                      <a:pt x="204" y="158"/>
                    </a:lnTo>
                    <a:lnTo>
                      <a:pt x="204" y="156"/>
                    </a:lnTo>
                    <a:lnTo>
                      <a:pt x="202" y="156"/>
                    </a:lnTo>
                    <a:lnTo>
                      <a:pt x="199" y="156"/>
                    </a:lnTo>
                    <a:lnTo>
                      <a:pt x="196" y="156"/>
                    </a:lnTo>
                    <a:lnTo>
                      <a:pt x="194" y="156"/>
                    </a:lnTo>
                    <a:lnTo>
                      <a:pt x="156" y="153"/>
                    </a:lnTo>
                    <a:lnTo>
                      <a:pt x="146" y="153"/>
                    </a:lnTo>
                    <a:lnTo>
                      <a:pt x="143" y="153"/>
                    </a:lnTo>
                    <a:lnTo>
                      <a:pt x="141" y="153"/>
                    </a:lnTo>
                    <a:lnTo>
                      <a:pt x="138" y="153"/>
                    </a:lnTo>
                    <a:lnTo>
                      <a:pt x="135" y="153"/>
                    </a:lnTo>
                    <a:lnTo>
                      <a:pt x="133" y="151"/>
                    </a:lnTo>
                    <a:lnTo>
                      <a:pt x="130" y="151"/>
                    </a:lnTo>
                    <a:lnTo>
                      <a:pt x="127" y="151"/>
                    </a:lnTo>
                    <a:lnTo>
                      <a:pt x="127" y="148"/>
                    </a:lnTo>
                    <a:lnTo>
                      <a:pt x="125" y="148"/>
                    </a:lnTo>
                    <a:lnTo>
                      <a:pt x="122" y="145"/>
                    </a:lnTo>
                    <a:lnTo>
                      <a:pt x="119" y="143"/>
                    </a:lnTo>
                    <a:lnTo>
                      <a:pt x="117" y="140"/>
                    </a:lnTo>
                    <a:lnTo>
                      <a:pt x="114" y="140"/>
                    </a:lnTo>
                    <a:lnTo>
                      <a:pt x="114" y="137"/>
                    </a:lnTo>
                    <a:lnTo>
                      <a:pt x="101" y="121"/>
                    </a:lnTo>
                    <a:lnTo>
                      <a:pt x="101" y="119"/>
                    </a:lnTo>
                    <a:lnTo>
                      <a:pt x="98" y="116"/>
                    </a:lnTo>
                    <a:lnTo>
                      <a:pt x="95" y="113"/>
                    </a:lnTo>
                    <a:lnTo>
                      <a:pt x="90" y="111"/>
                    </a:lnTo>
                    <a:lnTo>
                      <a:pt x="87" y="108"/>
                    </a:lnTo>
                    <a:lnTo>
                      <a:pt x="87" y="106"/>
                    </a:lnTo>
                    <a:lnTo>
                      <a:pt x="85" y="106"/>
                    </a:lnTo>
                    <a:lnTo>
                      <a:pt x="82" y="103"/>
                    </a:lnTo>
                    <a:lnTo>
                      <a:pt x="79" y="103"/>
                    </a:lnTo>
                    <a:lnTo>
                      <a:pt x="79" y="100"/>
                    </a:lnTo>
                    <a:lnTo>
                      <a:pt x="77" y="100"/>
                    </a:lnTo>
                    <a:lnTo>
                      <a:pt x="74" y="98"/>
                    </a:lnTo>
                    <a:lnTo>
                      <a:pt x="74" y="95"/>
                    </a:lnTo>
                    <a:lnTo>
                      <a:pt x="71" y="95"/>
                    </a:lnTo>
                    <a:lnTo>
                      <a:pt x="71" y="92"/>
                    </a:lnTo>
                    <a:lnTo>
                      <a:pt x="53" y="69"/>
                    </a:lnTo>
                    <a:lnTo>
                      <a:pt x="34" y="45"/>
                    </a:lnTo>
                    <a:lnTo>
                      <a:pt x="32" y="39"/>
                    </a:lnTo>
                    <a:lnTo>
                      <a:pt x="29" y="37"/>
                    </a:lnTo>
                    <a:lnTo>
                      <a:pt x="24" y="32"/>
                    </a:lnTo>
                    <a:lnTo>
                      <a:pt x="0" y="0"/>
                    </a:lnTo>
                  </a:path>
                </a:pathLst>
              </a:custGeom>
              <a:noFill/>
              <a:ln w="63500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>
                <a:glow rad="101600">
                  <a:srgbClr val="FFFF00">
                    <a:alpha val="60000"/>
                  </a:srgbClr>
                </a:glo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>
                  <a:latin typeface="Arial" charset="0"/>
                  <a:ea typeface="新細明體" charset="-120"/>
                </a:endParaRPr>
              </a:p>
            </p:txBody>
          </p:sp>
          <p:sp>
            <p:nvSpPr>
              <p:cNvPr id="176" name="Freeform 66"/>
              <p:cNvSpPr>
                <a:spLocks/>
              </p:cNvSpPr>
              <p:nvPr/>
            </p:nvSpPr>
            <p:spPr bwMode="auto">
              <a:xfrm>
                <a:off x="4103688" y="4414838"/>
                <a:ext cx="303213" cy="239713"/>
              </a:xfrm>
              <a:custGeom>
                <a:avLst/>
                <a:gdLst>
                  <a:gd name="T0" fmla="*/ 191 w 191"/>
                  <a:gd name="T1" fmla="*/ 0 h 151"/>
                  <a:gd name="T2" fmla="*/ 183 w 191"/>
                  <a:gd name="T3" fmla="*/ 11 h 151"/>
                  <a:gd name="T4" fmla="*/ 183 w 191"/>
                  <a:gd name="T5" fmla="*/ 13 h 151"/>
                  <a:gd name="T6" fmla="*/ 181 w 191"/>
                  <a:gd name="T7" fmla="*/ 16 h 151"/>
                  <a:gd name="T8" fmla="*/ 159 w 191"/>
                  <a:gd name="T9" fmla="*/ 32 h 151"/>
                  <a:gd name="T10" fmla="*/ 157 w 191"/>
                  <a:gd name="T11" fmla="*/ 32 h 151"/>
                  <a:gd name="T12" fmla="*/ 157 w 191"/>
                  <a:gd name="T13" fmla="*/ 34 h 151"/>
                  <a:gd name="T14" fmla="*/ 154 w 191"/>
                  <a:gd name="T15" fmla="*/ 34 h 151"/>
                  <a:gd name="T16" fmla="*/ 149 w 191"/>
                  <a:gd name="T17" fmla="*/ 40 h 151"/>
                  <a:gd name="T18" fmla="*/ 141 w 191"/>
                  <a:gd name="T19" fmla="*/ 45 h 151"/>
                  <a:gd name="T20" fmla="*/ 138 w 191"/>
                  <a:gd name="T21" fmla="*/ 45 h 151"/>
                  <a:gd name="T22" fmla="*/ 136 w 191"/>
                  <a:gd name="T23" fmla="*/ 48 h 151"/>
                  <a:gd name="T24" fmla="*/ 136 w 191"/>
                  <a:gd name="T25" fmla="*/ 50 h 151"/>
                  <a:gd name="T26" fmla="*/ 125 w 191"/>
                  <a:gd name="T27" fmla="*/ 56 h 151"/>
                  <a:gd name="T28" fmla="*/ 120 w 191"/>
                  <a:gd name="T29" fmla="*/ 61 h 151"/>
                  <a:gd name="T30" fmla="*/ 117 w 191"/>
                  <a:gd name="T31" fmla="*/ 64 h 151"/>
                  <a:gd name="T32" fmla="*/ 112 w 191"/>
                  <a:gd name="T33" fmla="*/ 69 h 151"/>
                  <a:gd name="T34" fmla="*/ 101 w 191"/>
                  <a:gd name="T35" fmla="*/ 74 h 151"/>
                  <a:gd name="T36" fmla="*/ 98 w 191"/>
                  <a:gd name="T37" fmla="*/ 77 h 151"/>
                  <a:gd name="T38" fmla="*/ 93 w 191"/>
                  <a:gd name="T39" fmla="*/ 79 h 151"/>
                  <a:gd name="T40" fmla="*/ 90 w 191"/>
                  <a:gd name="T41" fmla="*/ 82 h 151"/>
                  <a:gd name="T42" fmla="*/ 88 w 191"/>
                  <a:gd name="T43" fmla="*/ 85 h 151"/>
                  <a:gd name="T44" fmla="*/ 85 w 191"/>
                  <a:gd name="T45" fmla="*/ 85 h 151"/>
                  <a:gd name="T46" fmla="*/ 82 w 191"/>
                  <a:gd name="T47" fmla="*/ 87 h 151"/>
                  <a:gd name="T48" fmla="*/ 77 w 191"/>
                  <a:gd name="T49" fmla="*/ 87 h 151"/>
                  <a:gd name="T50" fmla="*/ 74 w 191"/>
                  <a:gd name="T51" fmla="*/ 90 h 151"/>
                  <a:gd name="T52" fmla="*/ 69 w 191"/>
                  <a:gd name="T53" fmla="*/ 93 h 151"/>
                  <a:gd name="T54" fmla="*/ 66 w 191"/>
                  <a:gd name="T55" fmla="*/ 95 h 151"/>
                  <a:gd name="T56" fmla="*/ 61 w 191"/>
                  <a:gd name="T57" fmla="*/ 98 h 151"/>
                  <a:gd name="T58" fmla="*/ 56 w 191"/>
                  <a:gd name="T59" fmla="*/ 103 h 151"/>
                  <a:gd name="T60" fmla="*/ 53 w 191"/>
                  <a:gd name="T61" fmla="*/ 106 h 151"/>
                  <a:gd name="T62" fmla="*/ 48 w 191"/>
                  <a:gd name="T63" fmla="*/ 111 h 151"/>
                  <a:gd name="T64" fmla="*/ 45 w 191"/>
                  <a:gd name="T65" fmla="*/ 111 h 151"/>
                  <a:gd name="T66" fmla="*/ 43 w 191"/>
                  <a:gd name="T67" fmla="*/ 114 h 151"/>
                  <a:gd name="T68" fmla="*/ 37 w 191"/>
                  <a:gd name="T69" fmla="*/ 116 h 151"/>
                  <a:gd name="T70" fmla="*/ 35 w 191"/>
                  <a:gd name="T71" fmla="*/ 122 h 151"/>
                  <a:gd name="T72" fmla="*/ 24 w 191"/>
                  <a:gd name="T73" fmla="*/ 130 h 151"/>
                  <a:gd name="T74" fmla="*/ 19 w 191"/>
                  <a:gd name="T75" fmla="*/ 132 h 151"/>
                  <a:gd name="T76" fmla="*/ 19 w 191"/>
                  <a:gd name="T77" fmla="*/ 135 h 151"/>
                  <a:gd name="T78" fmla="*/ 13 w 191"/>
                  <a:gd name="T79" fmla="*/ 140 h 151"/>
                  <a:gd name="T80" fmla="*/ 5 w 191"/>
                  <a:gd name="T81" fmla="*/ 146 h 151"/>
                  <a:gd name="T82" fmla="*/ 5 w 191"/>
                  <a:gd name="T83" fmla="*/ 148 h 151"/>
                  <a:gd name="T84" fmla="*/ 0 w 191"/>
                  <a:gd name="T85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1" h="151">
                    <a:moveTo>
                      <a:pt x="191" y="0"/>
                    </a:moveTo>
                    <a:lnTo>
                      <a:pt x="183" y="11"/>
                    </a:lnTo>
                    <a:lnTo>
                      <a:pt x="183" y="13"/>
                    </a:lnTo>
                    <a:lnTo>
                      <a:pt x="181" y="16"/>
                    </a:lnTo>
                    <a:lnTo>
                      <a:pt x="159" y="32"/>
                    </a:lnTo>
                    <a:lnTo>
                      <a:pt x="157" y="32"/>
                    </a:lnTo>
                    <a:lnTo>
                      <a:pt x="157" y="34"/>
                    </a:lnTo>
                    <a:lnTo>
                      <a:pt x="154" y="34"/>
                    </a:lnTo>
                    <a:lnTo>
                      <a:pt x="149" y="40"/>
                    </a:lnTo>
                    <a:lnTo>
                      <a:pt x="141" y="45"/>
                    </a:lnTo>
                    <a:lnTo>
                      <a:pt x="138" y="45"/>
                    </a:lnTo>
                    <a:lnTo>
                      <a:pt x="136" y="48"/>
                    </a:lnTo>
                    <a:lnTo>
                      <a:pt x="136" y="50"/>
                    </a:lnTo>
                    <a:lnTo>
                      <a:pt x="125" y="56"/>
                    </a:lnTo>
                    <a:lnTo>
                      <a:pt x="120" y="61"/>
                    </a:lnTo>
                    <a:lnTo>
                      <a:pt x="117" y="64"/>
                    </a:lnTo>
                    <a:lnTo>
                      <a:pt x="112" y="69"/>
                    </a:lnTo>
                    <a:lnTo>
                      <a:pt x="101" y="74"/>
                    </a:lnTo>
                    <a:lnTo>
                      <a:pt x="98" y="77"/>
                    </a:lnTo>
                    <a:lnTo>
                      <a:pt x="93" y="79"/>
                    </a:lnTo>
                    <a:lnTo>
                      <a:pt x="90" y="82"/>
                    </a:lnTo>
                    <a:lnTo>
                      <a:pt x="88" y="85"/>
                    </a:lnTo>
                    <a:lnTo>
                      <a:pt x="85" y="85"/>
                    </a:lnTo>
                    <a:lnTo>
                      <a:pt x="82" y="87"/>
                    </a:lnTo>
                    <a:lnTo>
                      <a:pt x="77" y="87"/>
                    </a:lnTo>
                    <a:lnTo>
                      <a:pt x="74" y="90"/>
                    </a:lnTo>
                    <a:lnTo>
                      <a:pt x="69" y="93"/>
                    </a:lnTo>
                    <a:lnTo>
                      <a:pt x="66" y="95"/>
                    </a:lnTo>
                    <a:lnTo>
                      <a:pt x="61" y="98"/>
                    </a:lnTo>
                    <a:lnTo>
                      <a:pt x="56" y="103"/>
                    </a:lnTo>
                    <a:lnTo>
                      <a:pt x="53" y="106"/>
                    </a:lnTo>
                    <a:lnTo>
                      <a:pt x="48" y="111"/>
                    </a:lnTo>
                    <a:lnTo>
                      <a:pt x="45" y="111"/>
                    </a:lnTo>
                    <a:lnTo>
                      <a:pt x="43" y="114"/>
                    </a:lnTo>
                    <a:lnTo>
                      <a:pt x="37" y="116"/>
                    </a:lnTo>
                    <a:lnTo>
                      <a:pt x="35" y="122"/>
                    </a:lnTo>
                    <a:lnTo>
                      <a:pt x="24" y="130"/>
                    </a:lnTo>
                    <a:lnTo>
                      <a:pt x="19" y="132"/>
                    </a:lnTo>
                    <a:lnTo>
                      <a:pt x="19" y="135"/>
                    </a:lnTo>
                    <a:lnTo>
                      <a:pt x="13" y="140"/>
                    </a:lnTo>
                    <a:lnTo>
                      <a:pt x="5" y="146"/>
                    </a:lnTo>
                    <a:lnTo>
                      <a:pt x="5" y="148"/>
                    </a:lnTo>
                    <a:lnTo>
                      <a:pt x="0" y="151"/>
                    </a:lnTo>
                  </a:path>
                </a:pathLst>
              </a:custGeom>
              <a:noFill/>
              <a:ln w="63500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>
                <a:glow rad="101600">
                  <a:srgbClr val="FFFF00">
                    <a:alpha val="60000"/>
                  </a:srgbClr>
                </a:glo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>
                  <a:latin typeface="Arial" charset="0"/>
                  <a:ea typeface="新細明體" charset="-120"/>
                </a:endParaRPr>
              </a:p>
            </p:txBody>
          </p:sp>
        </p:grpSp>
        <p:grpSp>
          <p:nvGrpSpPr>
            <p:cNvPr id="177" name="群組 2"/>
            <p:cNvGrpSpPr>
              <a:grpSpLocks/>
            </p:cNvGrpSpPr>
            <p:nvPr/>
          </p:nvGrpSpPr>
          <p:grpSpPr bwMode="auto">
            <a:xfrm>
              <a:off x="3195638" y="750888"/>
              <a:ext cx="1747837" cy="4251325"/>
              <a:chOff x="3195638" y="750888"/>
              <a:chExt cx="1747837" cy="4251325"/>
            </a:xfrm>
          </p:grpSpPr>
          <p:grpSp>
            <p:nvGrpSpPr>
              <p:cNvPr id="178" name="群組 50"/>
              <p:cNvGrpSpPr>
                <a:grpSpLocks/>
              </p:cNvGrpSpPr>
              <p:nvPr/>
            </p:nvGrpSpPr>
            <p:grpSpPr bwMode="auto">
              <a:xfrm>
                <a:off x="3195638" y="750888"/>
                <a:ext cx="1747837" cy="4251325"/>
                <a:chOff x="3195638" y="750888"/>
                <a:chExt cx="1747837" cy="4251325"/>
              </a:xfrm>
            </p:grpSpPr>
            <p:grpSp>
              <p:nvGrpSpPr>
                <p:cNvPr id="182" name="群組 49"/>
                <p:cNvGrpSpPr>
                  <a:grpSpLocks/>
                </p:cNvGrpSpPr>
                <p:nvPr/>
              </p:nvGrpSpPr>
              <p:grpSpPr bwMode="auto">
                <a:xfrm>
                  <a:off x="3505200" y="2279650"/>
                  <a:ext cx="1244600" cy="1057275"/>
                  <a:chOff x="3505200" y="2279650"/>
                  <a:chExt cx="1244600" cy="1057275"/>
                </a:xfrm>
              </p:grpSpPr>
              <p:sp>
                <p:nvSpPr>
                  <p:cNvPr id="209" name="Freeform 6"/>
                  <p:cNvSpPr>
                    <a:spLocks/>
                  </p:cNvSpPr>
                  <p:nvPr/>
                </p:nvSpPr>
                <p:spPr bwMode="auto">
                  <a:xfrm>
                    <a:off x="3511550" y="2809875"/>
                    <a:ext cx="381000" cy="523875"/>
                  </a:xfrm>
                  <a:custGeom>
                    <a:avLst/>
                    <a:gdLst>
                      <a:gd name="T0" fmla="*/ 2147483646 w 720"/>
                      <a:gd name="T1" fmla="*/ 2147483646 h 990"/>
                      <a:gd name="T2" fmla="*/ 2147483646 w 720"/>
                      <a:gd name="T3" fmla="*/ 2147483646 h 990"/>
                      <a:gd name="T4" fmla="*/ 2147483646 w 720"/>
                      <a:gd name="T5" fmla="*/ 2147483646 h 990"/>
                      <a:gd name="T6" fmla="*/ 2147483646 w 720"/>
                      <a:gd name="T7" fmla="*/ 2147483646 h 990"/>
                      <a:gd name="T8" fmla="*/ 2147483646 w 720"/>
                      <a:gd name="T9" fmla="*/ 2147483646 h 990"/>
                      <a:gd name="T10" fmla="*/ 2147483646 w 720"/>
                      <a:gd name="T11" fmla="*/ 2147483646 h 990"/>
                      <a:gd name="T12" fmla="*/ 2147483646 w 720"/>
                      <a:gd name="T13" fmla="*/ 2147483646 h 990"/>
                      <a:gd name="T14" fmla="*/ 2147483646 w 720"/>
                      <a:gd name="T15" fmla="*/ 2147483646 h 990"/>
                      <a:gd name="T16" fmla="*/ 2147483646 w 720"/>
                      <a:gd name="T17" fmla="*/ 2147483646 h 990"/>
                      <a:gd name="T18" fmla="*/ 2147483646 w 720"/>
                      <a:gd name="T19" fmla="*/ 2147483646 h 990"/>
                      <a:gd name="T20" fmla="*/ 2147483646 w 720"/>
                      <a:gd name="T21" fmla="*/ 2147483646 h 990"/>
                      <a:gd name="T22" fmla="*/ 2147483646 w 720"/>
                      <a:gd name="T23" fmla="*/ 2147483646 h 990"/>
                      <a:gd name="T24" fmla="*/ 2147483646 w 720"/>
                      <a:gd name="T25" fmla="*/ 2147483646 h 990"/>
                      <a:gd name="T26" fmla="*/ 2147483646 w 720"/>
                      <a:gd name="T27" fmla="*/ 2147483646 h 990"/>
                      <a:gd name="T28" fmla="*/ 2147483646 w 720"/>
                      <a:gd name="T29" fmla="*/ 2147483646 h 990"/>
                      <a:gd name="T30" fmla="*/ 2147483646 w 720"/>
                      <a:gd name="T31" fmla="*/ 2147483646 h 990"/>
                      <a:gd name="T32" fmla="*/ 2147483646 w 720"/>
                      <a:gd name="T33" fmla="*/ 2147483646 h 990"/>
                      <a:gd name="T34" fmla="*/ 2147483646 w 720"/>
                      <a:gd name="T35" fmla="*/ 2147483646 h 990"/>
                      <a:gd name="T36" fmla="*/ 2147483646 w 720"/>
                      <a:gd name="T37" fmla="*/ 2147483646 h 990"/>
                      <a:gd name="T38" fmla="*/ 2147483646 w 720"/>
                      <a:gd name="T39" fmla="*/ 2147483646 h 990"/>
                      <a:gd name="T40" fmla="*/ 2147483646 w 720"/>
                      <a:gd name="T41" fmla="*/ 2147483646 h 990"/>
                      <a:gd name="T42" fmla="*/ 2147483646 w 720"/>
                      <a:gd name="T43" fmla="*/ 2147483646 h 990"/>
                      <a:gd name="T44" fmla="*/ 2147483646 w 720"/>
                      <a:gd name="T45" fmla="*/ 2147483646 h 990"/>
                      <a:gd name="T46" fmla="*/ 2147483646 w 720"/>
                      <a:gd name="T47" fmla="*/ 2147483646 h 990"/>
                      <a:gd name="T48" fmla="*/ 2147483646 w 720"/>
                      <a:gd name="T49" fmla="*/ 2147483646 h 990"/>
                      <a:gd name="T50" fmla="*/ 2147483646 w 720"/>
                      <a:gd name="T51" fmla="*/ 2147483646 h 990"/>
                      <a:gd name="T52" fmla="*/ 2147483646 w 720"/>
                      <a:gd name="T53" fmla="*/ 2147483646 h 990"/>
                      <a:gd name="T54" fmla="*/ 2147483646 w 720"/>
                      <a:gd name="T55" fmla="*/ 2147483646 h 990"/>
                      <a:gd name="T56" fmla="*/ 2147483646 w 720"/>
                      <a:gd name="T57" fmla="*/ 2147483646 h 990"/>
                      <a:gd name="T58" fmla="*/ 2147483646 w 720"/>
                      <a:gd name="T59" fmla="*/ 2147483646 h 990"/>
                      <a:gd name="T60" fmla="*/ 2147483646 w 720"/>
                      <a:gd name="T61" fmla="*/ 2147483646 h 990"/>
                      <a:gd name="T62" fmla="*/ 2147483646 w 720"/>
                      <a:gd name="T63" fmla="*/ 2147483646 h 990"/>
                      <a:gd name="T64" fmla="*/ 2147483646 w 720"/>
                      <a:gd name="T65" fmla="*/ 2147483646 h 990"/>
                      <a:gd name="T66" fmla="*/ 2147483646 w 720"/>
                      <a:gd name="T67" fmla="*/ 2147483646 h 990"/>
                      <a:gd name="T68" fmla="*/ 2147483646 w 720"/>
                      <a:gd name="T69" fmla="*/ 2147483646 h 990"/>
                      <a:gd name="T70" fmla="*/ 2147483646 w 720"/>
                      <a:gd name="T71" fmla="*/ 2147483646 h 990"/>
                      <a:gd name="T72" fmla="*/ 2147483646 w 720"/>
                      <a:gd name="T73" fmla="*/ 2147483646 h 990"/>
                      <a:gd name="T74" fmla="*/ 2147483646 w 720"/>
                      <a:gd name="T75" fmla="*/ 2147483646 h 990"/>
                      <a:gd name="T76" fmla="*/ 2147483646 w 720"/>
                      <a:gd name="T77" fmla="*/ 2147483646 h 990"/>
                      <a:gd name="T78" fmla="*/ 2147483646 w 720"/>
                      <a:gd name="T79" fmla="*/ 2147483646 h 990"/>
                      <a:gd name="T80" fmla="*/ 2147483646 w 720"/>
                      <a:gd name="T81" fmla="*/ 2147483646 h 990"/>
                      <a:gd name="T82" fmla="*/ 2147483646 w 720"/>
                      <a:gd name="T83" fmla="*/ 2147483646 h 990"/>
                      <a:gd name="T84" fmla="*/ 2147483646 w 720"/>
                      <a:gd name="T85" fmla="*/ 2147483646 h 990"/>
                      <a:gd name="T86" fmla="*/ 2147483646 w 720"/>
                      <a:gd name="T87" fmla="*/ 2147483646 h 990"/>
                      <a:gd name="T88" fmla="*/ 2147483646 w 720"/>
                      <a:gd name="T89" fmla="*/ 2147483646 h 990"/>
                      <a:gd name="T90" fmla="*/ 2147483646 w 720"/>
                      <a:gd name="T91" fmla="*/ 2147483646 h 990"/>
                      <a:gd name="T92" fmla="*/ 2147483646 w 720"/>
                      <a:gd name="T93" fmla="*/ 2147483646 h 990"/>
                      <a:gd name="T94" fmla="*/ 2147483646 w 720"/>
                      <a:gd name="T95" fmla="*/ 2147483646 h 990"/>
                      <a:gd name="T96" fmla="*/ 2147483646 w 720"/>
                      <a:gd name="T97" fmla="*/ 2147483646 h 990"/>
                      <a:gd name="T98" fmla="*/ 2147483646 w 720"/>
                      <a:gd name="T99" fmla="*/ 2147483646 h 990"/>
                      <a:gd name="T100" fmla="*/ 2147483646 w 720"/>
                      <a:gd name="T101" fmla="*/ 2147483646 h 990"/>
                      <a:gd name="T102" fmla="*/ 2147483646 w 720"/>
                      <a:gd name="T103" fmla="*/ 2147483646 h 990"/>
                      <a:gd name="T104" fmla="*/ 2147483646 w 720"/>
                      <a:gd name="T105" fmla="*/ 2147483646 h 990"/>
                      <a:gd name="T106" fmla="*/ 2147483646 w 720"/>
                      <a:gd name="T107" fmla="*/ 2147483646 h 990"/>
                      <a:gd name="T108" fmla="*/ 2147483646 w 720"/>
                      <a:gd name="T109" fmla="*/ 2147483646 h 990"/>
                      <a:gd name="T110" fmla="*/ 2147483646 w 720"/>
                      <a:gd name="T111" fmla="*/ 2147483646 h 990"/>
                      <a:gd name="T112" fmla="*/ 2147483646 w 720"/>
                      <a:gd name="T113" fmla="*/ 2147483646 h 990"/>
                      <a:gd name="T114" fmla="*/ 2147483646 w 720"/>
                      <a:gd name="T115" fmla="*/ 2147483646 h 990"/>
                      <a:gd name="T116" fmla="*/ 2147483646 w 720"/>
                      <a:gd name="T117" fmla="*/ 2147483646 h 990"/>
                      <a:gd name="T118" fmla="*/ 2147483646 w 720"/>
                      <a:gd name="T119" fmla="*/ 2147483646 h 990"/>
                      <a:gd name="T120" fmla="*/ 2147483646 w 720"/>
                      <a:gd name="T121" fmla="*/ 2147483646 h 990"/>
                      <a:gd name="T122" fmla="*/ 0 w 720"/>
                      <a:gd name="T123" fmla="*/ 0 h 990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720"/>
                      <a:gd name="T187" fmla="*/ 0 h 990"/>
                      <a:gd name="T188" fmla="*/ 720 w 720"/>
                      <a:gd name="T189" fmla="*/ 990 h 990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720" h="990">
                        <a:moveTo>
                          <a:pt x="720" y="990"/>
                        </a:moveTo>
                        <a:lnTo>
                          <a:pt x="696" y="967"/>
                        </a:lnTo>
                        <a:lnTo>
                          <a:pt x="694" y="967"/>
                        </a:lnTo>
                        <a:lnTo>
                          <a:pt x="693" y="966"/>
                        </a:lnTo>
                        <a:lnTo>
                          <a:pt x="690" y="964"/>
                        </a:lnTo>
                        <a:lnTo>
                          <a:pt x="688" y="964"/>
                        </a:lnTo>
                        <a:lnTo>
                          <a:pt x="687" y="963"/>
                        </a:lnTo>
                        <a:lnTo>
                          <a:pt x="685" y="963"/>
                        </a:lnTo>
                        <a:lnTo>
                          <a:pt x="672" y="963"/>
                        </a:lnTo>
                        <a:lnTo>
                          <a:pt x="670" y="963"/>
                        </a:lnTo>
                        <a:lnTo>
                          <a:pt x="669" y="963"/>
                        </a:lnTo>
                        <a:lnTo>
                          <a:pt x="667" y="963"/>
                        </a:lnTo>
                        <a:lnTo>
                          <a:pt x="666" y="961"/>
                        </a:lnTo>
                        <a:lnTo>
                          <a:pt x="664" y="961"/>
                        </a:lnTo>
                        <a:lnTo>
                          <a:pt x="664" y="960"/>
                        </a:lnTo>
                        <a:lnTo>
                          <a:pt x="663" y="960"/>
                        </a:lnTo>
                        <a:lnTo>
                          <a:pt x="663" y="958"/>
                        </a:lnTo>
                        <a:lnTo>
                          <a:pt x="661" y="958"/>
                        </a:lnTo>
                        <a:lnTo>
                          <a:pt x="661" y="957"/>
                        </a:lnTo>
                        <a:lnTo>
                          <a:pt x="660" y="957"/>
                        </a:lnTo>
                        <a:lnTo>
                          <a:pt x="660" y="955"/>
                        </a:lnTo>
                        <a:lnTo>
                          <a:pt x="660" y="954"/>
                        </a:lnTo>
                        <a:lnTo>
                          <a:pt x="658" y="952"/>
                        </a:lnTo>
                        <a:lnTo>
                          <a:pt x="658" y="951"/>
                        </a:lnTo>
                        <a:lnTo>
                          <a:pt x="658" y="949"/>
                        </a:lnTo>
                        <a:lnTo>
                          <a:pt x="658" y="940"/>
                        </a:lnTo>
                        <a:lnTo>
                          <a:pt x="658" y="907"/>
                        </a:lnTo>
                        <a:lnTo>
                          <a:pt x="657" y="852"/>
                        </a:lnTo>
                        <a:lnTo>
                          <a:pt x="657" y="850"/>
                        </a:lnTo>
                        <a:lnTo>
                          <a:pt x="657" y="849"/>
                        </a:lnTo>
                        <a:lnTo>
                          <a:pt x="655" y="849"/>
                        </a:lnTo>
                        <a:lnTo>
                          <a:pt x="655" y="847"/>
                        </a:lnTo>
                        <a:lnTo>
                          <a:pt x="654" y="847"/>
                        </a:lnTo>
                        <a:lnTo>
                          <a:pt x="654" y="846"/>
                        </a:lnTo>
                        <a:lnTo>
                          <a:pt x="652" y="846"/>
                        </a:lnTo>
                        <a:lnTo>
                          <a:pt x="651" y="846"/>
                        </a:lnTo>
                        <a:lnTo>
                          <a:pt x="589" y="846"/>
                        </a:lnTo>
                        <a:lnTo>
                          <a:pt x="577" y="846"/>
                        </a:lnTo>
                        <a:lnTo>
                          <a:pt x="567" y="846"/>
                        </a:lnTo>
                        <a:lnTo>
                          <a:pt x="555" y="846"/>
                        </a:lnTo>
                        <a:lnTo>
                          <a:pt x="538" y="846"/>
                        </a:lnTo>
                        <a:lnTo>
                          <a:pt x="487" y="844"/>
                        </a:lnTo>
                        <a:lnTo>
                          <a:pt x="462" y="844"/>
                        </a:lnTo>
                        <a:lnTo>
                          <a:pt x="429" y="843"/>
                        </a:lnTo>
                        <a:lnTo>
                          <a:pt x="427" y="843"/>
                        </a:lnTo>
                        <a:lnTo>
                          <a:pt x="426" y="843"/>
                        </a:lnTo>
                        <a:lnTo>
                          <a:pt x="424" y="843"/>
                        </a:lnTo>
                        <a:lnTo>
                          <a:pt x="424" y="841"/>
                        </a:lnTo>
                        <a:lnTo>
                          <a:pt x="423" y="841"/>
                        </a:lnTo>
                        <a:lnTo>
                          <a:pt x="423" y="840"/>
                        </a:lnTo>
                        <a:lnTo>
                          <a:pt x="421" y="840"/>
                        </a:lnTo>
                        <a:lnTo>
                          <a:pt x="421" y="838"/>
                        </a:lnTo>
                        <a:lnTo>
                          <a:pt x="421" y="837"/>
                        </a:lnTo>
                        <a:lnTo>
                          <a:pt x="421" y="750"/>
                        </a:lnTo>
                        <a:lnTo>
                          <a:pt x="423" y="681"/>
                        </a:lnTo>
                        <a:lnTo>
                          <a:pt x="424" y="667"/>
                        </a:lnTo>
                        <a:lnTo>
                          <a:pt x="423" y="600"/>
                        </a:lnTo>
                        <a:lnTo>
                          <a:pt x="423" y="570"/>
                        </a:lnTo>
                        <a:lnTo>
                          <a:pt x="423" y="562"/>
                        </a:lnTo>
                        <a:lnTo>
                          <a:pt x="424" y="558"/>
                        </a:lnTo>
                        <a:lnTo>
                          <a:pt x="424" y="553"/>
                        </a:lnTo>
                        <a:lnTo>
                          <a:pt x="427" y="550"/>
                        </a:lnTo>
                        <a:lnTo>
                          <a:pt x="430" y="546"/>
                        </a:lnTo>
                        <a:lnTo>
                          <a:pt x="432" y="541"/>
                        </a:lnTo>
                        <a:lnTo>
                          <a:pt x="432" y="537"/>
                        </a:lnTo>
                        <a:lnTo>
                          <a:pt x="432" y="531"/>
                        </a:lnTo>
                        <a:lnTo>
                          <a:pt x="430" y="519"/>
                        </a:lnTo>
                        <a:lnTo>
                          <a:pt x="430" y="501"/>
                        </a:lnTo>
                        <a:lnTo>
                          <a:pt x="430" y="493"/>
                        </a:lnTo>
                        <a:lnTo>
                          <a:pt x="430" y="489"/>
                        </a:lnTo>
                        <a:lnTo>
                          <a:pt x="432" y="484"/>
                        </a:lnTo>
                        <a:lnTo>
                          <a:pt x="432" y="478"/>
                        </a:lnTo>
                        <a:lnTo>
                          <a:pt x="435" y="472"/>
                        </a:lnTo>
                        <a:lnTo>
                          <a:pt x="435" y="468"/>
                        </a:lnTo>
                        <a:lnTo>
                          <a:pt x="435" y="462"/>
                        </a:lnTo>
                        <a:lnTo>
                          <a:pt x="435" y="457"/>
                        </a:lnTo>
                        <a:lnTo>
                          <a:pt x="433" y="450"/>
                        </a:lnTo>
                        <a:lnTo>
                          <a:pt x="430" y="438"/>
                        </a:lnTo>
                        <a:lnTo>
                          <a:pt x="429" y="430"/>
                        </a:lnTo>
                        <a:lnTo>
                          <a:pt x="424" y="415"/>
                        </a:lnTo>
                        <a:lnTo>
                          <a:pt x="417" y="396"/>
                        </a:lnTo>
                        <a:lnTo>
                          <a:pt x="411" y="381"/>
                        </a:lnTo>
                        <a:lnTo>
                          <a:pt x="399" y="355"/>
                        </a:lnTo>
                        <a:lnTo>
                          <a:pt x="399" y="354"/>
                        </a:lnTo>
                        <a:lnTo>
                          <a:pt x="397" y="352"/>
                        </a:lnTo>
                        <a:lnTo>
                          <a:pt x="396" y="352"/>
                        </a:lnTo>
                        <a:lnTo>
                          <a:pt x="396" y="351"/>
                        </a:lnTo>
                        <a:lnTo>
                          <a:pt x="394" y="351"/>
                        </a:lnTo>
                        <a:lnTo>
                          <a:pt x="391" y="351"/>
                        </a:lnTo>
                        <a:lnTo>
                          <a:pt x="388" y="349"/>
                        </a:lnTo>
                        <a:lnTo>
                          <a:pt x="384" y="349"/>
                        </a:lnTo>
                        <a:lnTo>
                          <a:pt x="381" y="348"/>
                        </a:lnTo>
                        <a:lnTo>
                          <a:pt x="376" y="346"/>
                        </a:lnTo>
                        <a:lnTo>
                          <a:pt x="373" y="345"/>
                        </a:lnTo>
                        <a:lnTo>
                          <a:pt x="370" y="343"/>
                        </a:lnTo>
                        <a:lnTo>
                          <a:pt x="367" y="342"/>
                        </a:lnTo>
                        <a:lnTo>
                          <a:pt x="363" y="336"/>
                        </a:lnTo>
                        <a:lnTo>
                          <a:pt x="346" y="319"/>
                        </a:lnTo>
                        <a:lnTo>
                          <a:pt x="330" y="300"/>
                        </a:lnTo>
                        <a:lnTo>
                          <a:pt x="321" y="285"/>
                        </a:lnTo>
                        <a:lnTo>
                          <a:pt x="321" y="283"/>
                        </a:lnTo>
                        <a:lnTo>
                          <a:pt x="319" y="282"/>
                        </a:lnTo>
                        <a:lnTo>
                          <a:pt x="313" y="274"/>
                        </a:lnTo>
                        <a:lnTo>
                          <a:pt x="306" y="264"/>
                        </a:lnTo>
                        <a:lnTo>
                          <a:pt x="301" y="259"/>
                        </a:lnTo>
                        <a:lnTo>
                          <a:pt x="292" y="253"/>
                        </a:lnTo>
                        <a:lnTo>
                          <a:pt x="285" y="249"/>
                        </a:lnTo>
                        <a:lnTo>
                          <a:pt x="249" y="225"/>
                        </a:lnTo>
                        <a:lnTo>
                          <a:pt x="247" y="223"/>
                        </a:lnTo>
                        <a:lnTo>
                          <a:pt x="213" y="201"/>
                        </a:lnTo>
                        <a:lnTo>
                          <a:pt x="178" y="177"/>
                        </a:lnTo>
                        <a:lnTo>
                          <a:pt x="148" y="157"/>
                        </a:lnTo>
                        <a:lnTo>
                          <a:pt x="111" y="132"/>
                        </a:lnTo>
                        <a:lnTo>
                          <a:pt x="84" y="118"/>
                        </a:lnTo>
                        <a:lnTo>
                          <a:pt x="78" y="114"/>
                        </a:lnTo>
                        <a:lnTo>
                          <a:pt x="75" y="112"/>
                        </a:lnTo>
                        <a:lnTo>
                          <a:pt x="73" y="112"/>
                        </a:lnTo>
                        <a:lnTo>
                          <a:pt x="73" y="111"/>
                        </a:lnTo>
                        <a:lnTo>
                          <a:pt x="72" y="108"/>
                        </a:lnTo>
                        <a:lnTo>
                          <a:pt x="69" y="102"/>
                        </a:lnTo>
                        <a:lnTo>
                          <a:pt x="66" y="97"/>
                        </a:lnTo>
                        <a:lnTo>
                          <a:pt x="39" y="57"/>
                        </a:lnTo>
                        <a:lnTo>
                          <a:pt x="27" y="4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1750">
                    <a:solidFill>
                      <a:srgbClr val="008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10" name="Freeform 7"/>
                  <p:cNvSpPr>
                    <a:spLocks/>
                  </p:cNvSpPr>
                  <p:nvPr/>
                </p:nvSpPr>
                <p:spPr bwMode="auto">
                  <a:xfrm>
                    <a:off x="3943350" y="2279650"/>
                    <a:ext cx="806450" cy="1057275"/>
                  </a:xfrm>
                  <a:custGeom>
                    <a:avLst/>
                    <a:gdLst>
                      <a:gd name="T0" fmla="*/ 2147483646 w 1523"/>
                      <a:gd name="T1" fmla="*/ 2147483646 h 1999"/>
                      <a:gd name="T2" fmla="*/ 2147483646 w 1523"/>
                      <a:gd name="T3" fmla="*/ 2147483646 h 1999"/>
                      <a:gd name="T4" fmla="*/ 2147483646 w 1523"/>
                      <a:gd name="T5" fmla="*/ 0 h 1999"/>
                      <a:gd name="T6" fmla="*/ 2147483646 w 1523"/>
                      <a:gd name="T7" fmla="*/ 2147483646 h 1999"/>
                      <a:gd name="T8" fmla="*/ 2147483646 w 1523"/>
                      <a:gd name="T9" fmla="*/ 2147483646 h 1999"/>
                      <a:gd name="T10" fmla="*/ 2147483646 w 1523"/>
                      <a:gd name="T11" fmla="*/ 2147483646 h 1999"/>
                      <a:gd name="T12" fmla="*/ 2147483646 w 1523"/>
                      <a:gd name="T13" fmla="*/ 2147483646 h 1999"/>
                      <a:gd name="T14" fmla="*/ 2147483646 w 1523"/>
                      <a:gd name="T15" fmla="*/ 2147483646 h 1999"/>
                      <a:gd name="T16" fmla="*/ 2147483646 w 1523"/>
                      <a:gd name="T17" fmla="*/ 2147483646 h 1999"/>
                      <a:gd name="T18" fmla="*/ 2147483646 w 1523"/>
                      <a:gd name="T19" fmla="*/ 2147483646 h 1999"/>
                      <a:gd name="T20" fmla="*/ 2147483646 w 1523"/>
                      <a:gd name="T21" fmla="*/ 2147483646 h 1999"/>
                      <a:gd name="T22" fmla="*/ 2147483646 w 1523"/>
                      <a:gd name="T23" fmla="*/ 2147483646 h 1999"/>
                      <a:gd name="T24" fmla="*/ 2147483646 w 1523"/>
                      <a:gd name="T25" fmla="*/ 2147483646 h 1999"/>
                      <a:gd name="T26" fmla="*/ 2147483646 w 1523"/>
                      <a:gd name="T27" fmla="*/ 2147483646 h 1999"/>
                      <a:gd name="T28" fmla="*/ 2147483646 w 1523"/>
                      <a:gd name="T29" fmla="*/ 2147483646 h 1999"/>
                      <a:gd name="T30" fmla="*/ 2147483646 w 1523"/>
                      <a:gd name="T31" fmla="*/ 2147483646 h 1999"/>
                      <a:gd name="T32" fmla="*/ 2147483646 w 1523"/>
                      <a:gd name="T33" fmla="*/ 2147483646 h 1999"/>
                      <a:gd name="T34" fmla="*/ 2147483646 w 1523"/>
                      <a:gd name="T35" fmla="*/ 2147483646 h 1999"/>
                      <a:gd name="T36" fmla="*/ 2147483646 w 1523"/>
                      <a:gd name="T37" fmla="*/ 2147483646 h 1999"/>
                      <a:gd name="T38" fmla="*/ 2147483646 w 1523"/>
                      <a:gd name="T39" fmla="*/ 2147483646 h 1999"/>
                      <a:gd name="T40" fmla="*/ 2147483646 w 1523"/>
                      <a:gd name="T41" fmla="*/ 2147483646 h 1999"/>
                      <a:gd name="T42" fmla="*/ 2147483646 w 1523"/>
                      <a:gd name="T43" fmla="*/ 2147483646 h 1999"/>
                      <a:gd name="T44" fmla="*/ 2147483646 w 1523"/>
                      <a:gd name="T45" fmla="*/ 2147483646 h 1999"/>
                      <a:gd name="T46" fmla="*/ 2147483646 w 1523"/>
                      <a:gd name="T47" fmla="*/ 2147483646 h 1999"/>
                      <a:gd name="T48" fmla="*/ 2147483646 w 1523"/>
                      <a:gd name="T49" fmla="*/ 2147483646 h 1999"/>
                      <a:gd name="T50" fmla="*/ 2147483646 w 1523"/>
                      <a:gd name="T51" fmla="*/ 2147483646 h 1999"/>
                      <a:gd name="T52" fmla="*/ 2147483646 w 1523"/>
                      <a:gd name="T53" fmla="*/ 2147483646 h 1999"/>
                      <a:gd name="T54" fmla="*/ 2147483646 w 1523"/>
                      <a:gd name="T55" fmla="*/ 2147483646 h 1999"/>
                      <a:gd name="T56" fmla="*/ 2147483646 w 1523"/>
                      <a:gd name="T57" fmla="*/ 2147483646 h 1999"/>
                      <a:gd name="T58" fmla="*/ 2147483646 w 1523"/>
                      <a:gd name="T59" fmla="*/ 2147483646 h 1999"/>
                      <a:gd name="T60" fmla="*/ 2147483646 w 1523"/>
                      <a:gd name="T61" fmla="*/ 2147483646 h 1999"/>
                      <a:gd name="T62" fmla="*/ 2147483646 w 1523"/>
                      <a:gd name="T63" fmla="*/ 2147483646 h 1999"/>
                      <a:gd name="T64" fmla="*/ 2147483646 w 1523"/>
                      <a:gd name="T65" fmla="*/ 2147483646 h 1999"/>
                      <a:gd name="T66" fmla="*/ 2147483646 w 1523"/>
                      <a:gd name="T67" fmla="*/ 2147483646 h 1999"/>
                      <a:gd name="T68" fmla="*/ 2147483646 w 1523"/>
                      <a:gd name="T69" fmla="*/ 2147483646 h 1999"/>
                      <a:gd name="T70" fmla="*/ 2147483646 w 1523"/>
                      <a:gd name="T71" fmla="*/ 2147483646 h 1999"/>
                      <a:gd name="T72" fmla="*/ 2147483646 w 1523"/>
                      <a:gd name="T73" fmla="*/ 2147483646 h 1999"/>
                      <a:gd name="T74" fmla="*/ 2147483646 w 1523"/>
                      <a:gd name="T75" fmla="*/ 2147483646 h 1999"/>
                      <a:gd name="T76" fmla="*/ 2147483646 w 1523"/>
                      <a:gd name="T77" fmla="*/ 2147483646 h 1999"/>
                      <a:gd name="T78" fmla="*/ 2147483646 w 1523"/>
                      <a:gd name="T79" fmla="*/ 2147483646 h 1999"/>
                      <a:gd name="T80" fmla="*/ 2147483646 w 1523"/>
                      <a:gd name="T81" fmla="*/ 2147483646 h 1999"/>
                      <a:gd name="T82" fmla="*/ 2147483646 w 1523"/>
                      <a:gd name="T83" fmla="*/ 2147483646 h 1999"/>
                      <a:gd name="T84" fmla="*/ 2147483646 w 1523"/>
                      <a:gd name="T85" fmla="*/ 2147483646 h 1999"/>
                      <a:gd name="T86" fmla="*/ 2147483646 w 1523"/>
                      <a:gd name="T87" fmla="*/ 2147483646 h 1999"/>
                      <a:gd name="T88" fmla="*/ 2147483646 w 1523"/>
                      <a:gd name="T89" fmla="*/ 2147483646 h 1999"/>
                      <a:gd name="T90" fmla="*/ 2147483646 w 1523"/>
                      <a:gd name="T91" fmla="*/ 2147483646 h 1999"/>
                      <a:gd name="T92" fmla="*/ 2147483646 w 1523"/>
                      <a:gd name="T93" fmla="*/ 2147483646 h 1999"/>
                      <a:gd name="T94" fmla="*/ 2147483646 w 1523"/>
                      <a:gd name="T95" fmla="*/ 2147483646 h 1999"/>
                      <a:gd name="T96" fmla="*/ 2147483646 w 1523"/>
                      <a:gd name="T97" fmla="*/ 2147483646 h 1999"/>
                      <a:gd name="T98" fmla="*/ 2147483646 w 1523"/>
                      <a:gd name="T99" fmla="*/ 2147483646 h 1999"/>
                      <a:gd name="T100" fmla="*/ 2147483646 w 1523"/>
                      <a:gd name="T101" fmla="*/ 2147483646 h 1999"/>
                      <a:gd name="T102" fmla="*/ 0 w 1523"/>
                      <a:gd name="T103" fmla="*/ 2147483646 h 1999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1523"/>
                      <a:gd name="T157" fmla="*/ 0 h 1999"/>
                      <a:gd name="T158" fmla="*/ 1523 w 1523"/>
                      <a:gd name="T159" fmla="*/ 1999 h 1999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1523" h="1999">
                        <a:moveTo>
                          <a:pt x="1523" y="42"/>
                        </a:moveTo>
                        <a:lnTo>
                          <a:pt x="1517" y="34"/>
                        </a:lnTo>
                        <a:lnTo>
                          <a:pt x="1508" y="22"/>
                        </a:lnTo>
                        <a:lnTo>
                          <a:pt x="1499" y="12"/>
                        </a:lnTo>
                        <a:lnTo>
                          <a:pt x="1496" y="10"/>
                        </a:lnTo>
                        <a:lnTo>
                          <a:pt x="1485" y="4"/>
                        </a:lnTo>
                        <a:lnTo>
                          <a:pt x="1481" y="3"/>
                        </a:lnTo>
                        <a:lnTo>
                          <a:pt x="1475" y="1"/>
                        </a:lnTo>
                        <a:lnTo>
                          <a:pt x="1472" y="0"/>
                        </a:lnTo>
                        <a:lnTo>
                          <a:pt x="1461" y="0"/>
                        </a:lnTo>
                        <a:lnTo>
                          <a:pt x="1458" y="0"/>
                        </a:lnTo>
                        <a:lnTo>
                          <a:pt x="1451" y="0"/>
                        </a:lnTo>
                        <a:lnTo>
                          <a:pt x="1449" y="1"/>
                        </a:lnTo>
                        <a:lnTo>
                          <a:pt x="1446" y="1"/>
                        </a:lnTo>
                        <a:lnTo>
                          <a:pt x="1445" y="1"/>
                        </a:lnTo>
                        <a:lnTo>
                          <a:pt x="1443" y="3"/>
                        </a:lnTo>
                        <a:lnTo>
                          <a:pt x="1440" y="3"/>
                        </a:lnTo>
                        <a:lnTo>
                          <a:pt x="1361" y="28"/>
                        </a:lnTo>
                        <a:lnTo>
                          <a:pt x="1287" y="52"/>
                        </a:lnTo>
                        <a:lnTo>
                          <a:pt x="1286" y="52"/>
                        </a:lnTo>
                        <a:lnTo>
                          <a:pt x="1284" y="54"/>
                        </a:lnTo>
                        <a:lnTo>
                          <a:pt x="1283" y="54"/>
                        </a:lnTo>
                        <a:lnTo>
                          <a:pt x="1283" y="55"/>
                        </a:lnTo>
                        <a:lnTo>
                          <a:pt x="1281" y="57"/>
                        </a:lnTo>
                        <a:lnTo>
                          <a:pt x="1281" y="58"/>
                        </a:lnTo>
                        <a:lnTo>
                          <a:pt x="1280" y="58"/>
                        </a:lnTo>
                        <a:lnTo>
                          <a:pt x="1280" y="60"/>
                        </a:lnTo>
                        <a:lnTo>
                          <a:pt x="1280" y="61"/>
                        </a:lnTo>
                        <a:lnTo>
                          <a:pt x="1280" y="63"/>
                        </a:lnTo>
                        <a:lnTo>
                          <a:pt x="1280" y="64"/>
                        </a:lnTo>
                        <a:lnTo>
                          <a:pt x="1280" y="66"/>
                        </a:lnTo>
                        <a:lnTo>
                          <a:pt x="1280" y="67"/>
                        </a:lnTo>
                        <a:lnTo>
                          <a:pt x="1295" y="117"/>
                        </a:lnTo>
                        <a:lnTo>
                          <a:pt x="1298" y="130"/>
                        </a:lnTo>
                        <a:lnTo>
                          <a:pt x="1298" y="132"/>
                        </a:lnTo>
                        <a:lnTo>
                          <a:pt x="1298" y="133"/>
                        </a:lnTo>
                        <a:lnTo>
                          <a:pt x="1298" y="135"/>
                        </a:lnTo>
                        <a:lnTo>
                          <a:pt x="1298" y="136"/>
                        </a:lnTo>
                        <a:lnTo>
                          <a:pt x="1296" y="136"/>
                        </a:lnTo>
                        <a:lnTo>
                          <a:pt x="1296" y="138"/>
                        </a:lnTo>
                        <a:lnTo>
                          <a:pt x="1296" y="139"/>
                        </a:lnTo>
                        <a:lnTo>
                          <a:pt x="1295" y="139"/>
                        </a:lnTo>
                        <a:lnTo>
                          <a:pt x="1295" y="141"/>
                        </a:lnTo>
                        <a:lnTo>
                          <a:pt x="1293" y="141"/>
                        </a:lnTo>
                        <a:lnTo>
                          <a:pt x="1293" y="142"/>
                        </a:lnTo>
                        <a:lnTo>
                          <a:pt x="1292" y="142"/>
                        </a:lnTo>
                        <a:lnTo>
                          <a:pt x="1290" y="144"/>
                        </a:lnTo>
                        <a:lnTo>
                          <a:pt x="1289" y="144"/>
                        </a:lnTo>
                        <a:lnTo>
                          <a:pt x="1254" y="153"/>
                        </a:lnTo>
                        <a:lnTo>
                          <a:pt x="1253" y="153"/>
                        </a:lnTo>
                        <a:lnTo>
                          <a:pt x="1251" y="154"/>
                        </a:lnTo>
                        <a:lnTo>
                          <a:pt x="1250" y="154"/>
                        </a:lnTo>
                        <a:lnTo>
                          <a:pt x="1250" y="156"/>
                        </a:lnTo>
                        <a:lnTo>
                          <a:pt x="1248" y="156"/>
                        </a:lnTo>
                        <a:lnTo>
                          <a:pt x="1248" y="157"/>
                        </a:lnTo>
                        <a:lnTo>
                          <a:pt x="1247" y="157"/>
                        </a:lnTo>
                        <a:lnTo>
                          <a:pt x="1247" y="159"/>
                        </a:lnTo>
                        <a:lnTo>
                          <a:pt x="1247" y="160"/>
                        </a:lnTo>
                        <a:lnTo>
                          <a:pt x="1245" y="160"/>
                        </a:lnTo>
                        <a:lnTo>
                          <a:pt x="1245" y="162"/>
                        </a:lnTo>
                        <a:lnTo>
                          <a:pt x="1245" y="163"/>
                        </a:lnTo>
                        <a:lnTo>
                          <a:pt x="1245" y="165"/>
                        </a:lnTo>
                        <a:lnTo>
                          <a:pt x="1245" y="166"/>
                        </a:lnTo>
                        <a:lnTo>
                          <a:pt x="1248" y="178"/>
                        </a:lnTo>
                        <a:lnTo>
                          <a:pt x="1251" y="189"/>
                        </a:lnTo>
                        <a:lnTo>
                          <a:pt x="1253" y="201"/>
                        </a:lnTo>
                        <a:lnTo>
                          <a:pt x="1254" y="213"/>
                        </a:lnTo>
                        <a:lnTo>
                          <a:pt x="1254" y="223"/>
                        </a:lnTo>
                        <a:lnTo>
                          <a:pt x="1253" y="235"/>
                        </a:lnTo>
                        <a:lnTo>
                          <a:pt x="1236" y="412"/>
                        </a:lnTo>
                        <a:lnTo>
                          <a:pt x="1226" y="504"/>
                        </a:lnTo>
                        <a:lnTo>
                          <a:pt x="1224" y="516"/>
                        </a:lnTo>
                        <a:lnTo>
                          <a:pt x="1224" y="529"/>
                        </a:lnTo>
                        <a:lnTo>
                          <a:pt x="1224" y="541"/>
                        </a:lnTo>
                        <a:lnTo>
                          <a:pt x="1224" y="544"/>
                        </a:lnTo>
                        <a:lnTo>
                          <a:pt x="1226" y="559"/>
                        </a:lnTo>
                        <a:lnTo>
                          <a:pt x="1224" y="573"/>
                        </a:lnTo>
                        <a:lnTo>
                          <a:pt x="1223" y="588"/>
                        </a:lnTo>
                        <a:lnTo>
                          <a:pt x="1188" y="862"/>
                        </a:lnTo>
                        <a:lnTo>
                          <a:pt x="1185" y="912"/>
                        </a:lnTo>
                        <a:lnTo>
                          <a:pt x="1185" y="913"/>
                        </a:lnTo>
                        <a:lnTo>
                          <a:pt x="1185" y="915"/>
                        </a:lnTo>
                        <a:lnTo>
                          <a:pt x="1185" y="916"/>
                        </a:lnTo>
                        <a:lnTo>
                          <a:pt x="1184" y="916"/>
                        </a:lnTo>
                        <a:lnTo>
                          <a:pt x="1184" y="918"/>
                        </a:lnTo>
                        <a:lnTo>
                          <a:pt x="1182" y="918"/>
                        </a:lnTo>
                        <a:lnTo>
                          <a:pt x="1182" y="919"/>
                        </a:lnTo>
                        <a:lnTo>
                          <a:pt x="1181" y="919"/>
                        </a:lnTo>
                        <a:lnTo>
                          <a:pt x="1181" y="921"/>
                        </a:lnTo>
                        <a:lnTo>
                          <a:pt x="1179" y="921"/>
                        </a:lnTo>
                        <a:lnTo>
                          <a:pt x="1178" y="922"/>
                        </a:lnTo>
                        <a:lnTo>
                          <a:pt x="1176" y="922"/>
                        </a:lnTo>
                        <a:lnTo>
                          <a:pt x="1175" y="922"/>
                        </a:lnTo>
                        <a:lnTo>
                          <a:pt x="1173" y="922"/>
                        </a:lnTo>
                        <a:lnTo>
                          <a:pt x="1140" y="918"/>
                        </a:lnTo>
                        <a:lnTo>
                          <a:pt x="1139" y="918"/>
                        </a:lnTo>
                        <a:lnTo>
                          <a:pt x="1089" y="912"/>
                        </a:lnTo>
                        <a:lnTo>
                          <a:pt x="1032" y="906"/>
                        </a:lnTo>
                        <a:lnTo>
                          <a:pt x="911" y="885"/>
                        </a:lnTo>
                        <a:lnTo>
                          <a:pt x="782" y="873"/>
                        </a:lnTo>
                        <a:lnTo>
                          <a:pt x="780" y="873"/>
                        </a:lnTo>
                        <a:lnTo>
                          <a:pt x="777" y="873"/>
                        </a:lnTo>
                        <a:lnTo>
                          <a:pt x="774" y="873"/>
                        </a:lnTo>
                        <a:lnTo>
                          <a:pt x="771" y="873"/>
                        </a:lnTo>
                        <a:lnTo>
                          <a:pt x="770" y="874"/>
                        </a:lnTo>
                        <a:lnTo>
                          <a:pt x="683" y="891"/>
                        </a:lnTo>
                        <a:lnTo>
                          <a:pt x="585" y="912"/>
                        </a:lnTo>
                        <a:lnTo>
                          <a:pt x="576" y="916"/>
                        </a:lnTo>
                        <a:lnTo>
                          <a:pt x="567" y="921"/>
                        </a:lnTo>
                        <a:lnTo>
                          <a:pt x="560" y="925"/>
                        </a:lnTo>
                        <a:lnTo>
                          <a:pt x="558" y="925"/>
                        </a:lnTo>
                        <a:lnTo>
                          <a:pt x="488" y="969"/>
                        </a:lnTo>
                        <a:lnTo>
                          <a:pt x="483" y="973"/>
                        </a:lnTo>
                        <a:lnTo>
                          <a:pt x="479" y="978"/>
                        </a:lnTo>
                        <a:lnTo>
                          <a:pt x="474" y="982"/>
                        </a:lnTo>
                        <a:lnTo>
                          <a:pt x="470" y="987"/>
                        </a:lnTo>
                        <a:lnTo>
                          <a:pt x="467" y="991"/>
                        </a:lnTo>
                        <a:lnTo>
                          <a:pt x="462" y="997"/>
                        </a:lnTo>
                        <a:lnTo>
                          <a:pt x="459" y="1002"/>
                        </a:lnTo>
                        <a:lnTo>
                          <a:pt x="458" y="1003"/>
                        </a:lnTo>
                        <a:lnTo>
                          <a:pt x="458" y="1006"/>
                        </a:lnTo>
                        <a:lnTo>
                          <a:pt x="458" y="1008"/>
                        </a:lnTo>
                        <a:lnTo>
                          <a:pt x="456" y="1009"/>
                        </a:lnTo>
                        <a:lnTo>
                          <a:pt x="456" y="1011"/>
                        </a:lnTo>
                        <a:lnTo>
                          <a:pt x="456" y="1012"/>
                        </a:lnTo>
                        <a:lnTo>
                          <a:pt x="456" y="1014"/>
                        </a:lnTo>
                        <a:lnTo>
                          <a:pt x="456" y="1017"/>
                        </a:lnTo>
                        <a:lnTo>
                          <a:pt x="456" y="1018"/>
                        </a:lnTo>
                        <a:lnTo>
                          <a:pt x="456" y="1020"/>
                        </a:lnTo>
                        <a:lnTo>
                          <a:pt x="458" y="1029"/>
                        </a:lnTo>
                        <a:lnTo>
                          <a:pt x="459" y="1038"/>
                        </a:lnTo>
                        <a:lnTo>
                          <a:pt x="462" y="1047"/>
                        </a:lnTo>
                        <a:lnTo>
                          <a:pt x="467" y="1056"/>
                        </a:lnTo>
                        <a:lnTo>
                          <a:pt x="470" y="1063"/>
                        </a:lnTo>
                        <a:lnTo>
                          <a:pt x="521" y="1147"/>
                        </a:lnTo>
                        <a:lnTo>
                          <a:pt x="584" y="1246"/>
                        </a:lnTo>
                        <a:lnTo>
                          <a:pt x="653" y="1354"/>
                        </a:lnTo>
                        <a:lnTo>
                          <a:pt x="747" y="1519"/>
                        </a:lnTo>
                        <a:lnTo>
                          <a:pt x="747" y="1521"/>
                        </a:lnTo>
                        <a:lnTo>
                          <a:pt x="749" y="1521"/>
                        </a:lnTo>
                        <a:lnTo>
                          <a:pt x="749" y="1522"/>
                        </a:lnTo>
                        <a:lnTo>
                          <a:pt x="749" y="1524"/>
                        </a:lnTo>
                        <a:lnTo>
                          <a:pt x="749" y="1525"/>
                        </a:lnTo>
                        <a:lnTo>
                          <a:pt x="749" y="1527"/>
                        </a:lnTo>
                        <a:lnTo>
                          <a:pt x="747" y="1528"/>
                        </a:lnTo>
                        <a:lnTo>
                          <a:pt x="747" y="1530"/>
                        </a:lnTo>
                        <a:lnTo>
                          <a:pt x="746" y="1531"/>
                        </a:lnTo>
                        <a:lnTo>
                          <a:pt x="746" y="1533"/>
                        </a:lnTo>
                        <a:lnTo>
                          <a:pt x="744" y="1533"/>
                        </a:lnTo>
                        <a:lnTo>
                          <a:pt x="744" y="1534"/>
                        </a:lnTo>
                        <a:lnTo>
                          <a:pt x="743" y="1534"/>
                        </a:lnTo>
                        <a:lnTo>
                          <a:pt x="741" y="1534"/>
                        </a:lnTo>
                        <a:lnTo>
                          <a:pt x="741" y="1536"/>
                        </a:lnTo>
                        <a:lnTo>
                          <a:pt x="740" y="1536"/>
                        </a:lnTo>
                        <a:lnTo>
                          <a:pt x="738" y="1536"/>
                        </a:lnTo>
                        <a:lnTo>
                          <a:pt x="737" y="1536"/>
                        </a:lnTo>
                        <a:lnTo>
                          <a:pt x="386" y="1521"/>
                        </a:lnTo>
                        <a:lnTo>
                          <a:pt x="356" y="1519"/>
                        </a:lnTo>
                        <a:lnTo>
                          <a:pt x="354" y="1519"/>
                        </a:lnTo>
                        <a:lnTo>
                          <a:pt x="354" y="1521"/>
                        </a:lnTo>
                        <a:lnTo>
                          <a:pt x="353" y="1521"/>
                        </a:lnTo>
                        <a:lnTo>
                          <a:pt x="351" y="1521"/>
                        </a:lnTo>
                        <a:lnTo>
                          <a:pt x="350" y="1521"/>
                        </a:lnTo>
                        <a:lnTo>
                          <a:pt x="350" y="1522"/>
                        </a:lnTo>
                        <a:lnTo>
                          <a:pt x="348" y="1522"/>
                        </a:lnTo>
                        <a:lnTo>
                          <a:pt x="348" y="1524"/>
                        </a:lnTo>
                        <a:lnTo>
                          <a:pt x="347" y="1524"/>
                        </a:lnTo>
                        <a:lnTo>
                          <a:pt x="347" y="1525"/>
                        </a:lnTo>
                        <a:lnTo>
                          <a:pt x="345" y="1525"/>
                        </a:lnTo>
                        <a:lnTo>
                          <a:pt x="345" y="1527"/>
                        </a:lnTo>
                        <a:lnTo>
                          <a:pt x="345" y="1528"/>
                        </a:lnTo>
                        <a:lnTo>
                          <a:pt x="344" y="1528"/>
                        </a:lnTo>
                        <a:lnTo>
                          <a:pt x="344" y="1530"/>
                        </a:lnTo>
                        <a:lnTo>
                          <a:pt x="326" y="1636"/>
                        </a:lnTo>
                        <a:lnTo>
                          <a:pt x="299" y="1786"/>
                        </a:lnTo>
                        <a:lnTo>
                          <a:pt x="299" y="1788"/>
                        </a:lnTo>
                        <a:lnTo>
                          <a:pt x="299" y="1789"/>
                        </a:lnTo>
                        <a:lnTo>
                          <a:pt x="299" y="1791"/>
                        </a:lnTo>
                        <a:lnTo>
                          <a:pt x="297" y="1792"/>
                        </a:lnTo>
                        <a:lnTo>
                          <a:pt x="297" y="1794"/>
                        </a:lnTo>
                        <a:lnTo>
                          <a:pt x="296" y="1795"/>
                        </a:lnTo>
                        <a:lnTo>
                          <a:pt x="296" y="1797"/>
                        </a:lnTo>
                        <a:lnTo>
                          <a:pt x="294" y="1797"/>
                        </a:lnTo>
                        <a:lnTo>
                          <a:pt x="294" y="1798"/>
                        </a:lnTo>
                        <a:lnTo>
                          <a:pt x="293" y="1800"/>
                        </a:lnTo>
                        <a:lnTo>
                          <a:pt x="291" y="1800"/>
                        </a:lnTo>
                        <a:lnTo>
                          <a:pt x="291" y="1801"/>
                        </a:lnTo>
                        <a:lnTo>
                          <a:pt x="290" y="1801"/>
                        </a:lnTo>
                        <a:lnTo>
                          <a:pt x="288" y="1803"/>
                        </a:lnTo>
                        <a:lnTo>
                          <a:pt x="287" y="1803"/>
                        </a:lnTo>
                        <a:lnTo>
                          <a:pt x="285" y="1804"/>
                        </a:lnTo>
                        <a:lnTo>
                          <a:pt x="284" y="1804"/>
                        </a:lnTo>
                        <a:lnTo>
                          <a:pt x="218" y="1828"/>
                        </a:lnTo>
                        <a:lnTo>
                          <a:pt x="212" y="1830"/>
                        </a:lnTo>
                        <a:lnTo>
                          <a:pt x="204" y="1831"/>
                        </a:lnTo>
                        <a:lnTo>
                          <a:pt x="156" y="1842"/>
                        </a:lnTo>
                        <a:lnTo>
                          <a:pt x="153" y="1843"/>
                        </a:lnTo>
                        <a:lnTo>
                          <a:pt x="150" y="1843"/>
                        </a:lnTo>
                        <a:lnTo>
                          <a:pt x="147" y="1845"/>
                        </a:lnTo>
                        <a:lnTo>
                          <a:pt x="144" y="1846"/>
                        </a:lnTo>
                        <a:lnTo>
                          <a:pt x="141" y="1848"/>
                        </a:lnTo>
                        <a:lnTo>
                          <a:pt x="138" y="1849"/>
                        </a:lnTo>
                        <a:lnTo>
                          <a:pt x="135" y="1851"/>
                        </a:lnTo>
                        <a:lnTo>
                          <a:pt x="132" y="1852"/>
                        </a:lnTo>
                        <a:lnTo>
                          <a:pt x="129" y="1854"/>
                        </a:lnTo>
                        <a:lnTo>
                          <a:pt x="126" y="1857"/>
                        </a:lnTo>
                        <a:lnTo>
                          <a:pt x="89" y="1899"/>
                        </a:lnTo>
                        <a:lnTo>
                          <a:pt x="0" y="1999"/>
                        </a:lnTo>
                      </a:path>
                    </a:pathLst>
                  </a:custGeom>
                  <a:noFill/>
                  <a:ln w="31750">
                    <a:solidFill>
                      <a:srgbClr val="6B8E2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11" name="Freeform 27"/>
                  <p:cNvSpPr>
                    <a:spLocks/>
                  </p:cNvSpPr>
                  <p:nvPr/>
                </p:nvSpPr>
                <p:spPr bwMode="auto">
                  <a:xfrm>
                    <a:off x="3505200" y="2279650"/>
                    <a:ext cx="1244600" cy="533400"/>
                  </a:xfrm>
                  <a:custGeom>
                    <a:avLst/>
                    <a:gdLst>
                      <a:gd name="T0" fmla="*/ 2147483646 w 2352"/>
                      <a:gd name="T1" fmla="*/ 2147483646 h 1009"/>
                      <a:gd name="T2" fmla="*/ 2147483646 w 2352"/>
                      <a:gd name="T3" fmla="*/ 2147483646 h 1009"/>
                      <a:gd name="T4" fmla="*/ 2147483646 w 2352"/>
                      <a:gd name="T5" fmla="*/ 0 h 1009"/>
                      <a:gd name="T6" fmla="*/ 2147483646 w 2352"/>
                      <a:gd name="T7" fmla="*/ 2147483646 h 1009"/>
                      <a:gd name="T8" fmla="*/ 2147483646 w 2352"/>
                      <a:gd name="T9" fmla="*/ 2147483646 h 1009"/>
                      <a:gd name="T10" fmla="*/ 2147483646 w 2352"/>
                      <a:gd name="T11" fmla="*/ 2147483646 h 1009"/>
                      <a:gd name="T12" fmla="*/ 2147483646 w 2352"/>
                      <a:gd name="T13" fmla="*/ 2147483646 h 1009"/>
                      <a:gd name="T14" fmla="*/ 2147483646 w 2352"/>
                      <a:gd name="T15" fmla="*/ 2147483646 h 1009"/>
                      <a:gd name="T16" fmla="*/ 2147483646 w 2352"/>
                      <a:gd name="T17" fmla="*/ 2147483646 h 1009"/>
                      <a:gd name="T18" fmla="*/ 2147483646 w 2352"/>
                      <a:gd name="T19" fmla="*/ 2147483646 h 1009"/>
                      <a:gd name="T20" fmla="*/ 2147483646 w 2352"/>
                      <a:gd name="T21" fmla="*/ 2147483646 h 1009"/>
                      <a:gd name="T22" fmla="*/ 2147483646 w 2352"/>
                      <a:gd name="T23" fmla="*/ 2147483646 h 1009"/>
                      <a:gd name="T24" fmla="*/ 2147483646 w 2352"/>
                      <a:gd name="T25" fmla="*/ 2147483646 h 1009"/>
                      <a:gd name="T26" fmla="*/ 2147483646 w 2352"/>
                      <a:gd name="T27" fmla="*/ 2147483646 h 1009"/>
                      <a:gd name="T28" fmla="*/ 2147483646 w 2352"/>
                      <a:gd name="T29" fmla="*/ 2147483646 h 1009"/>
                      <a:gd name="T30" fmla="*/ 2147483646 w 2352"/>
                      <a:gd name="T31" fmla="*/ 2147483646 h 1009"/>
                      <a:gd name="T32" fmla="*/ 2147483646 w 2352"/>
                      <a:gd name="T33" fmla="*/ 2147483646 h 1009"/>
                      <a:gd name="T34" fmla="*/ 2147483646 w 2352"/>
                      <a:gd name="T35" fmla="*/ 2147483646 h 1009"/>
                      <a:gd name="T36" fmla="*/ 2147483646 w 2352"/>
                      <a:gd name="T37" fmla="*/ 2147483646 h 1009"/>
                      <a:gd name="T38" fmla="*/ 2147483646 w 2352"/>
                      <a:gd name="T39" fmla="*/ 2147483646 h 1009"/>
                      <a:gd name="T40" fmla="*/ 2147483646 w 2352"/>
                      <a:gd name="T41" fmla="*/ 2147483646 h 1009"/>
                      <a:gd name="T42" fmla="*/ 2147483646 w 2352"/>
                      <a:gd name="T43" fmla="*/ 2147483646 h 1009"/>
                      <a:gd name="T44" fmla="*/ 2147483646 w 2352"/>
                      <a:gd name="T45" fmla="*/ 2147483646 h 1009"/>
                      <a:gd name="T46" fmla="*/ 2147483646 w 2352"/>
                      <a:gd name="T47" fmla="*/ 2147483646 h 1009"/>
                      <a:gd name="T48" fmla="*/ 2147483646 w 2352"/>
                      <a:gd name="T49" fmla="*/ 2147483646 h 1009"/>
                      <a:gd name="T50" fmla="*/ 2147483646 w 2352"/>
                      <a:gd name="T51" fmla="*/ 2147483646 h 1009"/>
                      <a:gd name="T52" fmla="*/ 2147483646 w 2352"/>
                      <a:gd name="T53" fmla="*/ 2147483646 h 1009"/>
                      <a:gd name="T54" fmla="*/ 2147483646 w 2352"/>
                      <a:gd name="T55" fmla="*/ 2147483646 h 1009"/>
                      <a:gd name="T56" fmla="*/ 2147483646 w 2352"/>
                      <a:gd name="T57" fmla="*/ 2147483646 h 1009"/>
                      <a:gd name="T58" fmla="*/ 2147483646 w 2352"/>
                      <a:gd name="T59" fmla="*/ 2147483646 h 1009"/>
                      <a:gd name="T60" fmla="*/ 2147483646 w 2352"/>
                      <a:gd name="T61" fmla="*/ 2147483646 h 1009"/>
                      <a:gd name="T62" fmla="*/ 2147483646 w 2352"/>
                      <a:gd name="T63" fmla="*/ 2147483646 h 1009"/>
                      <a:gd name="T64" fmla="*/ 2147483646 w 2352"/>
                      <a:gd name="T65" fmla="*/ 2147483646 h 1009"/>
                      <a:gd name="T66" fmla="*/ 2147483646 w 2352"/>
                      <a:gd name="T67" fmla="*/ 2147483646 h 1009"/>
                      <a:gd name="T68" fmla="*/ 2147483646 w 2352"/>
                      <a:gd name="T69" fmla="*/ 2147483646 h 1009"/>
                      <a:gd name="T70" fmla="*/ 2147483646 w 2352"/>
                      <a:gd name="T71" fmla="*/ 2147483646 h 1009"/>
                      <a:gd name="T72" fmla="*/ 2147483646 w 2352"/>
                      <a:gd name="T73" fmla="*/ 2147483646 h 1009"/>
                      <a:gd name="T74" fmla="*/ 2147483646 w 2352"/>
                      <a:gd name="T75" fmla="*/ 2147483646 h 1009"/>
                      <a:gd name="T76" fmla="*/ 2147483646 w 2352"/>
                      <a:gd name="T77" fmla="*/ 2147483646 h 1009"/>
                      <a:gd name="T78" fmla="*/ 2147483646 w 2352"/>
                      <a:gd name="T79" fmla="*/ 2147483646 h 1009"/>
                      <a:gd name="T80" fmla="*/ 2147483646 w 2352"/>
                      <a:gd name="T81" fmla="*/ 2147483646 h 1009"/>
                      <a:gd name="T82" fmla="*/ 2147483646 w 2352"/>
                      <a:gd name="T83" fmla="*/ 2147483646 h 1009"/>
                      <a:gd name="T84" fmla="*/ 2147483646 w 2352"/>
                      <a:gd name="T85" fmla="*/ 2147483646 h 1009"/>
                      <a:gd name="T86" fmla="*/ 2147483646 w 2352"/>
                      <a:gd name="T87" fmla="*/ 2147483646 h 1009"/>
                      <a:gd name="T88" fmla="*/ 2147483646 w 2352"/>
                      <a:gd name="T89" fmla="*/ 2147483646 h 1009"/>
                      <a:gd name="T90" fmla="*/ 2147483646 w 2352"/>
                      <a:gd name="T91" fmla="*/ 2147483646 h 1009"/>
                      <a:gd name="T92" fmla="*/ 2147483646 w 2352"/>
                      <a:gd name="T93" fmla="*/ 2147483646 h 1009"/>
                      <a:gd name="T94" fmla="*/ 2147483646 w 2352"/>
                      <a:gd name="T95" fmla="*/ 2147483646 h 1009"/>
                      <a:gd name="T96" fmla="*/ 2147483646 w 2352"/>
                      <a:gd name="T97" fmla="*/ 2147483646 h 1009"/>
                      <a:gd name="T98" fmla="*/ 2147483646 w 2352"/>
                      <a:gd name="T99" fmla="*/ 2147483646 h 1009"/>
                      <a:gd name="T100" fmla="*/ 2147483646 w 2352"/>
                      <a:gd name="T101" fmla="*/ 2147483646 h 1009"/>
                      <a:gd name="T102" fmla="*/ 2147483646 w 2352"/>
                      <a:gd name="T103" fmla="*/ 2147483646 h 1009"/>
                      <a:gd name="T104" fmla="*/ 0 w 2352"/>
                      <a:gd name="T105" fmla="*/ 2147483646 h 1009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2352"/>
                      <a:gd name="T160" fmla="*/ 0 h 1009"/>
                      <a:gd name="T161" fmla="*/ 2352 w 2352"/>
                      <a:gd name="T162" fmla="*/ 1009 h 1009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2352" h="1009">
                        <a:moveTo>
                          <a:pt x="2352" y="42"/>
                        </a:moveTo>
                        <a:lnTo>
                          <a:pt x="2337" y="22"/>
                        </a:lnTo>
                        <a:lnTo>
                          <a:pt x="2328" y="13"/>
                        </a:lnTo>
                        <a:lnTo>
                          <a:pt x="2326" y="12"/>
                        </a:lnTo>
                        <a:lnTo>
                          <a:pt x="2325" y="10"/>
                        </a:lnTo>
                        <a:lnTo>
                          <a:pt x="2320" y="9"/>
                        </a:lnTo>
                        <a:lnTo>
                          <a:pt x="2317" y="6"/>
                        </a:lnTo>
                        <a:lnTo>
                          <a:pt x="2314" y="4"/>
                        </a:lnTo>
                        <a:lnTo>
                          <a:pt x="2301" y="0"/>
                        </a:lnTo>
                        <a:lnTo>
                          <a:pt x="2299" y="0"/>
                        </a:lnTo>
                        <a:lnTo>
                          <a:pt x="2295" y="0"/>
                        </a:lnTo>
                        <a:lnTo>
                          <a:pt x="2289" y="0"/>
                        </a:lnTo>
                        <a:lnTo>
                          <a:pt x="2287" y="0"/>
                        </a:lnTo>
                        <a:lnTo>
                          <a:pt x="2286" y="0"/>
                        </a:lnTo>
                        <a:lnTo>
                          <a:pt x="2283" y="0"/>
                        </a:lnTo>
                        <a:lnTo>
                          <a:pt x="2280" y="1"/>
                        </a:lnTo>
                        <a:lnTo>
                          <a:pt x="2274" y="1"/>
                        </a:lnTo>
                        <a:lnTo>
                          <a:pt x="2244" y="10"/>
                        </a:lnTo>
                        <a:lnTo>
                          <a:pt x="2211" y="21"/>
                        </a:lnTo>
                        <a:lnTo>
                          <a:pt x="2199" y="25"/>
                        </a:lnTo>
                        <a:lnTo>
                          <a:pt x="2179" y="31"/>
                        </a:lnTo>
                        <a:lnTo>
                          <a:pt x="2163" y="36"/>
                        </a:lnTo>
                        <a:lnTo>
                          <a:pt x="2146" y="42"/>
                        </a:lnTo>
                        <a:lnTo>
                          <a:pt x="2116" y="51"/>
                        </a:lnTo>
                        <a:lnTo>
                          <a:pt x="2113" y="52"/>
                        </a:lnTo>
                        <a:lnTo>
                          <a:pt x="2112" y="52"/>
                        </a:lnTo>
                        <a:lnTo>
                          <a:pt x="2112" y="54"/>
                        </a:lnTo>
                        <a:lnTo>
                          <a:pt x="2110" y="54"/>
                        </a:lnTo>
                        <a:lnTo>
                          <a:pt x="2110" y="55"/>
                        </a:lnTo>
                        <a:lnTo>
                          <a:pt x="2109" y="57"/>
                        </a:lnTo>
                        <a:lnTo>
                          <a:pt x="2109" y="58"/>
                        </a:lnTo>
                        <a:lnTo>
                          <a:pt x="2109" y="60"/>
                        </a:lnTo>
                        <a:lnTo>
                          <a:pt x="2110" y="61"/>
                        </a:lnTo>
                        <a:lnTo>
                          <a:pt x="2128" y="135"/>
                        </a:lnTo>
                        <a:lnTo>
                          <a:pt x="2128" y="136"/>
                        </a:lnTo>
                        <a:lnTo>
                          <a:pt x="2128" y="138"/>
                        </a:lnTo>
                        <a:lnTo>
                          <a:pt x="2128" y="139"/>
                        </a:lnTo>
                        <a:lnTo>
                          <a:pt x="2127" y="139"/>
                        </a:lnTo>
                        <a:lnTo>
                          <a:pt x="2127" y="141"/>
                        </a:lnTo>
                        <a:lnTo>
                          <a:pt x="2125" y="141"/>
                        </a:lnTo>
                        <a:lnTo>
                          <a:pt x="2124" y="142"/>
                        </a:lnTo>
                        <a:lnTo>
                          <a:pt x="2119" y="142"/>
                        </a:lnTo>
                        <a:lnTo>
                          <a:pt x="2071" y="156"/>
                        </a:lnTo>
                        <a:lnTo>
                          <a:pt x="2064" y="157"/>
                        </a:lnTo>
                        <a:lnTo>
                          <a:pt x="2005" y="172"/>
                        </a:lnTo>
                        <a:lnTo>
                          <a:pt x="1998" y="175"/>
                        </a:lnTo>
                        <a:lnTo>
                          <a:pt x="1995" y="175"/>
                        </a:lnTo>
                        <a:lnTo>
                          <a:pt x="1993" y="177"/>
                        </a:lnTo>
                        <a:lnTo>
                          <a:pt x="1992" y="177"/>
                        </a:lnTo>
                        <a:lnTo>
                          <a:pt x="1990" y="177"/>
                        </a:lnTo>
                        <a:lnTo>
                          <a:pt x="1989" y="177"/>
                        </a:lnTo>
                        <a:lnTo>
                          <a:pt x="1987" y="177"/>
                        </a:lnTo>
                        <a:lnTo>
                          <a:pt x="1986" y="177"/>
                        </a:lnTo>
                        <a:lnTo>
                          <a:pt x="1923" y="169"/>
                        </a:lnTo>
                        <a:lnTo>
                          <a:pt x="1890" y="166"/>
                        </a:lnTo>
                        <a:lnTo>
                          <a:pt x="1855" y="166"/>
                        </a:lnTo>
                        <a:lnTo>
                          <a:pt x="1821" y="166"/>
                        </a:lnTo>
                        <a:lnTo>
                          <a:pt x="1725" y="172"/>
                        </a:lnTo>
                        <a:lnTo>
                          <a:pt x="1716" y="172"/>
                        </a:lnTo>
                        <a:lnTo>
                          <a:pt x="1707" y="174"/>
                        </a:lnTo>
                        <a:lnTo>
                          <a:pt x="1699" y="177"/>
                        </a:lnTo>
                        <a:lnTo>
                          <a:pt x="1606" y="201"/>
                        </a:lnTo>
                        <a:lnTo>
                          <a:pt x="1605" y="201"/>
                        </a:lnTo>
                        <a:lnTo>
                          <a:pt x="1602" y="202"/>
                        </a:lnTo>
                        <a:lnTo>
                          <a:pt x="1599" y="202"/>
                        </a:lnTo>
                        <a:lnTo>
                          <a:pt x="1597" y="202"/>
                        </a:lnTo>
                        <a:lnTo>
                          <a:pt x="1594" y="202"/>
                        </a:lnTo>
                        <a:lnTo>
                          <a:pt x="1591" y="202"/>
                        </a:lnTo>
                        <a:lnTo>
                          <a:pt x="1588" y="202"/>
                        </a:lnTo>
                        <a:lnTo>
                          <a:pt x="1587" y="201"/>
                        </a:lnTo>
                        <a:lnTo>
                          <a:pt x="1584" y="201"/>
                        </a:lnTo>
                        <a:lnTo>
                          <a:pt x="1581" y="199"/>
                        </a:lnTo>
                        <a:lnTo>
                          <a:pt x="1579" y="199"/>
                        </a:lnTo>
                        <a:lnTo>
                          <a:pt x="1569" y="195"/>
                        </a:lnTo>
                        <a:lnTo>
                          <a:pt x="1567" y="195"/>
                        </a:lnTo>
                        <a:lnTo>
                          <a:pt x="1564" y="195"/>
                        </a:lnTo>
                        <a:lnTo>
                          <a:pt x="1561" y="193"/>
                        </a:lnTo>
                        <a:lnTo>
                          <a:pt x="1558" y="193"/>
                        </a:lnTo>
                        <a:lnTo>
                          <a:pt x="1557" y="193"/>
                        </a:lnTo>
                        <a:lnTo>
                          <a:pt x="1554" y="193"/>
                        </a:lnTo>
                        <a:lnTo>
                          <a:pt x="1551" y="193"/>
                        </a:lnTo>
                        <a:lnTo>
                          <a:pt x="1548" y="193"/>
                        </a:lnTo>
                        <a:lnTo>
                          <a:pt x="1381" y="220"/>
                        </a:lnTo>
                        <a:lnTo>
                          <a:pt x="1377" y="222"/>
                        </a:lnTo>
                        <a:lnTo>
                          <a:pt x="1372" y="222"/>
                        </a:lnTo>
                        <a:lnTo>
                          <a:pt x="1368" y="223"/>
                        </a:lnTo>
                        <a:lnTo>
                          <a:pt x="1363" y="226"/>
                        </a:lnTo>
                        <a:lnTo>
                          <a:pt x="1360" y="226"/>
                        </a:lnTo>
                        <a:lnTo>
                          <a:pt x="1356" y="228"/>
                        </a:lnTo>
                        <a:lnTo>
                          <a:pt x="1353" y="229"/>
                        </a:lnTo>
                        <a:lnTo>
                          <a:pt x="1348" y="231"/>
                        </a:lnTo>
                        <a:lnTo>
                          <a:pt x="1344" y="231"/>
                        </a:lnTo>
                        <a:lnTo>
                          <a:pt x="1341" y="231"/>
                        </a:lnTo>
                        <a:lnTo>
                          <a:pt x="1101" y="249"/>
                        </a:lnTo>
                        <a:lnTo>
                          <a:pt x="1099" y="249"/>
                        </a:lnTo>
                        <a:lnTo>
                          <a:pt x="1098" y="249"/>
                        </a:lnTo>
                        <a:lnTo>
                          <a:pt x="1098" y="250"/>
                        </a:lnTo>
                        <a:lnTo>
                          <a:pt x="1096" y="250"/>
                        </a:lnTo>
                        <a:lnTo>
                          <a:pt x="1096" y="252"/>
                        </a:lnTo>
                        <a:lnTo>
                          <a:pt x="1095" y="252"/>
                        </a:lnTo>
                        <a:lnTo>
                          <a:pt x="1095" y="253"/>
                        </a:lnTo>
                        <a:lnTo>
                          <a:pt x="1095" y="255"/>
                        </a:lnTo>
                        <a:lnTo>
                          <a:pt x="1095" y="256"/>
                        </a:lnTo>
                        <a:lnTo>
                          <a:pt x="1095" y="279"/>
                        </a:lnTo>
                        <a:lnTo>
                          <a:pt x="1096" y="300"/>
                        </a:lnTo>
                        <a:lnTo>
                          <a:pt x="1099" y="360"/>
                        </a:lnTo>
                        <a:lnTo>
                          <a:pt x="1101" y="384"/>
                        </a:lnTo>
                        <a:lnTo>
                          <a:pt x="1104" y="408"/>
                        </a:lnTo>
                        <a:lnTo>
                          <a:pt x="1107" y="421"/>
                        </a:lnTo>
                        <a:lnTo>
                          <a:pt x="1113" y="442"/>
                        </a:lnTo>
                        <a:lnTo>
                          <a:pt x="1123" y="462"/>
                        </a:lnTo>
                        <a:lnTo>
                          <a:pt x="1129" y="472"/>
                        </a:lnTo>
                        <a:lnTo>
                          <a:pt x="1131" y="474"/>
                        </a:lnTo>
                        <a:lnTo>
                          <a:pt x="1131" y="475"/>
                        </a:lnTo>
                        <a:lnTo>
                          <a:pt x="1131" y="477"/>
                        </a:lnTo>
                        <a:lnTo>
                          <a:pt x="1132" y="478"/>
                        </a:lnTo>
                        <a:lnTo>
                          <a:pt x="1132" y="480"/>
                        </a:lnTo>
                        <a:lnTo>
                          <a:pt x="1132" y="481"/>
                        </a:lnTo>
                        <a:lnTo>
                          <a:pt x="1132" y="483"/>
                        </a:lnTo>
                        <a:lnTo>
                          <a:pt x="1132" y="484"/>
                        </a:lnTo>
                        <a:lnTo>
                          <a:pt x="1132" y="486"/>
                        </a:lnTo>
                        <a:lnTo>
                          <a:pt x="1132" y="487"/>
                        </a:lnTo>
                        <a:lnTo>
                          <a:pt x="1132" y="489"/>
                        </a:lnTo>
                        <a:lnTo>
                          <a:pt x="1132" y="490"/>
                        </a:lnTo>
                        <a:lnTo>
                          <a:pt x="1131" y="492"/>
                        </a:lnTo>
                        <a:lnTo>
                          <a:pt x="1129" y="493"/>
                        </a:lnTo>
                        <a:lnTo>
                          <a:pt x="1129" y="495"/>
                        </a:lnTo>
                        <a:lnTo>
                          <a:pt x="1129" y="496"/>
                        </a:lnTo>
                        <a:lnTo>
                          <a:pt x="1128" y="498"/>
                        </a:lnTo>
                        <a:lnTo>
                          <a:pt x="1111" y="519"/>
                        </a:lnTo>
                        <a:lnTo>
                          <a:pt x="1080" y="562"/>
                        </a:lnTo>
                        <a:lnTo>
                          <a:pt x="1072" y="568"/>
                        </a:lnTo>
                        <a:lnTo>
                          <a:pt x="1071" y="570"/>
                        </a:lnTo>
                        <a:lnTo>
                          <a:pt x="1069" y="571"/>
                        </a:lnTo>
                        <a:lnTo>
                          <a:pt x="1068" y="573"/>
                        </a:lnTo>
                        <a:lnTo>
                          <a:pt x="1066" y="573"/>
                        </a:lnTo>
                        <a:lnTo>
                          <a:pt x="951" y="630"/>
                        </a:lnTo>
                        <a:lnTo>
                          <a:pt x="919" y="645"/>
                        </a:lnTo>
                        <a:lnTo>
                          <a:pt x="853" y="678"/>
                        </a:lnTo>
                        <a:lnTo>
                          <a:pt x="850" y="679"/>
                        </a:lnTo>
                        <a:lnTo>
                          <a:pt x="846" y="681"/>
                        </a:lnTo>
                        <a:lnTo>
                          <a:pt x="841" y="682"/>
                        </a:lnTo>
                        <a:lnTo>
                          <a:pt x="838" y="684"/>
                        </a:lnTo>
                        <a:lnTo>
                          <a:pt x="834" y="684"/>
                        </a:lnTo>
                        <a:lnTo>
                          <a:pt x="829" y="685"/>
                        </a:lnTo>
                        <a:lnTo>
                          <a:pt x="825" y="685"/>
                        </a:lnTo>
                        <a:lnTo>
                          <a:pt x="793" y="685"/>
                        </a:lnTo>
                        <a:lnTo>
                          <a:pt x="790" y="685"/>
                        </a:lnTo>
                        <a:lnTo>
                          <a:pt x="787" y="687"/>
                        </a:lnTo>
                        <a:lnTo>
                          <a:pt x="786" y="687"/>
                        </a:lnTo>
                        <a:lnTo>
                          <a:pt x="783" y="687"/>
                        </a:lnTo>
                        <a:lnTo>
                          <a:pt x="780" y="688"/>
                        </a:lnTo>
                        <a:lnTo>
                          <a:pt x="759" y="696"/>
                        </a:lnTo>
                        <a:lnTo>
                          <a:pt x="708" y="712"/>
                        </a:lnTo>
                        <a:lnTo>
                          <a:pt x="705" y="714"/>
                        </a:lnTo>
                        <a:lnTo>
                          <a:pt x="703" y="714"/>
                        </a:lnTo>
                        <a:lnTo>
                          <a:pt x="700" y="715"/>
                        </a:lnTo>
                        <a:lnTo>
                          <a:pt x="697" y="715"/>
                        </a:lnTo>
                        <a:lnTo>
                          <a:pt x="696" y="715"/>
                        </a:lnTo>
                        <a:lnTo>
                          <a:pt x="679" y="715"/>
                        </a:lnTo>
                        <a:lnTo>
                          <a:pt x="678" y="715"/>
                        </a:lnTo>
                        <a:lnTo>
                          <a:pt x="678" y="717"/>
                        </a:lnTo>
                        <a:lnTo>
                          <a:pt x="676" y="717"/>
                        </a:lnTo>
                        <a:lnTo>
                          <a:pt x="676" y="718"/>
                        </a:lnTo>
                        <a:lnTo>
                          <a:pt x="675" y="718"/>
                        </a:lnTo>
                        <a:lnTo>
                          <a:pt x="675" y="720"/>
                        </a:lnTo>
                        <a:lnTo>
                          <a:pt x="675" y="721"/>
                        </a:lnTo>
                        <a:lnTo>
                          <a:pt x="685" y="850"/>
                        </a:lnTo>
                        <a:lnTo>
                          <a:pt x="685" y="852"/>
                        </a:lnTo>
                        <a:lnTo>
                          <a:pt x="685" y="853"/>
                        </a:lnTo>
                        <a:lnTo>
                          <a:pt x="685" y="855"/>
                        </a:lnTo>
                        <a:lnTo>
                          <a:pt x="684" y="855"/>
                        </a:lnTo>
                        <a:lnTo>
                          <a:pt x="684" y="856"/>
                        </a:lnTo>
                        <a:lnTo>
                          <a:pt x="682" y="856"/>
                        </a:lnTo>
                        <a:lnTo>
                          <a:pt x="681" y="856"/>
                        </a:lnTo>
                        <a:lnTo>
                          <a:pt x="615" y="862"/>
                        </a:lnTo>
                        <a:lnTo>
                          <a:pt x="609" y="865"/>
                        </a:lnTo>
                        <a:lnTo>
                          <a:pt x="607" y="867"/>
                        </a:lnTo>
                        <a:lnTo>
                          <a:pt x="604" y="868"/>
                        </a:lnTo>
                        <a:lnTo>
                          <a:pt x="555" y="895"/>
                        </a:lnTo>
                        <a:lnTo>
                          <a:pt x="541" y="903"/>
                        </a:lnTo>
                        <a:lnTo>
                          <a:pt x="540" y="903"/>
                        </a:lnTo>
                        <a:lnTo>
                          <a:pt x="535" y="903"/>
                        </a:lnTo>
                        <a:lnTo>
                          <a:pt x="532" y="903"/>
                        </a:lnTo>
                        <a:lnTo>
                          <a:pt x="529" y="903"/>
                        </a:lnTo>
                        <a:lnTo>
                          <a:pt x="525" y="903"/>
                        </a:lnTo>
                        <a:lnTo>
                          <a:pt x="507" y="900"/>
                        </a:lnTo>
                        <a:lnTo>
                          <a:pt x="477" y="892"/>
                        </a:lnTo>
                        <a:lnTo>
                          <a:pt x="469" y="889"/>
                        </a:lnTo>
                        <a:lnTo>
                          <a:pt x="427" y="877"/>
                        </a:lnTo>
                        <a:lnTo>
                          <a:pt x="418" y="874"/>
                        </a:lnTo>
                        <a:lnTo>
                          <a:pt x="409" y="873"/>
                        </a:lnTo>
                        <a:lnTo>
                          <a:pt x="400" y="873"/>
                        </a:lnTo>
                        <a:lnTo>
                          <a:pt x="391" y="871"/>
                        </a:lnTo>
                        <a:lnTo>
                          <a:pt x="382" y="871"/>
                        </a:lnTo>
                        <a:lnTo>
                          <a:pt x="312" y="876"/>
                        </a:lnTo>
                        <a:lnTo>
                          <a:pt x="303" y="877"/>
                        </a:lnTo>
                        <a:lnTo>
                          <a:pt x="201" y="882"/>
                        </a:lnTo>
                        <a:lnTo>
                          <a:pt x="196" y="883"/>
                        </a:lnTo>
                        <a:lnTo>
                          <a:pt x="193" y="883"/>
                        </a:lnTo>
                        <a:lnTo>
                          <a:pt x="190" y="883"/>
                        </a:lnTo>
                        <a:lnTo>
                          <a:pt x="186" y="885"/>
                        </a:lnTo>
                        <a:lnTo>
                          <a:pt x="183" y="886"/>
                        </a:lnTo>
                        <a:lnTo>
                          <a:pt x="180" y="888"/>
                        </a:lnTo>
                        <a:lnTo>
                          <a:pt x="177" y="889"/>
                        </a:lnTo>
                        <a:lnTo>
                          <a:pt x="174" y="891"/>
                        </a:lnTo>
                        <a:lnTo>
                          <a:pt x="171" y="892"/>
                        </a:lnTo>
                        <a:lnTo>
                          <a:pt x="130" y="921"/>
                        </a:lnTo>
                        <a:lnTo>
                          <a:pt x="102" y="940"/>
                        </a:lnTo>
                        <a:lnTo>
                          <a:pt x="55" y="972"/>
                        </a:lnTo>
                        <a:lnTo>
                          <a:pt x="10" y="1002"/>
                        </a:lnTo>
                        <a:lnTo>
                          <a:pt x="0" y="1009"/>
                        </a:lnTo>
                      </a:path>
                    </a:pathLst>
                  </a:custGeom>
                  <a:noFill/>
                  <a:ln w="25400">
                    <a:solidFill>
                      <a:srgbClr val="A85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  <p:grpSp>
              <p:nvGrpSpPr>
                <p:cNvPr id="183" name="群組 34"/>
                <p:cNvGrpSpPr>
                  <a:grpSpLocks/>
                </p:cNvGrpSpPr>
                <p:nvPr/>
              </p:nvGrpSpPr>
              <p:grpSpPr bwMode="auto">
                <a:xfrm>
                  <a:off x="3195638" y="750888"/>
                  <a:ext cx="1747837" cy="4251325"/>
                  <a:chOff x="3195638" y="750888"/>
                  <a:chExt cx="1747837" cy="4251325"/>
                </a:xfrm>
              </p:grpSpPr>
              <p:sp>
                <p:nvSpPr>
                  <p:cNvPr id="184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3762375" y="3500438"/>
                    <a:ext cx="12700" cy="11113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grpSp>
                <p:nvGrpSpPr>
                  <p:cNvPr id="185" name="群組 36"/>
                  <p:cNvGrpSpPr>
                    <a:grpSpLocks/>
                  </p:cNvGrpSpPr>
                  <p:nvPr/>
                </p:nvGrpSpPr>
                <p:grpSpPr bwMode="auto">
                  <a:xfrm>
                    <a:off x="3722688" y="3435350"/>
                    <a:ext cx="544512" cy="331788"/>
                    <a:chOff x="3722688" y="3435350"/>
                    <a:chExt cx="544512" cy="331788"/>
                  </a:xfrm>
                </p:grpSpPr>
                <p:sp>
                  <p:nvSpPr>
                    <p:cNvPr id="207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3775075" y="3511550"/>
                      <a:ext cx="492125" cy="255588"/>
                    </a:xfrm>
                    <a:custGeom>
                      <a:avLst/>
                      <a:gdLst/>
                      <a:ahLst/>
                      <a:cxnLst>
                        <a:cxn ang="0">
                          <a:pos x="57" y="45"/>
                        </a:cxn>
                        <a:cxn ang="0">
                          <a:pos x="93" y="70"/>
                        </a:cxn>
                        <a:cxn ang="0">
                          <a:pos x="114" y="82"/>
                        </a:cxn>
                        <a:cxn ang="0">
                          <a:pos x="136" y="91"/>
                        </a:cxn>
                        <a:cxn ang="0">
                          <a:pos x="160" y="99"/>
                        </a:cxn>
                        <a:cxn ang="0">
                          <a:pos x="270" y="130"/>
                        </a:cxn>
                        <a:cxn ang="0">
                          <a:pos x="349" y="151"/>
                        </a:cxn>
                        <a:cxn ang="0">
                          <a:pos x="358" y="153"/>
                        </a:cxn>
                        <a:cxn ang="0">
                          <a:pos x="369" y="153"/>
                        </a:cxn>
                        <a:cxn ang="0">
                          <a:pos x="378" y="151"/>
                        </a:cxn>
                        <a:cxn ang="0">
                          <a:pos x="412" y="144"/>
                        </a:cxn>
                        <a:cxn ang="0">
                          <a:pos x="423" y="142"/>
                        </a:cxn>
                        <a:cxn ang="0">
                          <a:pos x="433" y="142"/>
                        </a:cxn>
                        <a:cxn ang="0">
                          <a:pos x="444" y="144"/>
                        </a:cxn>
                        <a:cxn ang="0">
                          <a:pos x="493" y="156"/>
                        </a:cxn>
                        <a:cxn ang="0">
                          <a:pos x="571" y="177"/>
                        </a:cxn>
                        <a:cxn ang="0">
                          <a:pos x="606" y="186"/>
                        </a:cxn>
                        <a:cxn ang="0">
                          <a:pos x="607" y="187"/>
                        </a:cxn>
                        <a:cxn ang="0">
                          <a:pos x="609" y="189"/>
                        </a:cxn>
                        <a:cxn ang="0">
                          <a:pos x="610" y="190"/>
                        </a:cxn>
                        <a:cxn ang="0">
                          <a:pos x="610" y="193"/>
                        </a:cxn>
                        <a:cxn ang="0">
                          <a:pos x="610" y="196"/>
                        </a:cxn>
                        <a:cxn ang="0">
                          <a:pos x="607" y="211"/>
                        </a:cxn>
                        <a:cxn ang="0">
                          <a:pos x="604" y="240"/>
                        </a:cxn>
                        <a:cxn ang="0">
                          <a:pos x="604" y="288"/>
                        </a:cxn>
                        <a:cxn ang="0">
                          <a:pos x="607" y="318"/>
                        </a:cxn>
                        <a:cxn ang="0">
                          <a:pos x="610" y="340"/>
                        </a:cxn>
                        <a:cxn ang="0">
                          <a:pos x="610" y="352"/>
                        </a:cxn>
                        <a:cxn ang="0">
                          <a:pos x="612" y="354"/>
                        </a:cxn>
                        <a:cxn ang="0">
                          <a:pos x="613" y="355"/>
                        </a:cxn>
                        <a:cxn ang="0">
                          <a:pos x="615" y="357"/>
                        </a:cxn>
                        <a:cxn ang="0">
                          <a:pos x="645" y="361"/>
                        </a:cxn>
                        <a:cxn ang="0">
                          <a:pos x="693" y="372"/>
                        </a:cxn>
                        <a:cxn ang="0">
                          <a:pos x="697" y="373"/>
                        </a:cxn>
                        <a:cxn ang="0">
                          <a:pos x="702" y="373"/>
                        </a:cxn>
                        <a:cxn ang="0">
                          <a:pos x="705" y="372"/>
                        </a:cxn>
                        <a:cxn ang="0">
                          <a:pos x="808" y="361"/>
                        </a:cxn>
                        <a:cxn ang="0">
                          <a:pos x="811" y="361"/>
                        </a:cxn>
                        <a:cxn ang="0">
                          <a:pos x="814" y="361"/>
                        </a:cxn>
                        <a:cxn ang="0">
                          <a:pos x="816" y="363"/>
                        </a:cxn>
                        <a:cxn ang="0">
                          <a:pos x="817" y="364"/>
                        </a:cxn>
                        <a:cxn ang="0">
                          <a:pos x="825" y="387"/>
                        </a:cxn>
                        <a:cxn ang="0">
                          <a:pos x="829" y="391"/>
                        </a:cxn>
                        <a:cxn ang="0">
                          <a:pos x="832" y="396"/>
                        </a:cxn>
                        <a:cxn ang="0">
                          <a:pos x="837" y="399"/>
                        </a:cxn>
                        <a:cxn ang="0">
                          <a:pos x="841" y="402"/>
                        </a:cxn>
                        <a:cxn ang="0">
                          <a:pos x="931" y="471"/>
                        </a:cxn>
                        <a:cxn ang="0">
                          <a:pos x="931" y="474"/>
                        </a:cxn>
                        <a:cxn ang="0">
                          <a:pos x="930" y="475"/>
                        </a:cxn>
                      </a:cxnLst>
                      <a:rect l="0" t="0" r="r" b="b"/>
                      <a:pathLst>
                        <a:path w="931" h="484">
                          <a:moveTo>
                            <a:pt x="0" y="0"/>
                          </a:moveTo>
                          <a:lnTo>
                            <a:pt x="57" y="45"/>
                          </a:lnTo>
                          <a:lnTo>
                            <a:pt x="84" y="64"/>
                          </a:lnTo>
                          <a:lnTo>
                            <a:pt x="93" y="70"/>
                          </a:lnTo>
                          <a:lnTo>
                            <a:pt x="103" y="78"/>
                          </a:lnTo>
                          <a:lnTo>
                            <a:pt x="114" y="82"/>
                          </a:lnTo>
                          <a:lnTo>
                            <a:pt x="126" y="88"/>
                          </a:lnTo>
                          <a:lnTo>
                            <a:pt x="136" y="91"/>
                          </a:lnTo>
                          <a:lnTo>
                            <a:pt x="148" y="96"/>
                          </a:lnTo>
                          <a:lnTo>
                            <a:pt x="160" y="99"/>
                          </a:lnTo>
                          <a:lnTo>
                            <a:pt x="172" y="100"/>
                          </a:lnTo>
                          <a:lnTo>
                            <a:pt x="270" y="130"/>
                          </a:lnTo>
                          <a:lnTo>
                            <a:pt x="345" y="150"/>
                          </a:lnTo>
                          <a:lnTo>
                            <a:pt x="349" y="151"/>
                          </a:lnTo>
                          <a:lnTo>
                            <a:pt x="354" y="151"/>
                          </a:lnTo>
                          <a:lnTo>
                            <a:pt x="358" y="153"/>
                          </a:lnTo>
                          <a:lnTo>
                            <a:pt x="363" y="153"/>
                          </a:lnTo>
                          <a:lnTo>
                            <a:pt x="369" y="153"/>
                          </a:lnTo>
                          <a:lnTo>
                            <a:pt x="373" y="151"/>
                          </a:lnTo>
                          <a:lnTo>
                            <a:pt x="378" y="151"/>
                          </a:lnTo>
                          <a:lnTo>
                            <a:pt x="394" y="147"/>
                          </a:lnTo>
                          <a:lnTo>
                            <a:pt x="412" y="144"/>
                          </a:lnTo>
                          <a:lnTo>
                            <a:pt x="418" y="142"/>
                          </a:lnTo>
                          <a:lnTo>
                            <a:pt x="423" y="142"/>
                          </a:lnTo>
                          <a:lnTo>
                            <a:pt x="429" y="142"/>
                          </a:lnTo>
                          <a:lnTo>
                            <a:pt x="433" y="142"/>
                          </a:lnTo>
                          <a:lnTo>
                            <a:pt x="438" y="142"/>
                          </a:lnTo>
                          <a:lnTo>
                            <a:pt x="444" y="144"/>
                          </a:lnTo>
                          <a:lnTo>
                            <a:pt x="448" y="144"/>
                          </a:lnTo>
                          <a:lnTo>
                            <a:pt x="493" y="156"/>
                          </a:lnTo>
                          <a:lnTo>
                            <a:pt x="532" y="168"/>
                          </a:lnTo>
                          <a:lnTo>
                            <a:pt x="571" y="177"/>
                          </a:lnTo>
                          <a:lnTo>
                            <a:pt x="604" y="186"/>
                          </a:lnTo>
                          <a:lnTo>
                            <a:pt x="606" y="186"/>
                          </a:lnTo>
                          <a:lnTo>
                            <a:pt x="607" y="186"/>
                          </a:lnTo>
                          <a:lnTo>
                            <a:pt x="607" y="187"/>
                          </a:lnTo>
                          <a:lnTo>
                            <a:pt x="609" y="187"/>
                          </a:lnTo>
                          <a:lnTo>
                            <a:pt x="609" y="189"/>
                          </a:lnTo>
                          <a:lnTo>
                            <a:pt x="610" y="189"/>
                          </a:lnTo>
                          <a:lnTo>
                            <a:pt x="610" y="190"/>
                          </a:lnTo>
                          <a:lnTo>
                            <a:pt x="610" y="192"/>
                          </a:lnTo>
                          <a:lnTo>
                            <a:pt x="610" y="193"/>
                          </a:lnTo>
                          <a:lnTo>
                            <a:pt x="610" y="195"/>
                          </a:lnTo>
                          <a:lnTo>
                            <a:pt x="610" y="196"/>
                          </a:lnTo>
                          <a:lnTo>
                            <a:pt x="609" y="198"/>
                          </a:lnTo>
                          <a:lnTo>
                            <a:pt x="607" y="211"/>
                          </a:lnTo>
                          <a:lnTo>
                            <a:pt x="606" y="225"/>
                          </a:lnTo>
                          <a:lnTo>
                            <a:pt x="604" y="240"/>
                          </a:lnTo>
                          <a:lnTo>
                            <a:pt x="604" y="264"/>
                          </a:lnTo>
                          <a:lnTo>
                            <a:pt x="604" y="288"/>
                          </a:lnTo>
                          <a:lnTo>
                            <a:pt x="607" y="312"/>
                          </a:lnTo>
                          <a:lnTo>
                            <a:pt x="607" y="318"/>
                          </a:lnTo>
                          <a:lnTo>
                            <a:pt x="609" y="328"/>
                          </a:lnTo>
                          <a:lnTo>
                            <a:pt x="610" y="340"/>
                          </a:lnTo>
                          <a:lnTo>
                            <a:pt x="610" y="351"/>
                          </a:lnTo>
                          <a:lnTo>
                            <a:pt x="610" y="352"/>
                          </a:lnTo>
                          <a:lnTo>
                            <a:pt x="610" y="354"/>
                          </a:lnTo>
                          <a:lnTo>
                            <a:pt x="612" y="354"/>
                          </a:lnTo>
                          <a:lnTo>
                            <a:pt x="612" y="355"/>
                          </a:lnTo>
                          <a:lnTo>
                            <a:pt x="613" y="355"/>
                          </a:lnTo>
                          <a:lnTo>
                            <a:pt x="615" y="355"/>
                          </a:lnTo>
                          <a:lnTo>
                            <a:pt x="615" y="357"/>
                          </a:lnTo>
                          <a:lnTo>
                            <a:pt x="624" y="357"/>
                          </a:lnTo>
                          <a:lnTo>
                            <a:pt x="645" y="361"/>
                          </a:lnTo>
                          <a:lnTo>
                            <a:pt x="691" y="372"/>
                          </a:lnTo>
                          <a:lnTo>
                            <a:pt x="693" y="372"/>
                          </a:lnTo>
                          <a:lnTo>
                            <a:pt x="696" y="372"/>
                          </a:lnTo>
                          <a:lnTo>
                            <a:pt x="697" y="373"/>
                          </a:lnTo>
                          <a:lnTo>
                            <a:pt x="699" y="373"/>
                          </a:lnTo>
                          <a:lnTo>
                            <a:pt x="702" y="373"/>
                          </a:lnTo>
                          <a:lnTo>
                            <a:pt x="703" y="372"/>
                          </a:lnTo>
                          <a:lnTo>
                            <a:pt x="705" y="372"/>
                          </a:lnTo>
                          <a:lnTo>
                            <a:pt x="807" y="361"/>
                          </a:lnTo>
                          <a:lnTo>
                            <a:pt x="808" y="361"/>
                          </a:lnTo>
                          <a:lnTo>
                            <a:pt x="810" y="361"/>
                          </a:lnTo>
                          <a:lnTo>
                            <a:pt x="811" y="361"/>
                          </a:lnTo>
                          <a:lnTo>
                            <a:pt x="813" y="361"/>
                          </a:lnTo>
                          <a:lnTo>
                            <a:pt x="814" y="361"/>
                          </a:lnTo>
                          <a:lnTo>
                            <a:pt x="814" y="363"/>
                          </a:lnTo>
                          <a:lnTo>
                            <a:pt x="816" y="363"/>
                          </a:lnTo>
                          <a:lnTo>
                            <a:pt x="816" y="364"/>
                          </a:lnTo>
                          <a:lnTo>
                            <a:pt x="817" y="364"/>
                          </a:lnTo>
                          <a:lnTo>
                            <a:pt x="825" y="384"/>
                          </a:lnTo>
                          <a:lnTo>
                            <a:pt x="825" y="387"/>
                          </a:lnTo>
                          <a:lnTo>
                            <a:pt x="826" y="388"/>
                          </a:lnTo>
                          <a:lnTo>
                            <a:pt x="829" y="391"/>
                          </a:lnTo>
                          <a:lnTo>
                            <a:pt x="831" y="393"/>
                          </a:lnTo>
                          <a:lnTo>
                            <a:pt x="832" y="396"/>
                          </a:lnTo>
                          <a:lnTo>
                            <a:pt x="834" y="397"/>
                          </a:lnTo>
                          <a:lnTo>
                            <a:pt x="837" y="399"/>
                          </a:lnTo>
                          <a:lnTo>
                            <a:pt x="838" y="400"/>
                          </a:lnTo>
                          <a:lnTo>
                            <a:pt x="841" y="402"/>
                          </a:lnTo>
                          <a:lnTo>
                            <a:pt x="877" y="418"/>
                          </a:lnTo>
                          <a:lnTo>
                            <a:pt x="931" y="471"/>
                          </a:lnTo>
                          <a:lnTo>
                            <a:pt x="931" y="472"/>
                          </a:lnTo>
                          <a:lnTo>
                            <a:pt x="931" y="474"/>
                          </a:lnTo>
                          <a:lnTo>
                            <a:pt x="931" y="475"/>
                          </a:lnTo>
                          <a:lnTo>
                            <a:pt x="930" y="475"/>
                          </a:lnTo>
                          <a:lnTo>
                            <a:pt x="915" y="484"/>
                          </a:lnTo>
                        </a:path>
                      </a:pathLst>
                    </a:custGeom>
                    <a:noFill/>
                    <a:ln w="381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zh-TW" altLang="en-US">
                        <a:latin typeface="Arial" charset="0"/>
                        <a:ea typeface="新細明體" charset="-120"/>
                      </a:endParaRPr>
                    </a:p>
                  </p:txBody>
                </p:sp>
                <p:sp>
                  <p:nvSpPr>
                    <p:cNvPr id="208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3722688" y="3435350"/>
                      <a:ext cx="39687" cy="6508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8" y="5"/>
                        </a:cxn>
                        <a:cxn ang="0">
                          <a:pos x="17" y="11"/>
                        </a:cxn>
                        <a:cxn ang="0">
                          <a:pos x="18" y="12"/>
                        </a:cxn>
                        <a:cxn ang="0">
                          <a:pos x="27" y="33"/>
                        </a:cxn>
                        <a:cxn ang="0">
                          <a:pos x="33" y="47"/>
                        </a:cxn>
                        <a:cxn ang="0">
                          <a:pos x="45" y="74"/>
                        </a:cxn>
                        <a:cxn ang="0">
                          <a:pos x="59" y="96"/>
                        </a:cxn>
                        <a:cxn ang="0">
                          <a:pos x="69" y="113"/>
                        </a:cxn>
                        <a:cxn ang="0">
                          <a:pos x="71" y="116"/>
                        </a:cxn>
                        <a:cxn ang="0">
                          <a:pos x="75" y="122"/>
                        </a:cxn>
                      </a:cxnLst>
                      <a:rect l="0" t="0" r="r" b="b"/>
                      <a:pathLst>
                        <a:path w="75" h="122">
                          <a:moveTo>
                            <a:pt x="0" y="0"/>
                          </a:moveTo>
                          <a:lnTo>
                            <a:pt x="8" y="5"/>
                          </a:lnTo>
                          <a:lnTo>
                            <a:pt x="17" y="11"/>
                          </a:lnTo>
                          <a:lnTo>
                            <a:pt x="18" y="12"/>
                          </a:lnTo>
                          <a:lnTo>
                            <a:pt x="27" y="33"/>
                          </a:lnTo>
                          <a:lnTo>
                            <a:pt x="33" y="47"/>
                          </a:lnTo>
                          <a:lnTo>
                            <a:pt x="45" y="74"/>
                          </a:lnTo>
                          <a:lnTo>
                            <a:pt x="59" y="96"/>
                          </a:lnTo>
                          <a:lnTo>
                            <a:pt x="69" y="113"/>
                          </a:lnTo>
                          <a:lnTo>
                            <a:pt x="71" y="116"/>
                          </a:lnTo>
                          <a:lnTo>
                            <a:pt x="75" y="122"/>
                          </a:lnTo>
                        </a:path>
                      </a:pathLst>
                    </a:custGeom>
                    <a:noFill/>
                    <a:ln w="381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zh-TW" altLang="en-US">
                        <a:latin typeface="Arial" charset="0"/>
                        <a:ea typeface="新細明體" charset="-120"/>
                      </a:endParaRPr>
                    </a:p>
                  </p:txBody>
                </p:sp>
              </p:grpSp>
              <p:grpSp>
                <p:nvGrpSpPr>
                  <p:cNvPr id="186" name="群組 34"/>
                  <p:cNvGrpSpPr>
                    <a:grpSpLocks/>
                  </p:cNvGrpSpPr>
                  <p:nvPr/>
                </p:nvGrpSpPr>
                <p:grpSpPr bwMode="auto">
                  <a:xfrm>
                    <a:off x="3944938" y="3316288"/>
                    <a:ext cx="125413" cy="804862"/>
                    <a:chOff x="3944938" y="3316288"/>
                    <a:chExt cx="125413" cy="804862"/>
                  </a:xfrm>
                </p:grpSpPr>
                <p:sp>
                  <p:nvSpPr>
                    <p:cNvPr id="205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3987800" y="3905250"/>
                      <a:ext cx="17463" cy="215900"/>
                    </a:xfrm>
                    <a:custGeom>
                      <a:avLst/>
                      <a:gdLst>
                        <a:gd name="T0" fmla="*/ 2147483646 w 32"/>
                        <a:gd name="T1" fmla="*/ 0 h 408"/>
                        <a:gd name="T2" fmla="*/ 2147483646 w 32"/>
                        <a:gd name="T3" fmla="*/ 2147483646 h 408"/>
                        <a:gd name="T4" fmla="*/ 2147483646 w 32"/>
                        <a:gd name="T5" fmla="*/ 2147483646 h 408"/>
                        <a:gd name="T6" fmla="*/ 2147483646 w 32"/>
                        <a:gd name="T7" fmla="*/ 2147483646 h 408"/>
                        <a:gd name="T8" fmla="*/ 2147483646 w 32"/>
                        <a:gd name="T9" fmla="*/ 2147483646 h 408"/>
                        <a:gd name="T10" fmla="*/ 0 w 32"/>
                        <a:gd name="T11" fmla="*/ 2147483646 h 408"/>
                        <a:gd name="T12" fmla="*/ 0 w 32"/>
                        <a:gd name="T13" fmla="*/ 2147483646 h 408"/>
                        <a:gd name="T14" fmla="*/ 0 w 32"/>
                        <a:gd name="T15" fmla="*/ 2147483646 h 408"/>
                        <a:gd name="T16" fmla="*/ 0 w 32"/>
                        <a:gd name="T17" fmla="*/ 2147483646 h 408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32"/>
                        <a:gd name="T28" fmla="*/ 0 h 408"/>
                        <a:gd name="T29" fmla="*/ 32 w 32"/>
                        <a:gd name="T30" fmla="*/ 408 h 408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32" h="408">
                          <a:moveTo>
                            <a:pt x="32" y="0"/>
                          </a:moveTo>
                          <a:lnTo>
                            <a:pt x="30" y="9"/>
                          </a:lnTo>
                          <a:lnTo>
                            <a:pt x="21" y="133"/>
                          </a:lnTo>
                          <a:lnTo>
                            <a:pt x="12" y="259"/>
                          </a:lnTo>
                          <a:lnTo>
                            <a:pt x="6" y="348"/>
                          </a:lnTo>
                          <a:lnTo>
                            <a:pt x="0" y="403"/>
                          </a:lnTo>
                          <a:lnTo>
                            <a:pt x="0" y="405"/>
                          </a:lnTo>
                          <a:lnTo>
                            <a:pt x="0" y="406"/>
                          </a:lnTo>
                          <a:lnTo>
                            <a:pt x="0" y="408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3030FF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06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3944938" y="3316288"/>
                      <a:ext cx="125413" cy="588963"/>
                    </a:xfrm>
                    <a:custGeom>
                      <a:avLst/>
                      <a:gdLst>
                        <a:gd name="T0" fmla="*/ 2147483646 w 237"/>
                        <a:gd name="T1" fmla="*/ 2147483646 h 1113"/>
                        <a:gd name="T2" fmla="*/ 2147483646 w 237"/>
                        <a:gd name="T3" fmla="*/ 2147483646 h 1113"/>
                        <a:gd name="T4" fmla="*/ 2147483646 w 237"/>
                        <a:gd name="T5" fmla="*/ 2147483646 h 1113"/>
                        <a:gd name="T6" fmla="*/ 2147483646 w 237"/>
                        <a:gd name="T7" fmla="*/ 2147483646 h 1113"/>
                        <a:gd name="T8" fmla="*/ 2147483646 w 237"/>
                        <a:gd name="T9" fmla="*/ 2147483646 h 1113"/>
                        <a:gd name="T10" fmla="*/ 2147483646 w 237"/>
                        <a:gd name="T11" fmla="*/ 2147483646 h 1113"/>
                        <a:gd name="T12" fmla="*/ 2147483646 w 237"/>
                        <a:gd name="T13" fmla="*/ 2147483646 h 1113"/>
                        <a:gd name="T14" fmla="*/ 2147483646 w 237"/>
                        <a:gd name="T15" fmla="*/ 2147483646 h 1113"/>
                        <a:gd name="T16" fmla="*/ 2147483646 w 237"/>
                        <a:gd name="T17" fmla="*/ 2147483646 h 1113"/>
                        <a:gd name="T18" fmla="*/ 2147483646 w 237"/>
                        <a:gd name="T19" fmla="*/ 2147483646 h 1113"/>
                        <a:gd name="T20" fmla="*/ 2147483646 w 237"/>
                        <a:gd name="T21" fmla="*/ 2147483646 h 1113"/>
                        <a:gd name="T22" fmla="*/ 2147483646 w 237"/>
                        <a:gd name="T23" fmla="*/ 2147483646 h 1113"/>
                        <a:gd name="T24" fmla="*/ 2147483646 w 237"/>
                        <a:gd name="T25" fmla="*/ 2147483646 h 1113"/>
                        <a:gd name="T26" fmla="*/ 2147483646 w 237"/>
                        <a:gd name="T27" fmla="*/ 2147483646 h 1113"/>
                        <a:gd name="T28" fmla="*/ 2147483646 w 237"/>
                        <a:gd name="T29" fmla="*/ 2147483646 h 1113"/>
                        <a:gd name="T30" fmla="*/ 2147483646 w 237"/>
                        <a:gd name="T31" fmla="*/ 2147483646 h 1113"/>
                        <a:gd name="T32" fmla="*/ 2147483646 w 237"/>
                        <a:gd name="T33" fmla="*/ 2147483646 h 1113"/>
                        <a:gd name="T34" fmla="*/ 2147483646 w 237"/>
                        <a:gd name="T35" fmla="*/ 2147483646 h 1113"/>
                        <a:gd name="T36" fmla="*/ 2147483646 w 237"/>
                        <a:gd name="T37" fmla="*/ 2147483646 h 1113"/>
                        <a:gd name="T38" fmla="*/ 2147483646 w 237"/>
                        <a:gd name="T39" fmla="*/ 2147483646 h 1113"/>
                        <a:gd name="T40" fmla="*/ 2147483646 w 237"/>
                        <a:gd name="T41" fmla="*/ 2147483646 h 1113"/>
                        <a:gd name="T42" fmla="*/ 2147483646 w 237"/>
                        <a:gd name="T43" fmla="*/ 2147483646 h 1113"/>
                        <a:gd name="T44" fmla="*/ 2147483646 w 237"/>
                        <a:gd name="T45" fmla="*/ 2147483646 h 1113"/>
                        <a:gd name="T46" fmla="*/ 2147483646 w 237"/>
                        <a:gd name="T47" fmla="*/ 2147483646 h 1113"/>
                        <a:gd name="T48" fmla="*/ 2147483646 w 237"/>
                        <a:gd name="T49" fmla="*/ 2147483646 h 1113"/>
                        <a:gd name="T50" fmla="*/ 2147483646 w 237"/>
                        <a:gd name="T51" fmla="*/ 2147483646 h 1113"/>
                        <a:gd name="T52" fmla="*/ 2147483646 w 237"/>
                        <a:gd name="T53" fmla="*/ 2147483646 h 1113"/>
                        <a:gd name="T54" fmla="*/ 2147483646 w 237"/>
                        <a:gd name="T55" fmla="*/ 2147483646 h 1113"/>
                        <a:gd name="T56" fmla="*/ 2147483646 w 237"/>
                        <a:gd name="T57" fmla="*/ 2147483646 h 1113"/>
                        <a:gd name="T58" fmla="*/ 2147483646 w 237"/>
                        <a:gd name="T59" fmla="*/ 2147483646 h 1113"/>
                        <a:gd name="T60" fmla="*/ 2147483646 w 237"/>
                        <a:gd name="T61" fmla="*/ 2147483646 h 1113"/>
                        <a:gd name="T62" fmla="*/ 2147483646 w 237"/>
                        <a:gd name="T63" fmla="*/ 2147483646 h 1113"/>
                        <a:gd name="T64" fmla="*/ 2147483646 w 237"/>
                        <a:gd name="T65" fmla="*/ 2147483646 h 1113"/>
                        <a:gd name="T66" fmla="*/ 2147483646 w 237"/>
                        <a:gd name="T67" fmla="*/ 2147483646 h 1113"/>
                        <a:gd name="T68" fmla="*/ 2147483646 w 237"/>
                        <a:gd name="T69" fmla="*/ 2147483646 h 1113"/>
                        <a:gd name="T70" fmla="*/ 2147483646 w 237"/>
                        <a:gd name="T71" fmla="*/ 2147483646 h 1113"/>
                        <a:gd name="T72" fmla="*/ 2147483646 w 237"/>
                        <a:gd name="T73" fmla="*/ 2147483646 h 1113"/>
                        <a:gd name="T74" fmla="*/ 2147483646 w 237"/>
                        <a:gd name="T75" fmla="*/ 2147483646 h 1113"/>
                        <a:gd name="T76" fmla="*/ 2147483646 w 237"/>
                        <a:gd name="T77" fmla="*/ 2147483646 h 1113"/>
                        <a:gd name="T78" fmla="*/ 2147483646 w 237"/>
                        <a:gd name="T79" fmla="*/ 2147483646 h 1113"/>
                        <a:gd name="T80" fmla="*/ 2147483646 w 237"/>
                        <a:gd name="T81" fmla="*/ 2147483646 h 1113"/>
                        <a:gd name="T82" fmla="*/ 2147483646 w 237"/>
                        <a:gd name="T83" fmla="*/ 2147483646 h 1113"/>
                        <a:gd name="T84" fmla="*/ 2147483646 w 237"/>
                        <a:gd name="T85" fmla="*/ 0 h 1113"/>
                        <a:gd name="T86" fmla="*/ 2147483646 w 237"/>
                        <a:gd name="T87" fmla="*/ 0 h 1113"/>
                        <a:gd name="T88" fmla="*/ 2147483646 w 237"/>
                        <a:gd name="T89" fmla="*/ 0 h 1113"/>
                        <a:gd name="T90" fmla="*/ 2147483646 w 237"/>
                        <a:gd name="T91" fmla="*/ 2147483646 h 1113"/>
                        <a:gd name="T92" fmla="*/ 2147483646 w 237"/>
                        <a:gd name="T93" fmla="*/ 2147483646 h 1113"/>
                        <a:gd name="T94" fmla="*/ 2147483646 w 237"/>
                        <a:gd name="T95" fmla="*/ 2147483646 h 1113"/>
                        <a:gd name="T96" fmla="*/ 2147483646 w 237"/>
                        <a:gd name="T97" fmla="*/ 2147483646 h 1113"/>
                        <a:gd name="T98" fmla="*/ 2147483646 w 237"/>
                        <a:gd name="T99" fmla="*/ 2147483646 h 1113"/>
                        <a:gd name="T100" fmla="*/ 2147483646 w 237"/>
                        <a:gd name="T101" fmla="*/ 2147483646 h 1113"/>
                        <a:gd name="T102" fmla="*/ 2147483646 w 237"/>
                        <a:gd name="T103" fmla="*/ 2147483646 h 1113"/>
                        <a:gd name="T104" fmla="*/ 2147483646 w 237"/>
                        <a:gd name="T105" fmla="*/ 2147483646 h 1113"/>
                        <a:gd name="T106" fmla="*/ 0 w 237"/>
                        <a:gd name="T107" fmla="*/ 2147483646 h 1113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w 237"/>
                        <a:gd name="T163" fmla="*/ 0 h 1113"/>
                        <a:gd name="T164" fmla="*/ 237 w 237"/>
                        <a:gd name="T165" fmla="*/ 1113 h 1113"/>
                      </a:gdLst>
                      <a:ahLst/>
                      <a:cxnLst>
                        <a:cxn ang="T108">
                          <a:pos x="T0" y="T1"/>
                        </a:cxn>
                        <a:cxn ang="T109">
                          <a:pos x="T2" y="T3"/>
                        </a:cxn>
                        <a:cxn ang="T110">
                          <a:pos x="T4" y="T5"/>
                        </a:cxn>
                        <a:cxn ang="T111">
                          <a:pos x="T6" y="T7"/>
                        </a:cxn>
                        <a:cxn ang="T112">
                          <a:pos x="T8" y="T9"/>
                        </a:cxn>
                        <a:cxn ang="T113">
                          <a:pos x="T10" y="T11"/>
                        </a:cxn>
                        <a:cxn ang="T114">
                          <a:pos x="T12" y="T13"/>
                        </a:cxn>
                        <a:cxn ang="T115">
                          <a:pos x="T14" y="T15"/>
                        </a:cxn>
                        <a:cxn ang="T116">
                          <a:pos x="T16" y="T17"/>
                        </a:cxn>
                        <a:cxn ang="T117">
                          <a:pos x="T18" y="T19"/>
                        </a:cxn>
                        <a:cxn ang="T118">
                          <a:pos x="T20" y="T21"/>
                        </a:cxn>
                        <a:cxn ang="T119">
                          <a:pos x="T22" y="T23"/>
                        </a:cxn>
                        <a:cxn ang="T120">
                          <a:pos x="T24" y="T25"/>
                        </a:cxn>
                        <a:cxn ang="T121">
                          <a:pos x="T26" y="T27"/>
                        </a:cxn>
                        <a:cxn ang="T122">
                          <a:pos x="T28" y="T29"/>
                        </a:cxn>
                        <a:cxn ang="T123">
                          <a:pos x="T30" y="T31"/>
                        </a:cxn>
                        <a:cxn ang="T124">
                          <a:pos x="T32" y="T33"/>
                        </a:cxn>
                        <a:cxn ang="T125">
                          <a:pos x="T34" y="T35"/>
                        </a:cxn>
                        <a:cxn ang="T126">
                          <a:pos x="T36" y="T37"/>
                        </a:cxn>
                        <a:cxn ang="T127">
                          <a:pos x="T38" y="T39"/>
                        </a:cxn>
                        <a:cxn ang="T128">
                          <a:pos x="T40" y="T41"/>
                        </a:cxn>
                        <a:cxn ang="T129">
                          <a:pos x="T42" y="T43"/>
                        </a:cxn>
                        <a:cxn ang="T130">
                          <a:pos x="T44" y="T45"/>
                        </a:cxn>
                        <a:cxn ang="T131">
                          <a:pos x="T46" y="T47"/>
                        </a:cxn>
                        <a:cxn ang="T132">
                          <a:pos x="T48" y="T49"/>
                        </a:cxn>
                        <a:cxn ang="T133">
                          <a:pos x="T50" y="T51"/>
                        </a:cxn>
                        <a:cxn ang="T134">
                          <a:pos x="T52" y="T53"/>
                        </a:cxn>
                        <a:cxn ang="T135">
                          <a:pos x="T54" y="T55"/>
                        </a:cxn>
                        <a:cxn ang="T136">
                          <a:pos x="T56" y="T57"/>
                        </a:cxn>
                        <a:cxn ang="T137">
                          <a:pos x="T58" y="T59"/>
                        </a:cxn>
                        <a:cxn ang="T138">
                          <a:pos x="T60" y="T61"/>
                        </a:cxn>
                        <a:cxn ang="T139">
                          <a:pos x="T62" y="T63"/>
                        </a:cxn>
                        <a:cxn ang="T140">
                          <a:pos x="T64" y="T65"/>
                        </a:cxn>
                        <a:cxn ang="T141">
                          <a:pos x="T66" y="T67"/>
                        </a:cxn>
                        <a:cxn ang="T142">
                          <a:pos x="T68" y="T69"/>
                        </a:cxn>
                        <a:cxn ang="T143">
                          <a:pos x="T70" y="T71"/>
                        </a:cxn>
                        <a:cxn ang="T144">
                          <a:pos x="T72" y="T73"/>
                        </a:cxn>
                        <a:cxn ang="T145">
                          <a:pos x="T74" y="T75"/>
                        </a:cxn>
                        <a:cxn ang="T146">
                          <a:pos x="T76" y="T77"/>
                        </a:cxn>
                        <a:cxn ang="T147">
                          <a:pos x="T78" y="T79"/>
                        </a:cxn>
                        <a:cxn ang="T148">
                          <a:pos x="T80" y="T81"/>
                        </a:cxn>
                        <a:cxn ang="T149">
                          <a:pos x="T82" y="T83"/>
                        </a:cxn>
                        <a:cxn ang="T150">
                          <a:pos x="T84" y="T85"/>
                        </a:cxn>
                        <a:cxn ang="T151">
                          <a:pos x="T86" y="T87"/>
                        </a:cxn>
                        <a:cxn ang="T152">
                          <a:pos x="T88" y="T89"/>
                        </a:cxn>
                        <a:cxn ang="T153">
                          <a:pos x="T90" y="T91"/>
                        </a:cxn>
                        <a:cxn ang="T154">
                          <a:pos x="T92" y="T93"/>
                        </a:cxn>
                        <a:cxn ang="T155">
                          <a:pos x="T94" y="T95"/>
                        </a:cxn>
                        <a:cxn ang="T156">
                          <a:pos x="T96" y="T97"/>
                        </a:cxn>
                        <a:cxn ang="T157">
                          <a:pos x="T98" y="T99"/>
                        </a:cxn>
                        <a:cxn ang="T158">
                          <a:pos x="T100" y="T101"/>
                        </a:cxn>
                        <a:cxn ang="T159">
                          <a:pos x="T102" y="T103"/>
                        </a:cxn>
                        <a:cxn ang="T160">
                          <a:pos x="T104" y="T105"/>
                        </a:cxn>
                        <a:cxn ang="T161">
                          <a:pos x="T106" y="T107"/>
                        </a:cxn>
                      </a:cxnLst>
                      <a:rect l="T162" t="T163" r="T164" b="T165"/>
                      <a:pathLst>
                        <a:path w="237" h="1113">
                          <a:moveTo>
                            <a:pt x="114" y="1113"/>
                          </a:moveTo>
                          <a:lnTo>
                            <a:pt x="115" y="1099"/>
                          </a:lnTo>
                          <a:lnTo>
                            <a:pt x="123" y="1024"/>
                          </a:lnTo>
                          <a:lnTo>
                            <a:pt x="136" y="850"/>
                          </a:lnTo>
                          <a:lnTo>
                            <a:pt x="139" y="811"/>
                          </a:lnTo>
                          <a:lnTo>
                            <a:pt x="141" y="778"/>
                          </a:lnTo>
                          <a:lnTo>
                            <a:pt x="144" y="744"/>
                          </a:lnTo>
                          <a:lnTo>
                            <a:pt x="147" y="706"/>
                          </a:lnTo>
                          <a:lnTo>
                            <a:pt x="148" y="684"/>
                          </a:lnTo>
                          <a:lnTo>
                            <a:pt x="150" y="660"/>
                          </a:lnTo>
                          <a:lnTo>
                            <a:pt x="153" y="643"/>
                          </a:lnTo>
                          <a:lnTo>
                            <a:pt x="153" y="637"/>
                          </a:lnTo>
                          <a:lnTo>
                            <a:pt x="156" y="622"/>
                          </a:lnTo>
                          <a:lnTo>
                            <a:pt x="163" y="580"/>
                          </a:lnTo>
                          <a:lnTo>
                            <a:pt x="169" y="541"/>
                          </a:lnTo>
                          <a:lnTo>
                            <a:pt x="175" y="514"/>
                          </a:lnTo>
                          <a:lnTo>
                            <a:pt x="184" y="463"/>
                          </a:lnTo>
                          <a:lnTo>
                            <a:pt x="190" y="430"/>
                          </a:lnTo>
                          <a:lnTo>
                            <a:pt x="198" y="385"/>
                          </a:lnTo>
                          <a:lnTo>
                            <a:pt x="213" y="297"/>
                          </a:lnTo>
                          <a:lnTo>
                            <a:pt x="223" y="241"/>
                          </a:lnTo>
                          <a:lnTo>
                            <a:pt x="234" y="178"/>
                          </a:lnTo>
                          <a:lnTo>
                            <a:pt x="237" y="157"/>
                          </a:lnTo>
                          <a:lnTo>
                            <a:pt x="237" y="156"/>
                          </a:lnTo>
                          <a:lnTo>
                            <a:pt x="235" y="156"/>
                          </a:lnTo>
                          <a:lnTo>
                            <a:pt x="232" y="154"/>
                          </a:lnTo>
                          <a:lnTo>
                            <a:pt x="223" y="153"/>
                          </a:lnTo>
                          <a:lnTo>
                            <a:pt x="199" y="148"/>
                          </a:lnTo>
                          <a:lnTo>
                            <a:pt x="198" y="148"/>
                          </a:lnTo>
                          <a:lnTo>
                            <a:pt x="169" y="124"/>
                          </a:lnTo>
                          <a:lnTo>
                            <a:pt x="153" y="109"/>
                          </a:lnTo>
                          <a:lnTo>
                            <a:pt x="142" y="99"/>
                          </a:lnTo>
                          <a:lnTo>
                            <a:pt x="130" y="88"/>
                          </a:lnTo>
                          <a:lnTo>
                            <a:pt x="127" y="85"/>
                          </a:lnTo>
                          <a:lnTo>
                            <a:pt x="124" y="82"/>
                          </a:lnTo>
                          <a:lnTo>
                            <a:pt x="114" y="72"/>
                          </a:lnTo>
                          <a:lnTo>
                            <a:pt x="102" y="60"/>
                          </a:lnTo>
                          <a:lnTo>
                            <a:pt x="90" y="49"/>
                          </a:lnTo>
                          <a:lnTo>
                            <a:pt x="81" y="40"/>
                          </a:lnTo>
                          <a:lnTo>
                            <a:pt x="73" y="34"/>
                          </a:lnTo>
                          <a:lnTo>
                            <a:pt x="54" y="15"/>
                          </a:lnTo>
                          <a:lnTo>
                            <a:pt x="49" y="12"/>
                          </a:lnTo>
                          <a:lnTo>
                            <a:pt x="37" y="0"/>
                          </a:lnTo>
                          <a:lnTo>
                            <a:pt x="36" y="0"/>
                          </a:lnTo>
                          <a:lnTo>
                            <a:pt x="34" y="0"/>
                          </a:lnTo>
                          <a:lnTo>
                            <a:pt x="33" y="1"/>
                          </a:lnTo>
                          <a:lnTo>
                            <a:pt x="30" y="6"/>
                          </a:lnTo>
                          <a:lnTo>
                            <a:pt x="27" y="10"/>
                          </a:lnTo>
                          <a:lnTo>
                            <a:pt x="25" y="10"/>
                          </a:lnTo>
                          <a:lnTo>
                            <a:pt x="22" y="15"/>
                          </a:lnTo>
                          <a:lnTo>
                            <a:pt x="16" y="21"/>
                          </a:lnTo>
                          <a:lnTo>
                            <a:pt x="7" y="33"/>
                          </a:lnTo>
                          <a:lnTo>
                            <a:pt x="1" y="39"/>
                          </a:lnTo>
                          <a:lnTo>
                            <a:pt x="0" y="40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3030FF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</p:grpSp>
              <p:sp>
                <p:nvSpPr>
                  <p:cNvPr id="187" name="Freeform 30"/>
                  <p:cNvSpPr>
                    <a:spLocks/>
                  </p:cNvSpPr>
                  <p:nvPr/>
                </p:nvSpPr>
                <p:spPr bwMode="auto">
                  <a:xfrm>
                    <a:off x="4122738" y="3862388"/>
                    <a:ext cx="358775" cy="649288"/>
                  </a:xfrm>
                  <a:custGeom>
                    <a:avLst/>
                    <a:gdLst>
                      <a:gd name="T0" fmla="*/ 2147483646 w 678"/>
                      <a:gd name="T1" fmla="*/ 2147483646 h 1227"/>
                      <a:gd name="T2" fmla="*/ 2147483646 w 678"/>
                      <a:gd name="T3" fmla="*/ 2147483646 h 1227"/>
                      <a:gd name="T4" fmla="*/ 2147483646 w 678"/>
                      <a:gd name="T5" fmla="*/ 2147483646 h 1227"/>
                      <a:gd name="T6" fmla="*/ 2147483646 w 678"/>
                      <a:gd name="T7" fmla="*/ 2147483646 h 1227"/>
                      <a:gd name="T8" fmla="*/ 2147483646 w 678"/>
                      <a:gd name="T9" fmla="*/ 2147483646 h 1227"/>
                      <a:gd name="T10" fmla="*/ 2147483646 w 678"/>
                      <a:gd name="T11" fmla="*/ 2147483646 h 1227"/>
                      <a:gd name="T12" fmla="*/ 2147483646 w 678"/>
                      <a:gd name="T13" fmla="*/ 2147483646 h 1227"/>
                      <a:gd name="T14" fmla="*/ 2147483646 w 678"/>
                      <a:gd name="T15" fmla="*/ 2147483646 h 1227"/>
                      <a:gd name="T16" fmla="*/ 2147483646 w 678"/>
                      <a:gd name="T17" fmla="*/ 2147483646 h 1227"/>
                      <a:gd name="T18" fmla="*/ 2147483646 w 678"/>
                      <a:gd name="T19" fmla="*/ 2147483646 h 1227"/>
                      <a:gd name="T20" fmla="*/ 2147483646 w 678"/>
                      <a:gd name="T21" fmla="*/ 2147483646 h 1227"/>
                      <a:gd name="T22" fmla="*/ 2147483646 w 678"/>
                      <a:gd name="T23" fmla="*/ 2147483646 h 1227"/>
                      <a:gd name="T24" fmla="*/ 2147483646 w 678"/>
                      <a:gd name="T25" fmla="*/ 2147483646 h 1227"/>
                      <a:gd name="T26" fmla="*/ 2147483646 w 678"/>
                      <a:gd name="T27" fmla="*/ 2147483646 h 1227"/>
                      <a:gd name="T28" fmla="*/ 2147483646 w 678"/>
                      <a:gd name="T29" fmla="*/ 2147483646 h 1227"/>
                      <a:gd name="T30" fmla="*/ 2147483646 w 678"/>
                      <a:gd name="T31" fmla="*/ 2147483646 h 1227"/>
                      <a:gd name="T32" fmla="*/ 2147483646 w 678"/>
                      <a:gd name="T33" fmla="*/ 2147483646 h 1227"/>
                      <a:gd name="T34" fmla="*/ 2147483646 w 678"/>
                      <a:gd name="T35" fmla="*/ 2147483646 h 1227"/>
                      <a:gd name="T36" fmla="*/ 2147483646 w 678"/>
                      <a:gd name="T37" fmla="*/ 2147483646 h 1227"/>
                      <a:gd name="T38" fmla="*/ 2147483646 w 678"/>
                      <a:gd name="T39" fmla="*/ 2147483646 h 1227"/>
                      <a:gd name="T40" fmla="*/ 2147483646 w 678"/>
                      <a:gd name="T41" fmla="*/ 2147483646 h 1227"/>
                      <a:gd name="T42" fmla="*/ 2147483646 w 678"/>
                      <a:gd name="T43" fmla="*/ 2147483646 h 1227"/>
                      <a:gd name="T44" fmla="*/ 2147483646 w 678"/>
                      <a:gd name="T45" fmla="*/ 2147483646 h 1227"/>
                      <a:gd name="T46" fmla="*/ 2147483646 w 678"/>
                      <a:gd name="T47" fmla="*/ 2147483646 h 1227"/>
                      <a:gd name="T48" fmla="*/ 2147483646 w 678"/>
                      <a:gd name="T49" fmla="*/ 2147483646 h 1227"/>
                      <a:gd name="T50" fmla="*/ 2147483646 w 678"/>
                      <a:gd name="T51" fmla="*/ 2147483646 h 1227"/>
                      <a:gd name="T52" fmla="*/ 2147483646 w 678"/>
                      <a:gd name="T53" fmla="*/ 2147483646 h 1227"/>
                      <a:gd name="T54" fmla="*/ 2147483646 w 678"/>
                      <a:gd name="T55" fmla="*/ 2147483646 h 1227"/>
                      <a:gd name="T56" fmla="*/ 0 w 678"/>
                      <a:gd name="T57" fmla="*/ 2147483646 h 1227"/>
                      <a:gd name="T58" fmla="*/ 0 w 678"/>
                      <a:gd name="T59" fmla="*/ 2147483646 h 1227"/>
                      <a:gd name="T60" fmla="*/ 2147483646 w 678"/>
                      <a:gd name="T61" fmla="*/ 2147483646 h 1227"/>
                      <a:gd name="T62" fmla="*/ 2147483646 w 678"/>
                      <a:gd name="T63" fmla="*/ 2147483646 h 122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678"/>
                      <a:gd name="T97" fmla="*/ 0 h 1227"/>
                      <a:gd name="T98" fmla="*/ 678 w 678"/>
                      <a:gd name="T99" fmla="*/ 1227 h 122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678" h="1227">
                        <a:moveTo>
                          <a:pt x="539" y="0"/>
                        </a:moveTo>
                        <a:lnTo>
                          <a:pt x="536" y="5"/>
                        </a:lnTo>
                        <a:lnTo>
                          <a:pt x="531" y="23"/>
                        </a:lnTo>
                        <a:lnTo>
                          <a:pt x="473" y="282"/>
                        </a:lnTo>
                        <a:lnTo>
                          <a:pt x="471" y="296"/>
                        </a:lnTo>
                        <a:lnTo>
                          <a:pt x="470" y="309"/>
                        </a:lnTo>
                        <a:lnTo>
                          <a:pt x="471" y="344"/>
                        </a:lnTo>
                        <a:lnTo>
                          <a:pt x="473" y="426"/>
                        </a:lnTo>
                        <a:lnTo>
                          <a:pt x="473" y="437"/>
                        </a:lnTo>
                        <a:lnTo>
                          <a:pt x="468" y="590"/>
                        </a:lnTo>
                        <a:lnTo>
                          <a:pt x="470" y="609"/>
                        </a:lnTo>
                        <a:lnTo>
                          <a:pt x="474" y="627"/>
                        </a:lnTo>
                        <a:lnTo>
                          <a:pt x="480" y="645"/>
                        </a:lnTo>
                        <a:lnTo>
                          <a:pt x="491" y="660"/>
                        </a:lnTo>
                        <a:lnTo>
                          <a:pt x="503" y="675"/>
                        </a:lnTo>
                        <a:lnTo>
                          <a:pt x="518" y="687"/>
                        </a:lnTo>
                        <a:lnTo>
                          <a:pt x="675" y="795"/>
                        </a:lnTo>
                        <a:lnTo>
                          <a:pt x="677" y="795"/>
                        </a:lnTo>
                        <a:lnTo>
                          <a:pt x="677" y="797"/>
                        </a:lnTo>
                        <a:lnTo>
                          <a:pt x="678" y="797"/>
                        </a:lnTo>
                        <a:lnTo>
                          <a:pt x="678" y="798"/>
                        </a:lnTo>
                        <a:lnTo>
                          <a:pt x="678" y="800"/>
                        </a:lnTo>
                        <a:lnTo>
                          <a:pt x="678" y="801"/>
                        </a:lnTo>
                        <a:lnTo>
                          <a:pt x="678" y="803"/>
                        </a:lnTo>
                        <a:lnTo>
                          <a:pt x="677" y="804"/>
                        </a:lnTo>
                        <a:lnTo>
                          <a:pt x="621" y="887"/>
                        </a:lnTo>
                        <a:lnTo>
                          <a:pt x="618" y="891"/>
                        </a:lnTo>
                        <a:lnTo>
                          <a:pt x="602" y="906"/>
                        </a:lnTo>
                        <a:lnTo>
                          <a:pt x="597" y="911"/>
                        </a:lnTo>
                        <a:lnTo>
                          <a:pt x="530" y="1034"/>
                        </a:lnTo>
                        <a:lnTo>
                          <a:pt x="528" y="1035"/>
                        </a:lnTo>
                        <a:lnTo>
                          <a:pt x="527" y="1037"/>
                        </a:lnTo>
                        <a:lnTo>
                          <a:pt x="525" y="1037"/>
                        </a:lnTo>
                        <a:lnTo>
                          <a:pt x="524" y="1038"/>
                        </a:lnTo>
                        <a:lnTo>
                          <a:pt x="522" y="1038"/>
                        </a:lnTo>
                        <a:lnTo>
                          <a:pt x="356" y="1052"/>
                        </a:lnTo>
                        <a:lnTo>
                          <a:pt x="347" y="1053"/>
                        </a:lnTo>
                        <a:lnTo>
                          <a:pt x="339" y="1058"/>
                        </a:lnTo>
                        <a:lnTo>
                          <a:pt x="242" y="1131"/>
                        </a:lnTo>
                        <a:lnTo>
                          <a:pt x="201" y="1158"/>
                        </a:lnTo>
                        <a:lnTo>
                          <a:pt x="158" y="1184"/>
                        </a:lnTo>
                        <a:lnTo>
                          <a:pt x="114" y="1206"/>
                        </a:lnTo>
                        <a:lnTo>
                          <a:pt x="69" y="1224"/>
                        </a:lnTo>
                        <a:lnTo>
                          <a:pt x="60" y="1227"/>
                        </a:lnTo>
                        <a:lnTo>
                          <a:pt x="59" y="1227"/>
                        </a:lnTo>
                        <a:lnTo>
                          <a:pt x="57" y="1227"/>
                        </a:lnTo>
                        <a:lnTo>
                          <a:pt x="56" y="1227"/>
                        </a:lnTo>
                        <a:lnTo>
                          <a:pt x="54" y="1226"/>
                        </a:lnTo>
                        <a:lnTo>
                          <a:pt x="53" y="1226"/>
                        </a:lnTo>
                        <a:lnTo>
                          <a:pt x="53" y="1224"/>
                        </a:lnTo>
                        <a:lnTo>
                          <a:pt x="53" y="1223"/>
                        </a:lnTo>
                        <a:lnTo>
                          <a:pt x="35" y="1167"/>
                        </a:lnTo>
                        <a:lnTo>
                          <a:pt x="35" y="1166"/>
                        </a:lnTo>
                        <a:lnTo>
                          <a:pt x="35" y="1164"/>
                        </a:lnTo>
                        <a:lnTo>
                          <a:pt x="33" y="1163"/>
                        </a:lnTo>
                        <a:lnTo>
                          <a:pt x="2" y="1121"/>
                        </a:lnTo>
                        <a:lnTo>
                          <a:pt x="2" y="1119"/>
                        </a:lnTo>
                        <a:lnTo>
                          <a:pt x="0" y="1119"/>
                        </a:lnTo>
                        <a:lnTo>
                          <a:pt x="0" y="1118"/>
                        </a:lnTo>
                        <a:lnTo>
                          <a:pt x="0" y="1116"/>
                        </a:lnTo>
                        <a:lnTo>
                          <a:pt x="2" y="1115"/>
                        </a:lnTo>
                        <a:lnTo>
                          <a:pt x="2" y="1113"/>
                        </a:lnTo>
                        <a:lnTo>
                          <a:pt x="9" y="1101"/>
                        </a:lnTo>
                        <a:lnTo>
                          <a:pt x="15" y="1089"/>
                        </a:lnTo>
                        <a:lnTo>
                          <a:pt x="17" y="1080"/>
                        </a:lnTo>
                      </a:path>
                    </a:pathLst>
                  </a:custGeom>
                  <a:noFill/>
                  <a:ln w="38100">
                    <a:solidFill>
                      <a:srgbClr val="40C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grpSp>
                <p:nvGrpSpPr>
                  <p:cNvPr id="188" name="群組 55"/>
                  <p:cNvGrpSpPr>
                    <a:grpSpLocks/>
                  </p:cNvGrpSpPr>
                  <p:nvPr/>
                </p:nvGrpSpPr>
                <p:grpSpPr bwMode="auto">
                  <a:xfrm>
                    <a:off x="3195638" y="750888"/>
                    <a:ext cx="1747837" cy="4251325"/>
                    <a:chOff x="3195638" y="750888"/>
                    <a:chExt cx="1747837" cy="4251325"/>
                  </a:xfrm>
                </p:grpSpPr>
                <p:sp>
                  <p:nvSpPr>
                    <p:cNvPr id="192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3530600" y="3744913"/>
                      <a:ext cx="639763" cy="852487"/>
                    </a:xfrm>
                    <a:custGeom>
                      <a:avLst/>
                      <a:gdLst>
                        <a:gd name="T0" fmla="*/ 2147483646 w 1210"/>
                        <a:gd name="T1" fmla="*/ 2147483646 h 1611"/>
                        <a:gd name="T2" fmla="*/ 2147483646 w 1210"/>
                        <a:gd name="T3" fmla="*/ 2147483646 h 1611"/>
                        <a:gd name="T4" fmla="*/ 2147483646 w 1210"/>
                        <a:gd name="T5" fmla="*/ 2147483646 h 1611"/>
                        <a:gd name="T6" fmla="*/ 2147483646 w 1210"/>
                        <a:gd name="T7" fmla="*/ 2147483646 h 1611"/>
                        <a:gd name="T8" fmla="*/ 2147483646 w 1210"/>
                        <a:gd name="T9" fmla="*/ 0 h 1611"/>
                        <a:gd name="T10" fmla="*/ 2147483646 w 1210"/>
                        <a:gd name="T11" fmla="*/ 2147483646 h 1611"/>
                        <a:gd name="T12" fmla="*/ 2147483646 w 1210"/>
                        <a:gd name="T13" fmla="*/ 2147483646 h 1611"/>
                        <a:gd name="T14" fmla="*/ 2147483646 w 1210"/>
                        <a:gd name="T15" fmla="*/ 2147483646 h 1611"/>
                        <a:gd name="T16" fmla="*/ 2147483646 w 1210"/>
                        <a:gd name="T17" fmla="*/ 2147483646 h 1611"/>
                        <a:gd name="T18" fmla="*/ 2147483646 w 1210"/>
                        <a:gd name="T19" fmla="*/ 2147483646 h 1611"/>
                        <a:gd name="T20" fmla="*/ 2147483646 w 1210"/>
                        <a:gd name="T21" fmla="*/ 2147483646 h 1611"/>
                        <a:gd name="T22" fmla="*/ 2147483646 w 1210"/>
                        <a:gd name="T23" fmla="*/ 2147483646 h 1611"/>
                        <a:gd name="T24" fmla="*/ 2147483646 w 1210"/>
                        <a:gd name="T25" fmla="*/ 2147483646 h 1611"/>
                        <a:gd name="T26" fmla="*/ 2147483646 w 1210"/>
                        <a:gd name="T27" fmla="*/ 2147483646 h 1611"/>
                        <a:gd name="T28" fmla="*/ 2147483646 w 1210"/>
                        <a:gd name="T29" fmla="*/ 2147483646 h 1611"/>
                        <a:gd name="T30" fmla="*/ 2147483646 w 1210"/>
                        <a:gd name="T31" fmla="*/ 2147483646 h 1611"/>
                        <a:gd name="T32" fmla="*/ 2147483646 w 1210"/>
                        <a:gd name="T33" fmla="*/ 2147483646 h 1611"/>
                        <a:gd name="T34" fmla="*/ 2147483646 w 1210"/>
                        <a:gd name="T35" fmla="*/ 2147483646 h 1611"/>
                        <a:gd name="T36" fmla="*/ 2147483646 w 1210"/>
                        <a:gd name="T37" fmla="*/ 2147483646 h 1611"/>
                        <a:gd name="T38" fmla="*/ 2147483646 w 1210"/>
                        <a:gd name="T39" fmla="*/ 2147483646 h 1611"/>
                        <a:gd name="T40" fmla="*/ 2147483646 w 1210"/>
                        <a:gd name="T41" fmla="*/ 2147483646 h 1611"/>
                        <a:gd name="T42" fmla="*/ 2147483646 w 1210"/>
                        <a:gd name="T43" fmla="*/ 2147483646 h 1611"/>
                        <a:gd name="T44" fmla="*/ 2147483646 w 1210"/>
                        <a:gd name="T45" fmla="*/ 2147483646 h 1611"/>
                        <a:gd name="T46" fmla="*/ 2147483646 w 1210"/>
                        <a:gd name="T47" fmla="*/ 2147483646 h 1611"/>
                        <a:gd name="T48" fmla="*/ 2147483646 w 1210"/>
                        <a:gd name="T49" fmla="*/ 2147483646 h 1611"/>
                        <a:gd name="T50" fmla="*/ 2147483646 w 1210"/>
                        <a:gd name="T51" fmla="*/ 2147483646 h 1611"/>
                        <a:gd name="T52" fmla="*/ 2147483646 w 1210"/>
                        <a:gd name="T53" fmla="*/ 2147483646 h 1611"/>
                        <a:gd name="T54" fmla="*/ 2147483646 w 1210"/>
                        <a:gd name="T55" fmla="*/ 2147483646 h 1611"/>
                        <a:gd name="T56" fmla="*/ 2147483646 w 1210"/>
                        <a:gd name="T57" fmla="*/ 2147483646 h 1611"/>
                        <a:gd name="T58" fmla="*/ 2147483646 w 1210"/>
                        <a:gd name="T59" fmla="*/ 2147483646 h 1611"/>
                        <a:gd name="T60" fmla="*/ 2147483646 w 1210"/>
                        <a:gd name="T61" fmla="*/ 2147483646 h 1611"/>
                        <a:gd name="T62" fmla="*/ 2147483646 w 1210"/>
                        <a:gd name="T63" fmla="*/ 2147483646 h 1611"/>
                        <a:gd name="T64" fmla="*/ 2147483646 w 1210"/>
                        <a:gd name="T65" fmla="*/ 2147483646 h 1611"/>
                        <a:gd name="T66" fmla="*/ 2147483646 w 1210"/>
                        <a:gd name="T67" fmla="*/ 2147483646 h 1611"/>
                        <a:gd name="T68" fmla="*/ 2147483646 w 1210"/>
                        <a:gd name="T69" fmla="*/ 2147483646 h 1611"/>
                        <a:gd name="T70" fmla="*/ 2147483646 w 1210"/>
                        <a:gd name="T71" fmla="*/ 2147483646 h 1611"/>
                        <a:gd name="T72" fmla="*/ 2147483646 w 1210"/>
                        <a:gd name="T73" fmla="*/ 2147483646 h 1611"/>
                        <a:gd name="T74" fmla="*/ 2147483646 w 1210"/>
                        <a:gd name="T75" fmla="*/ 2147483646 h 1611"/>
                        <a:gd name="T76" fmla="*/ 2147483646 w 1210"/>
                        <a:gd name="T77" fmla="*/ 2147483646 h 1611"/>
                        <a:gd name="T78" fmla="*/ 2147483646 w 1210"/>
                        <a:gd name="T79" fmla="*/ 2147483646 h 1611"/>
                        <a:gd name="T80" fmla="*/ 2147483646 w 1210"/>
                        <a:gd name="T81" fmla="*/ 2147483646 h 1611"/>
                        <a:gd name="T82" fmla="*/ 2147483646 w 1210"/>
                        <a:gd name="T83" fmla="*/ 2147483646 h 1611"/>
                        <a:gd name="T84" fmla="*/ 2147483646 w 1210"/>
                        <a:gd name="T85" fmla="*/ 2147483646 h 1611"/>
                        <a:gd name="T86" fmla="*/ 2147483646 w 1210"/>
                        <a:gd name="T87" fmla="*/ 2147483646 h 1611"/>
                        <a:gd name="T88" fmla="*/ 2147483646 w 1210"/>
                        <a:gd name="T89" fmla="*/ 2147483646 h 1611"/>
                        <a:gd name="T90" fmla="*/ 2147483646 w 1210"/>
                        <a:gd name="T91" fmla="*/ 2147483646 h 1611"/>
                        <a:gd name="T92" fmla="*/ 2147483646 w 1210"/>
                        <a:gd name="T93" fmla="*/ 2147483646 h 1611"/>
                        <a:gd name="T94" fmla="*/ 2147483646 w 1210"/>
                        <a:gd name="T95" fmla="*/ 2147483646 h 1611"/>
                        <a:gd name="T96" fmla="*/ 2147483646 w 1210"/>
                        <a:gd name="T97" fmla="*/ 2147483646 h 1611"/>
                        <a:gd name="T98" fmla="*/ 2147483646 w 1210"/>
                        <a:gd name="T99" fmla="*/ 2147483646 h 1611"/>
                        <a:gd name="T100" fmla="*/ 2147483646 w 1210"/>
                        <a:gd name="T101" fmla="*/ 2147483646 h 1611"/>
                        <a:gd name="T102" fmla="*/ 2147483646 w 1210"/>
                        <a:gd name="T103" fmla="*/ 2147483646 h 1611"/>
                        <a:gd name="T104" fmla="*/ 0 w 1210"/>
                        <a:gd name="T105" fmla="*/ 2147483646 h 1611"/>
                        <a:gd name="T106" fmla="*/ 2147483646 w 1210"/>
                        <a:gd name="T107" fmla="*/ 2147483646 h 1611"/>
                        <a:gd name="T108" fmla="*/ 2147483646 w 1210"/>
                        <a:gd name="T109" fmla="*/ 2147483646 h 1611"/>
                        <a:gd name="T110" fmla="*/ 2147483646 w 1210"/>
                        <a:gd name="T111" fmla="*/ 2147483646 h 1611"/>
                        <a:gd name="T112" fmla="*/ 2147483646 w 1210"/>
                        <a:gd name="T113" fmla="*/ 2147483646 h 1611"/>
                        <a:gd name="T114" fmla="*/ 2147483646 w 1210"/>
                        <a:gd name="T115" fmla="*/ 2147483646 h 1611"/>
                        <a:gd name="T116" fmla="*/ 2147483646 w 1210"/>
                        <a:gd name="T117" fmla="*/ 2147483646 h 1611"/>
                        <a:gd name="T118" fmla="*/ 2147483646 w 1210"/>
                        <a:gd name="T119" fmla="*/ 2147483646 h 1611"/>
                        <a:gd name="T120" fmla="*/ 2147483646 w 1210"/>
                        <a:gd name="T121" fmla="*/ 2147483646 h 1611"/>
                        <a:gd name="T122" fmla="*/ 2147483646 w 1210"/>
                        <a:gd name="T123" fmla="*/ 2147483646 h 1611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1210"/>
                        <a:gd name="T187" fmla="*/ 0 h 1611"/>
                        <a:gd name="T188" fmla="*/ 1210 w 1210"/>
                        <a:gd name="T189" fmla="*/ 1611 h 1611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1210" h="1611">
                          <a:moveTo>
                            <a:pt x="297" y="51"/>
                          </a:moveTo>
                          <a:lnTo>
                            <a:pt x="345" y="54"/>
                          </a:lnTo>
                          <a:lnTo>
                            <a:pt x="349" y="54"/>
                          </a:lnTo>
                          <a:lnTo>
                            <a:pt x="355" y="54"/>
                          </a:lnTo>
                          <a:lnTo>
                            <a:pt x="406" y="55"/>
                          </a:lnTo>
                          <a:lnTo>
                            <a:pt x="418" y="57"/>
                          </a:lnTo>
                          <a:lnTo>
                            <a:pt x="423" y="57"/>
                          </a:lnTo>
                          <a:lnTo>
                            <a:pt x="430" y="57"/>
                          </a:lnTo>
                          <a:lnTo>
                            <a:pt x="459" y="60"/>
                          </a:lnTo>
                          <a:lnTo>
                            <a:pt x="460" y="60"/>
                          </a:lnTo>
                          <a:lnTo>
                            <a:pt x="462" y="60"/>
                          </a:lnTo>
                          <a:lnTo>
                            <a:pt x="463" y="60"/>
                          </a:lnTo>
                          <a:lnTo>
                            <a:pt x="463" y="61"/>
                          </a:lnTo>
                          <a:lnTo>
                            <a:pt x="466" y="61"/>
                          </a:lnTo>
                          <a:lnTo>
                            <a:pt x="469" y="60"/>
                          </a:lnTo>
                          <a:lnTo>
                            <a:pt x="471" y="60"/>
                          </a:lnTo>
                          <a:lnTo>
                            <a:pt x="472" y="60"/>
                          </a:lnTo>
                          <a:lnTo>
                            <a:pt x="474" y="60"/>
                          </a:lnTo>
                          <a:lnTo>
                            <a:pt x="475" y="60"/>
                          </a:lnTo>
                          <a:lnTo>
                            <a:pt x="475" y="58"/>
                          </a:lnTo>
                          <a:lnTo>
                            <a:pt x="477" y="58"/>
                          </a:lnTo>
                          <a:lnTo>
                            <a:pt x="486" y="57"/>
                          </a:lnTo>
                          <a:lnTo>
                            <a:pt x="490" y="55"/>
                          </a:lnTo>
                          <a:lnTo>
                            <a:pt x="498" y="54"/>
                          </a:lnTo>
                          <a:lnTo>
                            <a:pt x="516" y="49"/>
                          </a:lnTo>
                          <a:lnTo>
                            <a:pt x="523" y="46"/>
                          </a:lnTo>
                          <a:lnTo>
                            <a:pt x="529" y="45"/>
                          </a:lnTo>
                          <a:lnTo>
                            <a:pt x="601" y="27"/>
                          </a:lnTo>
                          <a:lnTo>
                            <a:pt x="607" y="25"/>
                          </a:lnTo>
                          <a:lnTo>
                            <a:pt x="615" y="24"/>
                          </a:lnTo>
                          <a:lnTo>
                            <a:pt x="633" y="19"/>
                          </a:lnTo>
                          <a:lnTo>
                            <a:pt x="640" y="16"/>
                          </a:lnTo>
                          <a:lnTo>
                            <a:pt x="645" y="15"/>
                          </a:lnTo>
                          <a:lnTo>
                            <a:pt x="697" y="3"/>
                          </a:lnTo>
                          <a:lnTo>
                            <a:pt x="699" y="1"/>
                          </a:lnTo>
                          <a:lnTo>
                            <a:pt x="700" y="1"/>
                          </a:lnTo>
                          <a:lnTo>
                            <a:pt x="702" y="1"/>
                          </a:lnTo>
                          <a:lnTo>
                            <a:pt x="706" y="0"/>
                          </a:lnTo>
                          <a:lnTo>
                            <a:pt x="712" y="0"/>
                          </a:lnTo>
                          <a:lnTo>
                            <a:pt x="717" y="0"/>
                          </a:lnTo>
                          <a:lnTo>
                            <a:pt x="723" y="0"/>
                          </a:lnTo>
                          <a:lnTo>
                            <a:pt x="727" y="0"/>
                          </a:lnTo>
                          <a:lnTo>
                            <a:pt x="730" y="0"/>
                          </a:lnTo>
                          <a:lnTo>
                            <a:pt x="735" y="0"/>
                          </a:lnTo>
                          <a:lnTo>
                            <a:pt x="744" y="1"/>
                          </a:lnTo>
                          <a:lnTo>
                            <a:pt x="762" y="6"/>
                          </a:lnTo>
                          <a:lnTo>
                            <a:pt x="771" y="7"/>
                          </a:lnTo>
                          <a:lnTo>
                            <a:pt x="775" y="7"/>
                          </a:lnTo>
                          <a:lnTo>
                            <a:pt x="882" y="27"/>
                          </a:lnTo>
                          <a:lnTo>
                            <a:pt x="888" y="28"/>
                          </a:lnTo>
                          <a:lnTo>
                            <a:pt x="891" y="28"/>
                          </a:lnTo>
                          <a:lnTo>
                            <a:pt x="895" y="30"/>
                          </a:lnTo>
                          <a:lnTo>
                            <a:pt x="903" y="31"/>
                          </a:lnTo>
                          <a:lnTo>
                            <a:pt x="913" y="33"/>
                          </a:lnTo>
                          <a:lnTo>
                            <a:pt x="921" y="36"/>
                          </a:lnTo>
                          <a:lnTo>
                            <a:pt x="924" y="36"/>
                          </a:lnTo>
                          <a:lnTo>
                            <a:pt x="927" y="37"/>
                          </a:lnTo>
                          <a:lnTo>
                            <a:pt x="930" y="37"/>
                          </a:lnTo>
                          <a:lnTo>
                            <a:pt x="939" y="42"/>
                          </a:lnTo>
                          <a:lnTo>
                            <a:pt x="948" y="46"/>
                          </a:lnTo>
                          <a:lnTo>
                            <a:pt x="955" y="51"/>
                          </a:lnTo>
                          <a:lnTo>
                            <a:pt x="964" y="55"/>
                          </a:lnTo>
                          <a:lnTo>
                            <a:pt x="972" y="61"/>
                          </a:lnTo>
                          <a:lnTo>
                            <a:pt x="991" y="76"/>
                          </a:lnTo>
                          <a:lnTo>
                            <a:pt x="996" y="81"/>
                          </a:lnTo>
                          <a:lnTo>
                            <a:pt x="999" y="82"/>
                          </a:lnTo>
                          <a:lnTo>
                            <a:pt x="1002" y="85"/>
                          </a:lnTo>
                          <a:lnTo>
                            <a:pt x="1017" y="96"/>
                          </a:lnTo>
                          <a:lnTo>
                            <a:pt x="1023" y="102"/>
                          </a:lnTo>
                          <a:lnTo>
                            <a:pt x="1027" y="105"/>
                          </a:lnTo>
                          <a:lnTo>
                            <a:pt x="1092" y="154"/>
                          </a:lnTo>
                          <a:lnTo>
                            <a:pt x="1096" y="159"/>
                          </a:lnTo>
                          <a:lnTo>
                            <a:pt x="1104" y="163"/>
                          </a:lnTo>
                          <a:lnTo>
                            <a:pt x="1117" y="174"/>
                          </a:lnTo>
                          <a:lnTo>
                            <a:pt x="1123" y="180"/>
                          </a:lnTo>
                          <a:lnTo>
                            <a:pt x="1128" y="183"/>
                          </a:lnTo>
                          <a:lnTo>
                            <a:pt x="1131" y="186"/>
                          </a:lnTo>
                          <a:lnTo>
                            <a:pt x="1134" y="189"/>
                          </a:lnTo>
                          <a:lnTo>
                            <a:pt x="1137" y="192"/>
                          </a:lnTo>
                          <a:lnTo>
                            <a:pt x="1138" y="196"/>
                          </a:lnTo>
                          <a:lnTo>
                            <a:pt x="1141" y="199"/>
                          </a:lnTo>
                          <a:lnTo>
                            <a:pt x="1143" y="202"/>
                          </a:lnTo>
                          <a:lnTo>
                            <a:pt x="1144" y="207"/>
                          </a:lnTo>
                          <a:lnTo>
                            <a:pt x="1146" y="210"/>
                          </a:lnTo>
                          <a:lnTo>
                            <a:pt x="1147" y="214"/>
                          </a:lnTo>
                          <a:lnTo>
                            <a:pt x="1149" y="219"/>
                          </a:lnTo>
                          <a:lnTo>
                            <a:pt x="1149" y="222"/>
                          </a:lnTo>
                          <a:lnTo>
                            <a:pt x="1150" y="226"/>
                          </a:lnTo>
                          <a:lnTo>
                            <a:pt x="1150" y="228"/>
                          </a:lnTo>
                          <a:lnTo>
                            <a:pt x="1150" y="229"/>
                          </a:lnTo>
                          <a:lnTo>
                            <a:pt x="1150" y="231"/>
                          </a:lnTo>
                          <a:lnTo>
                            <a:pt x="1150" y="241"/>
                          </a:lnTo>
                          <a:lnTo>
                            <a:pt x="1152" y="253"/>
                          </a:lnTo>
                          <a:lnTo>
                            <a:pt x="1153" y="264"/>
                          </a:lnTo>
                          <a:lnTo>
                            <a:pt x="1156" y="276"/>
                          </a:lnTo>
                          <a:lnTo>
                            <a:pt x="1159" y="286"/>
                          </a:lnTo>
                          <a:lnTo>
                            <a:pt x="1161" y="292"/>
                          </a:lnTo>
                          <a:lnTo>
                            <a:pt x="1162" y="297"/>
                          </a:lnTo>
                          <a:lnTo>
                            <a:pt x="1165" y="307"/>
                          </a:lnTo>
                          <a:lnTo>
                            <a:pt x="1171" y="324"/>
                          </a:lnTo>
                          <a:lnTo>
                            <a:pt x="1174" y="331"/>
                          </a:lnTo>
                          <a:lnTo>
                            <a:pt x="1176" y="337"/>
                          </a:lnTo>
                          <a:lnTo>
                            <a:pt x="1200" y="406"/>
                          </a:lnTo>
                          <a:lnTo>
                            <a:pt x="1201" y="412"/>
                          </a:lnTo>
                          <a:lnTo>
                            <a:pt x="1201" y="414"/>
                          </a:lnTo>
                          <a:lnTo>
                            <a:pt x="1203" y="420"/>
                          </a:lnTo>
                          <a:lnTo>
                            <a:pt x="1210" y="439"/>
                          </a:lnTo>
                          <a:lnTo>
                            <a:pt x="1210" y="441"/>
                          </a:lnTo>
                          <a:lnTo>
                            <a:pt x="1210" y="442"/>
                          </a:lnTo>
                          <a:lnTo>
                            <a:pt x="1210" y="444"/>
                          </a:lnTo>
                          <a:lnTo>
                            <a:pt x="1210" y="445"/>
                          </a:lnTo>
                          <a:lnTo>
                            <a:pt x="1210" y="447"/>
                          </a:lnTo>
                          <a:lnTo>
                            <a:pt x="1210" y="448"/>
                          </a:lnTo>
                          <a:lnTo>
                            <a:pt x="1210" y="450"/>
                          </a:lnTo>
                          <a:lnTo>
                            <a:pt x="1209" y="451"/>
                          </a:lnTo>
                          <a:lnTo>
                            <a:pt x="1209" y="453"/>
                          </a:lnTo>
                          <a:lnTo>
                            <a:pt x="1192" y="496"/>
                          </a:lnTo>
                          <a:lnTo>
                            <a:pt x="1189" y="505"/>
                          </a:lnTo>
                          <a:lnTo>
                            <a:pt x="1159" y="597"/>
                          </a:lnTo>
                          <a:lnTo>
                            <a:pt x="1159" y="598"/>
                          </a:lnTo>
                          <a:lnTo>
                            <a:pt x="1159" y="600"/>
                          </a:lnTo>
                          <a:lnTo>
                            <a:pt x="1158" y="601"/>
                          </a:lnTo>
                          <a:lnTo>
                            <a:pt x="1158" y="603"/>
                          </a:lnTo>
                          <a:lnTo>
                            <a:pt x="1156" y="604"/>
                          </a:lnTo>
                          <a:lnTo>
                            <a:pt x="1156" y="606"/>
                          </a:lnTo>
                          <a:lnTo>
                            <a:pt x="1155" y="607"/>
                          </a:lnTo>
                          <a:lnTo>
                            <a:pt x="1141" y="625"/>
                          </a:lnTo>
                          <a:lnTo>
                            <a:pt x="1137" y="628"/>
                          </a:lnTo>
                          <a:lnTo>
                            <a:pt x="1132" y="636"/>
                          </a:lnTo>
                          <a:lnTo>
                            <a:pt x="1081" y="699"/>
                          </a:lnTo>
                          <a:lnTo>
                            <a:pt x="1081" y="700"/>
                          </a:lnTo>
                          <a:lnTo>
                            <a:pt x="1080" y="700"/>
                          </a:lnTo>
                          <a:lnTo>
                            <a:pt x="1080" y="702"/>
                          </a:lnTo>
                          <a:lnTo>
                            <a:pt x="1080" y="703"/>
                          </a:lnTo>
                          <a:lnTo>
                            <a:pt x="1078" y="705"/>
                          </a:lnTo>
                          <a:lnTo>
                            <a:pt x="1078" y="706"/>
                          </a:lnTo>
                          <a:lnTo>
                            <a:pt x="1078" y="708"/>
                          </a:lnTo>
                          <a:lnTo>
                            <a:pt x="1080" y="708"/>
                          </a:lnTo>
                          <a:lnTo>
                            <a:pt x="1080" y="709"/>
                          </a:lnTo>
                          <a:lnTo>
                            <a:pt x="1080" y="711"/>
                          </a:lnTo>
                          <a:lnTo>
                            <a:pt x="1147" y="901"/>
                          </a:lnTo>
                          <a:lnTo>
                            <a:pt x="1149" y="906"/>
                          </a:lnTo>
                          <a:lnTo>
                            <a:pt x="1150" y="910"/>
                          </a:lnTo>
                          <a:lnTo>
                            <a:pt x="1152" y="915"/>
                          </a:lnTo>
                          <a:lnTo>
                            <a:pt x="1191" y="1023"/>
                          </a:lnTo>
                          <a:lnTo>
                            <a:pt x="1194" y="1030"/>
                          </a:lnTo>
                          <a:lnTo>
                            <a:pt x="1195" y="1038"/>
                          </a:lnTo>
                          <a:lnTo>
                            <a:pt x="1197" y="1047"/>
                          </a:lnTo>
                          <a:lnTo>
                            <a:pt x="1198" y="1054"/>
                          </a:lnTo>
                          <a:lnTo>
                            <a:pt x="1198" y="1063"/>
                          </a:lnTo>
                          <a:lnTo>
                            <a:pt x="1198" y="1071"/>
                          </a:lnTo>
                          <a:lnTo>
                            <a:pt x="1198" y="1080"/>
                          </a:lnTo>
                          <a:lnTo>
                            <a:pt x="1198" y="1087"/>
                          </a:lnTo>
                          <a:lnTo>
                            <a:pt x="1197" y="1093"/>
                          </a:lnTo>
                          <a:lnTo>
                            <a:pt x="1195" y="1099"/>
                          </a:lnTo>
                          <a:lnTo>
                            <a:pt x="1194" y="1105"/>
                          </a:lnTo>
                          <a:lnTo>
                            <a:pt x="1188" y="1129"/>
                          </a:lnTo>
                          <a:lnTo>
                            <a:pt x="1186" y="1131"/>
                          </a:lnTo>
                          <a:lnTo>
                            <a:pt x="1185" y="1138"/>
                          </a:lnTo>
                          <a:lnTo>
                            <a:pt x="1185" y="1140"/>
                          </a:lnTo>
                          <a:lnTo>
                            <a:pt x="1182" y="1147"/>
                          </a:lnTo>
                          <a:lnTo>
                            <a:pt x="1180" y="1150"/>
                          </a:lnTo>
                          <a:lnTo>
                            <a:pt x="1176" y="1165"/>
                          </a:lnTo>
                          <a:lnTo>
                            <a:pt x="1174" y="1174"/>
                          </a:lnTo>
                          <a:lnTo>
                            <a:pt x="1173" y="1182"/>
                          </a:lnTo>
                          <a:lnTo>
                            <a:pt x="1171" y="1189"/>
                          </a:lnTo>
                          <a:lnTo>
                            <a:pt x="1170" y="1197"/>
                          </a:lnTo>
                          <a:lnTo>
                            <a:pt x="1167" y="1206"/>
                          </a:lnTo>
                          <a:lnTo>
                            <a:pt x="1150" y="1263"/>
                          </a:lnTo>
                          <a:lnTo>
                            <a:pt x="1149" y="1272"/>
                          </a:lnTo>
                          <a:lnTo>
                            <a:pt x="1147" y="1272"/>
                          </a:lnTo>
                          <a:lnTo>
                            <a:pt x="1146" y="1278"/>
                          </a:lnTo>
                          <a:lnTo>
                            <a:pt x="1146" y="1279"/>
                          </a:lnTo>
                          <a:lnTo>
                            <a:pt x="1140" y="1296"/>
                          </a:lnTo>
                          <a:lnTo>
                            <a:pt x="1137" y="1305"/>
                          </a:lnTo>
                          <a:lnTo>
                            <a:pt x="1132" y="1315"/>
                          </a:lnTo>
                          <a:lnTo>
                            <a:pt x="1131" y="1320"/>
                          </a:lnTo>
                          <a:lnTo>
                            <a:pt x="1129" y="1323"/>
                          </a:lnTo>
                          <a:lnTo>
                            <a:pt x="1126" y="1327"/>
                          </a:lnTo>
                          <a:lnTo>
                            <a:pt x="1125" y="1330"/>
                          </a:lnTo>
                          <a:lnTo>
                            <a:pt x="1122" y="1335"/>
                          </a:lnTo>
                          <a:lnTo>
                            <a:pt x="1119" y="1338"/>
                          </a:lnTo>
                          <a:lnTo>
                            <a:pt x="1117" y="1339"/>
                          </a:lnTo>
                          <a:lnTo>
                            <a:pt x="1116" y="1341"/>
                          </a:lnTo>
                          <a:lnTo>
                            <a:pt x="1041" y="1419"/>
                          </a:lnTo>
                          <a:lnTo>
                            <a:pt x="1039" y="1420"/>
                          </a:lnTo>
                          <a:lnTo>
                            <a:pt x="1036" y="1423"/>
                          </a:lnTo>
                          <a:lnTo>
                            <a:pt x="1032" y="1428"/>
                          </a:lnTo>
                          <a:lnTo>
                            <a:pt x="1030" y="1431"/>
                          </a:lnTo>
                          <a:lnTo>
                            <a:pt x="1015" y="1446"/>
                          </a:lnTo>
                          <a:lnTo>
                            <a:pt x="1014" y="1447"/>
                          </a:lnTo>
                          <a:lnTo>
                            <a:pt x="1009" y="1452"/>
                          </a:lnTo>
                          <a:lnTo>
                            <a:pt x="1008" y="1453"/>
                          </a:lnTo>
                          <a:lnTo>
                            <a:pt x="1006" y="1455"/>
                          </a:lnTo>
                          <a:lnTo>
                            <a:pt x="1005" y="1456"/>
                          </a:lnTo>
                          <a:lnTo>
                            <a:pt x="949" y="1515"/>
                          </a:lnTo>
                          <a:lnTo>
                            <a:pt x="943" y="1519"/>
                          </a:lnTo>
                          <a:lnTo>
                            <a:pt x="940" y="1524"/>
                          </a:lnTo>
                          <a:lnTo>
                            <a:pt x="937" y="1528"/>
                          </a:lnTo>
                          <a:lnTo>
                            <a:pt x="930" y="1533"/>
                          </a:lnTo>
                          <a:lnTo>
                            <a:pt x="924" y="1539"/>
                          </a:lnTo>
                          <a:lnTo>
                            <a:pt x="916" y="1543"/>
                          </a:lnTo>
                          <a:lnTo>
                            <a:pt x="909" y="1549"/>
                          </a:lnTo>
                          <a:lnTo>
                            <a:pt x="901" y="1552"/>
                          </a:lnTo>
                          <a:lnTo>
                            <a:pt x="898" y="1554"/>
                          </a:lnTo>
                          <a:lnTo>
                            <a:pt x="895" y="1555"/>
                          </a:lnTo>
                          <a:lnTo>
                            <a:pt x="885" y="1560"/>
                          </a:lnTo>
                          <a:lnTo>
                            <a:pt x="801" y="1590"/>
                          </a:lnTo>
                          <a:lnTo>
                            <a:pt x="796" y="1591"/>
                          </a:lnTo>
                          <a:lnTo>
                            <a:pt x="790" y="1594"/>
                          </a:lnTo>
                          <a:lnTo>
                            <a:pt x="786" y="1596"/>
                          </a:lnTo>
                          <a:lnTo>
                            <a:pt x="747" y="1609"/>
                          </a:lnTo>
                          <a:lnTo>
                            <a:pt x="745" y="1609"/>
                          </a:lnTo>
                          <a:lnTo>
                            <a:pt x="742" y="1611"/>
                          </a:lnTo>
                          <a:lnTo>
                            <a:pt x="739" y="1611"/>
                          </a:lnTo>
                          <a:lnTo>
                            <a:pt x="738" y="1611"/>
                          </a:lnTo>
                          <a:lnTo>
                            <a:pt x="735" y="1611"/>
                          </a:lnTo>
                          <a:lnTo>
                            <a:pt x="732" y="1611"/>
                          </a:lnTo>
                          <a:lnTo>
                            <a:pt x="729" y="1611"/>
                          </a:lnTo>
                          <a:lnTo>
                            <a:pt x="726" y="1611"/>
                          </a:lnTo>
                          <a:lnTo>
                            <a:pt x="724" y="1611"/>
                          </a:lnTo>
                          <a:lnTo>
                            <a:pt x="721" y="1609"/>
                          </a:lnTo>
                          <a:lnTo>
                            <a:pt x="718" y="1609"/>
                          </a:lnTo>
                          <a:lnTo>
                            <a:pt x="717" y="1608"/>
                          </a:lnTo>
                          <a:lnTo>
                            <a:pt x="714" y="1606"/>
                          </a:lnTo>
                          <a:lnTo>
                            <a:pt x="711" y="1605"/>
                          </a:lnTo>
                          <a:lnTo>
                            <a:pt x="709" y="1603"/>
                          </a:lnTo>
                          <a:lnTo>
                            <a:pt x="706" y="1602"/>
                          </a:lnTo>
                          <a:lnTo>
                            <a:pt x="705" y="1600"/>
                          </a:lnTo>
                          <a:lnTo>
                            <a:pt x="703" y="1599"/>
                          </a:lnTo>
                          <a:lnTo>
                            <a:pt x="700" y="1597"/>
                          </a:lnTo>
                          <a:lnTo>
                            <a:pt x="699" y="1594"/>
                          </a:lnTo>
                          <a:lnTo>
                            <a:pt x="697" y="1593"/>
                          </a:lnTo>
                          <a:lnTo>
                            <a:pt x="696" y="1590"/>
                          </a:lnTo>
                          <a:lnTo>
                            <a:pt x="694" y="1588"/>
                          </a:lnTo>
                          <a:lnTo>
                            <a:pt x="694" y="1585"/>
                          </a:lnTo>
                          <a:lnTo>
                            <a:pt x="693" y="1584"/>
                          </a:lnTo>
                          <a:lnTo>
                            <a:pt x="693" y="1582"/>
                          </a:lnTo>
                          <a:lnTo>
                            <a:pt x="693" y="1581"/>
                          </a:lnTo>
                          <a:lnTo>
                            <a:pt x="691" y="1581"/>
                          </a:lnTo>
                          <a:lnTo>
                            <a:pt x="691" y="1579"/>
                          </a:lnTo>
                          <a:lnTo>
                            <a:pt x="681" y="1549"/>
                          </a:lnTo>
                          <a:lnTo>
                            <a:pt x="679" y="1545"/>
                          </a:lnTo>
                          <a:lnTo>
                            <a:pt x="676" y="1537"/>
                          </a:lnTo>
                          <a:lnTo>
                            <a:pt x="670" y="1519"/>
                          </a:lnTo>
                          <a:lnTo>
                            <a:pt x="667" y="1512"/>
                          </a:lnTo>
                          <a:lnTo>
                            <a:pt x="666" y="1507"/>
                          </a:lnTo>
                          <a:lnTo>
                            <a:pt x="633" y="1416"/>
                          </a:lnTo>
                          <a:lnTo>
                            <a:pt x="631" y="1411"/>
                          </a:lnTo>
                          <a:lnTo>
                            <a:pt x="628" y="1404"/>
                          </a:lnTo>
                          <a:lnTo>
                            <a:pt x="622" y="1386"/>
                          </a:lnTo>
                          <a:lnTo>
                            <a:pt x="619" y="1378"/>
                          </a:lnTo>
                          <a:lnTo>
                            <a:pt x="618" y="1374"/>
                          </a:lnTo>
                          <a:lnTo>
                            <a:pt x="594" y="1306"/>
                          </a:lnTo>
                          <a:lnTo>
                            <a:pt x="592" y="1300"/>
                          </a:lnTo>
                          <a:lnTo>
                            <a:pt x="589" y="1293"/>
                          </a:lnTo>
                          <a:lnTo>
                            <a:pt x="583" y="1276"/>
                          </a:lnTo>
                          <a:lnTo>
                            <a:pt x="580" y="1269"/>
                          </a:lnTo>
                          <a:lnTo>
                            <a:pt x="579" y="1263"/>
                          </a:lnTo>
                          <a:lnTo>
                            <a:pt x="547" y="1176"/>
                          </a:lnTo>
                          <a:lnTo>
                            <a:pt x="547" y="1174"/>
                          </a:lnTo>
                          <a:lnTo>
                            <a:pt x="546" y="1174"/>
                          </a:lnTo>
                          <a:lnTo>
                            <a:pt x="546" y="1173"/>
                          </a:lnTo>
                          <a:lnTo>
                            <a:pt x="546" y="1171"/>
                          </a:lnTo>
                          <a:lnTo>
                            <a:pt x="544" y="1171"/>
                          </a:lnTo>
                          <a:lnTo>
                            <a:pt x="544" y="1170"/>
                          </a:lnTo>
                          <a:lnTo>
                            <a:pt x="543" y="1170"/>
                          </a:lnTo>
                          <a:lnTo>
                            <a:pt x="541" y="1170"/>
                          </a:lnTo>
                          <a:lnTo>
                            <a:pt x="540" y="1170"/>
                          </a:lnTo>
                          <a:lnTo>
                            <a:pt x="538" y="1170"/>
                          </a:lnTo>
                          <a:lnTo>
                            <a:pt x="537" y="1170"/>
                          </a:lnTo>
                          <a:lnTo>
                            <a:pt x="514" y="1179"/>
                          </a:lnTo>
                          <a:lnTo>
                            <a:pt x="513" y="1179"/>
                          </a:lnTo>
                          <a:lnTo>
                            <a:pt x="511" y="1179"/>
                          </a:lnTo>
                          <a:lnTo>
                            <a:pt x="510" y="1179"/>
                          </a:lnTo>
                          <a:lnTo>
                            <a:pt x="508" y="1179"/>
                          </a:lnTo>
                          <a:lnTo>
                            <a:pt x="507" y="1179"/>
                          </a:lnTo>
                          <a:lnTo>
                            <a:pt x="505" y="1179"/>
                          </a:lnTo>
                          <a:lnTo>
                            <a:pt x="504" y="1179"/>
                          </a:lnTo>
                          <a:lnTo>
                            <a:pt x="502" y="1179"/>
                          </a:lnTo>
                          <a:lnTo>
                            <a:pt x="501" y="1179"/>
                          </a:lnTo>
                          <a:lnTo>
                            <a:pt x="499" y="1179"/>
                          </a:lnTo>
                          <a:lnTo>
                            <a:pt x="498" y="1177"/>
                          </a:lnTo>
                          <a:lnTo>
                            <a:pt x="496" y="1177"/>
                          </a:lnTo>
                          <a:lnTo>
                            <a:pt x="396" y="1126"/>
                          </a:lnTo>
                          <a:lnTo>
                            <a:pt x="393" y="1125"/>
                          </a:lnTo>
                          <a:lnTo>
                            <a:pt x="391" y="1123"/>
                          </a:lnTo>
                          <a:lnTo>
                            <a:pt x="390" y="1122"/>
                          </a:lnTo>
                          <a:lnTo>
                            <a:pt x="387" y="1120"/>
                          </a:lnTo>
                          <a:lnTo>
                            <a:pt x="385" y="1119"/>
                          </a:lnTo>
                          <a:lnTo>
                            <a:pt x="384" y="1117"/>
                          </a:lnTo>
                          <a:lnTo>
                            <a:pt x="382" y="1114"/>
                          </a:lnTo>
                          <a:lnTo>
                            <a:pt x="381" y="1113"/>
                          </a:lnTo>
                          <a:lnTo>
                            <a:pt x="379" y="1111"/>
                          </a:lnTo>
                          <a:lnTo>
                            <a:pt x="378" y="1108"/>
                          </a:lnTo>
                          <a:lnTo>
                            <a:pt x="376" y="1105"/>
                          </a:lnTo>
                          <a:lnTo>
                            <a:pt x="375" y="1104"/>
                          </a:lnTo>
                          <a:lnTo>
                            <a:pt x="375" y="1101"/>
                          </a:lnTo>
                          <a:lnTo>
                            <a:pt x="373" y="1099"/>
                          </a:lnTo>
                          <a:lnTo>
                            <a:pt x="373" y="1096"/>
                          </a:lnTo>
                          <a:lnTo>
                            <a:pt x="373" y="1093"/>
                          </a:lnTo>
                          <a:lnTo>
                            <a:pt x="373" y="1090"/>
                          </a:lnTo>
                          <a:lnTo>
                            <a:pt x="373" y="1089"/>
                          </a:lnTo>
                          <a:lnTo>
                            <a:pt x="373" y="1086"/>
                          </a:lnTo>
                          <a:lnTo>
                            <a:pt x="373" y="1083"/>
                          </a:lnTo>
                          <a:lnTo>
                            <a:pt x="373" y="1080"/>
                          </a:lnTo>
                          <a:lnTo>
                            <a:pt x="375" y="1078"/>
                          </a:lnTo>
                          <a:lnTo>
                            <a:pt x="375" y="1075"/>
                          </a:lnTo>
                          <a:lnTo>
                            <a:pt x="376" y="1072"/>
                          </a:lnTo>
                          <a:lnTo>
                            <a:pt x="376" y="1071"/>
                          </a:lnTo>
                          <a:lnTo>
                            <a:pt x="415" y="993"/>
                          </a:lnTo>
                          <a:lnTo>
                            <a:pt x="417" y="991"/>
                          </a:lnTo>
                          <a:lnTo>
                            <a:pt x="417" y="990"/>
                          </a:lnTo>
                          <a:lnTo>
                            <a:pt x="417" y="988"/>
                          </a:lnTo>
                          <a:lnTo>
                            <a:pt x="417" y="987"/>
                          </a:lnTo>
                          <a:lnTo>
                            <a:pt x="417" y="985"/>
                          </a:lnTo>
                          <a:lnTo>
                            <a:pt x="417" y="984"/>
                          </a:lnTo>
                          <a:lnTo>
                            <a:pt x="417" y="982"/>
                          </a:lnTo>
                          <a:lnTo>
                            <a:pt x="417" y="981"/>
                          </a:lnTo>
                          <a:lnTo>
                            <a:pt x="409" y="960"/>
                          </a:lnTo>
                          <a:lnTo>
                            <a:pt x="408" y="958"/>
                          </a:lnTo>
                          <a:lnTo>
                            <a:pt x="406" y="957"/>
                          </a:lnTo>
                          <a:lnTo>
                            <a:pt x="406" y="955"/>
                          </a:lnTo>
                          <a:lnTo>
                            <a:pt x="405" y="954"/>
                          </a:lnTo>
                          <a:lnTo>
                            <a:pt x="405" y="952"/>
                          </a:lnTo>
                          <a:lnTo>
                            <a:pt x="403" y="951"/>
                          </a:lnTo>
                          <a:lnTo>
                            <a:pt x="402" y="951"/>
                          </a:lnTo>
                          <a:lnTo>
                            <a:pt x="400" y="949"/>
                          </a:lnTo>
                          <a:lnTo>
                            <a:pt x="400" y="948"/>
                          </a:lnTo>
                          <a:lnTo>
                            <a:pt x="399" y="948"/>
                          </a:lnTo>
                          <a:lnTo>
                            <a:pt x="397" y="946"/>
                          </a:lnTo>
                          <a:lnTo>
                            <a:pt x="396" y="946"/>
                          </a:lnTo>
                          <a:lnTo>
                            <a:pt x="379" y="939"/>
                          </a:lnTo>
                          <a:lnTo>
                            <a:pt x="378" y="939"/>
                          </a:lnTo>
                          <a:lnTo>
                            <a:pt x="378" y="937"/>
                          </a:lnTo>
                          <a:lnTo>
                            <a:pt x="376" y="937"/>
                          </a:lnTo>
                          <a:lnTo>
                            <a:pt x="375" y="937"/>
                          </a:lnTo>
                          <a:lnTo>
                            <a:pt x="372" y="936"/>
                          </a:lnTo>
                          <a:lnTo>
                            <a:pt x="369" y="934"/>
                          </a:lnTo>
                          <a:lnTo>
                            <a:pt x="366" y="934"/>
                          </a:lnTo>
                          <a:lnTo>
                            <a:pt x="363" y="934"/>
                          </a:lnTo>
                          <a:lnTo>
                            <a:pt x="360" y="934"/>
                          </a:lnTo>
                          <a:lnTo>
                            <a:pt x="357" y="934"/>
                          </a:lnTo>
                          <a:lnTo>
                            <a:pt x="354" y="934"/>
                          </a:lnTo>
                          <a:lnTo>
                            <a:pt x="351" y="934"/>
                          </a:lnTo>
                          <a:lnTo>
                            <a:pt x="348" y="934"/>
                          </a:lnTo>
                          <a:lnTo>
                            <a:pt x="346" y="936"/>
                          </a:lnTo>
                          <a:lnTo>
                            <a:pt x="345" y="936"/>
                          </a:lnTo>
                          <a:lnTo>
                            <a:pt x="343" y="936"/>
                          </a:lnTo>
                          <a:lnTo>
                            <a:pt x="328" y="940"/>
                          </a:lnTo>
                          <a:lnTo>
                            <a:pt x="327" y="940"/>
                          </a:lnTo>
                          <a:lnTo>
                            <a:pt x="325" y="942"/>
                          </a:lnTo>
                          <a:lnTo>
                            <a:pt x="324" y="942"/>
                          </a:lnTo>
                          <a:lnTo>
                            <a:pt x="321" y="943"/>
                          </a:lnTo>
                          <a:lnTo>
                            <a:pt x="319" y="943"/>
                          </a:lnTo>
                          <a:lnTo>
                            <a:pt x="316" y="945"/>
                          </a:lnTo>
                          <a:lnTo>
                            <a:pt x="315" y="946"/>
                          </a:lnTo>
                          <a:lnTo>
                            <a:pt x="313" y="948"/>
                          </a:lnTo>
                          <a:lnTo>
                            <a:pt x="310" y="949"/>
                          </a:lnTo>
                          <a:lnTo>
                            <a:pt x="309" y="951"/>
                          </a:lnTo>
                          <a:lnTo>
                            <a:pt x="307" y="952"/>
                          </a:lnTo>
                          <a:lnTo>
                            <a:pt x="306" y="954"/>
                          </a:lnTo>
                          <a:lnTo>
                            <a:pt x="304" y="957"/>
                          </a:lnTo>
                          <a:lnTo>
                            <a:pt x="303" y="957"/>
                          </a:lnTo>
                          <a:lnTo>
                            <a:pt x="303" y="958"/>
                          </a:lnTo>
                          <a:lnTo>
                            <a:pt x="303" y="960"/>
                          </a:lnTo>
                          <a:lnTo>
                            <a:pt x="301" y="960"/>
                          </a:lnTo>
                          <a:lnTo>
                            <a:pt x="297" y="969"/>
                          </a:lnTo>
                          <a:lnTo>
                            <a:pt x="295" y="970"/>
                          </a:lnTo>
                          <a:lnTo>
                            <a:pt x="292" y="973"/>
                          </a:lnTo>
                          <a:lnTo>
                            <a:pt x="291" y="975"/>
                          </a:lnTo>
                          <a:lnTo>
                            <a:pt x="289" y="978"/>
                          </a:lnTo>
                          <a:lnTo>
                            <a:pt x="286" y="979"/>
                          </a:lnTo>
                          <a:lnTo>
                            <a:pt x="285" y="981"/>
                          </a:lnTo>
                          <a:lnTo>
                            <a:pt x="282" y="982"/>
                          </a:lnTo>
                          <a:lnTo>
                            <a:pt x="279" y="984"/>
                          </a:lnTo>
                          <a:lnTo>
                            <a:pt x="277" y="985"/>
                          </a:lnTo>
                          <a:lnTo>
                            <a:pt x="274" y="987"/>
                          </a:lnTo>
                          <a:lnTo>
                            <a:pt x="271" y="987"/>
                          </a:lnTo>
                          <a:lnTo>
                            <a:pt x="268" y="988"/>
                          </a:lnTo>
                          <a:lnTo>
                            <a:pt x="265" y="988"/>
                          </a:lnTo>
                          <a:lnTo>
                            <a:pt x="262" y="988"/>
                          </a:lnTo>
                          <a:lnTo>
                            <a:pt x="261" y="988"/>
                          </a:lnTo>
                          <a:lnTo>
                            <a:pt x="258" y="990"/>
                          </a:lnTo>
                          <a:lnTo>
                            <a:pt x="255" y="988"/>
                          </a:lnTo>
                          <a:lnTo>
                            <a:pt x="252" y="988"/>
                          </a:lnTo>
                          <a:lnTo>
                            <a:pt x="249" y="988"/>
                          </a:lnTo>
                          <a:lnTo>
                            <a:pt x="246" y="987"/>
                          </a:lnTo>
                          <a:lnTo>
                            <a:pt x="243" y="987"/>
                          </a:lnTo>
                          <a:lnTo>
                            <a:pt x="240" y="985"/>
                          </a:lnTo>
                          <a:lnTo>
                            <a:pt x="238" y="984"/>
                          </a:lnTo>
                          <a:lnTo>
                            <a:pt x="118" y="924"/>
                          </a:lnTo>
                          <a:lnTo>
                            <a:pt x="108" y="918"/>
                          </a:lnTo>
                          <a:lnTo>
                            <a:pt x="88" y="909"/>
                          </a:lnTo>
                          <a:lnTo>
                            <a:pt x="87" y="909"/>
                          </a:lnTo>
                          <a:lnTo>
                            <a:pt x="87" y="907"/>
                          </a:lnTo>
                          <a:lnTo>
                            <a:pt x="85" y="907"/>
                          </a:lnTo>
                          <a:lnTo>
                            <a:pt x="84" y="907"/>
                          </a:lnTo>
                          <a:lnTo>
                            <a:pt x="84" y="909"/>
                          </a:lnTo>
                          <a:lnTo>
                            <a:pt x="82" y="909"/>
                          </a:lnTo>
                          <a:lnTo>
                            <a:pt x="81" y="909"/>
                          </a:lnTo>
                          <a:lnTo>
                            <a:pt x="81" y="910"/>
                          </a:lnTo>
                          <a:lnTo>
                            <a:pt x="79" y="910"/>
                          </a:lnTo>
                          <a:lnTo>
                            <a:pt x="79" y="912"/>
                          </a:lnTo>
                          <a:lnTo>
                            <a:pt x="70" y="928"/>
                          </a:lnTo>
                          <a:lnTo>
                            <a:pt x="70" y="930"/>
                          </a:lnTo>
                          <a:lnTo>
                            <a:pt x="69" y="930"/>
                          </a:lnTo>
                          <a:lnTo>
                            <a:pt x="69" y="931"/>
                          </a:lnTo>
                          <a:lnTo>
                            <a:pt x="67" y="931"/>
                          </a:lnTo>
                          <a:lnTo>
                            <a:pt x="66" y="931"/>
                          </a:lnTo>
                          <a:lnTo>
                            <a:pt x="66" y="933"/>
                          </a:lnTo>
                          <a:lnTo>
                            <a:pt x="64" y="933"/>
                          </a:lnTo>
                          <a:lnTo>
                            <a:pt x="63" y="933"/>
                          </a:lnTo>
                          <a:lnTo>
                            <a:pt x="63" y="931"/>
                          </a:lnTo>
                          <a:lnTo>
                            <a:pt x="61" y="931"/>
                          </a:lnTo>
                          <a:lnTo>
                            <a:pt x="3" y="903"/>
                          </a:lnTo>
                          <a:lnTo>
                            <a:pt x="1" y="903"/>
                          </a:lnTo>
                          <a:lnTo>
                            <a:pt x="1" y="901"/>
                          </a:lnTo>
                          <a:lnTo>
                            <a:pt x="0" y="901"/>
                          </a:lnTo>
                          <a:lnTo>
                            <a:pt x="0" y="900"/>
                          </a:lnTo>
                          <a:lnTo>
                            <a:pt x="0" y="898"/>
                          </a:lnTo>
                          <a:lnTo>
                            <a:pt x="0" y="897"/>
                          </a:lnTo>
                          <a:lnTo>
                            <a:pt x="0" y="895"/>
                          </a:lnTo>
                          <a:lnTo>
                            <a:pt x="0" y="894"/>
                          </a:lnTo>
                          <a:lnTo>
                            <a:pt x="9" y="873"/>
                          </a:lnTo>
                          <a:lnTo>
                            <a:pt x="12" y="862"/>
                          </a:lnTo>
                          <a:lnTo>
                            <a:pt x="21" y="841"/>
                          </a:lnTo>
                          <a:lnTo>
                            <a:pt x="22" y="838"/>
                          </a:lnTo>
                          <a:lnTo>
                            <a:pt x="22" y="835"/>
                          </a:lnTo>
                          <a:lnTo>
                            <a:pt x="25" y="834"/>
                          </a:lnTo>
                          <a:lnTo>
                            <a:pt x="36" y="816"/>
                          </a:lnTo>
                          <a:lnTo>
                            <a:pt x="159" y="616"/>
                          </a:lnTo>
                          <a:lnTo>
                            <a:pt x="160" y="616"/>
                          </a:lnTo>
                          <a:lnTo>
                            <a:pt x="160" y="615"/>
                          </a:lnTo>
                          <a:lnTo>
                            <a:pt x="162" y="613"/>
                          </a:lnTo>
                          <a:lnTo>
                            <a:pt x="163" y="609"/>
                          </a:lnTo>
                          <a:lnTo>
                            <a:pt x="166" y="604"/>
                          </a:lnTo>
                          <a:lnTo>
                            <a:pt x="168" y="600"/>
                          </a:lnTo>
                          <a:lnTo>
                            <a:pt x="169" y="597"/>
                          </a:lnTo>
                          <a:lnTo>
                            <a:pt x="169" y="592"/>
                          </a:lnTo>
                          <a:lnTo>
                            <a:pt x="171" y="588"/>
                          </a:lnTo>
                          <a:lnTo>
                            <a:pt x="171" y="583"/>
                          </a:lnTo>
                          <a:lnTo>
                            <a:pt x="172" y="579"/>
                          </a:lnTo>
                          <a:lnTo>
                            <a:pt x="171" y="574"/>
                          </a:lnTo>
                          <a:lnTo>
                            <a:pt x="171" y="570"/>
                          </a:lnTo>
                          <a:lnTo>
                            <a:pt x="171" y="565"/>
                          </a:lnTo>
                          <a:lnTo>
                            <a:pt x="169" y="561"/>
                          </a:lnTo>
                          <a:lnTo>
                            <a:pt x="169" y="559"/>
                          </a:lnTo>
                          <a:lnTo>
                            <a:pt x="169" y="558"/>
                          </a:lnTo>
                          <a:lnTo>
                            <a:pt x="169" y="556"/>
                          </a:lnTo>
                          <a:lnTo>
                            <a:pt x="168" y="556"/>
                          </a:lnTo>
                          <a:lnTo>
                            <a:pt x="150" y="484"/>
                          </a:lnTo>
                          <a:lnTo>
                            <a:pt x="148" y="484"/>
                          </a:lnTo>
                          <a:lnTo>
                            <a:pt x="148" y="483"/>
                          </a:lnTo>
                          <a:lnTo>
                            <a:pt x="148" y="481"/>
                          </a:lnTo>
                          <a:lnTo>
                            <a:pt x="148" y="480"/>
                          </a:lnTo>
                          <a:lnTo>
                            <a:pt x="148" y="477"/>
                          </a:lnTo>
                          <a:lnTo>
                            <a:pt x="147" y="475"/>
                          </a:lnTo>
                          <a:lnTo>
                            <a:pt x="147" y="474"/>
                          </a:lnTo>
                          <a:lnTo>
                            <a:pt x="147" y="472"/>
                          </a:lnTo>
                          <a:lnTo>
                            <a:pt x="147" y="471"/>
                          </a:lnTo>
                          <a:lnTo>
                            <a:pt x="147" y="466"/>
                          </a:lnTo>
                          <a:lnTo>
                            <a:pt x="147" y="465"/>
                          </a:lnTo>
                          <a:lnTo>
                            <a:pt x="147" y="463"/>
                          </a:lnTo>
                          <a:lnTo>
                            <a:pt x="147" y="462"/>
                          </a:lnTo>
                          <a:lnTo>
                            <a:pt x="147" y="460"/>
                          </a:lnTo>
                          <a:lnTo>
                            <a:pt x="145" y="457"/>
                          </a:lnTo>
                          <a:lnTo>
                            <a:pt x="145" y="456"/>
                          </a:lnTo>
                          <a:lnTo>
                            <a:pt x="145" y="454"/>
                          </a:lnTo>
                          <a:lnTo>
                            <a:pt x="145" y="453"/>
                          </a:lnTo>
                          <a:lnTo>
                            <a:pt x="144" y="453"/>
                          </a:lnTo>
                          <a:lnTo>
                            <a:pt x="127" y="391"/>
                          </a:lnTo>
                          <a:lnTo>
                            <a:pt x="126" y="390"/>
                          </a:lnTo>
                          <a:lnTo>
                            <a:pt x="126" y="388"/>
                          </a:lnTo>
                          <a:lnTo>
                            <a:pt x="126" y="387"/>
                          </a:lnTo>
                          <a:lnTo>
                            <a:pt x="124" y="382"/>
                          </a:lnTo>
                          <a:lnTo>
                            <a:pt x="124" y="376"/>
                          </a:lnTo>
                          <a:lnTo>
                            <a:pt x="123" y="372"/>
                          </a:lnTo>
                          <a:lnTo>
                            <a:pt x="123" y="366"/>
                          </a:lnTo>
                          <a:lnTo>
                            <a:pt x="123" y="361"/>
                          </a:lnTo>
                          <a:lnTo>
                            <a:pt x="123" y="360"/>
                          </a:lnTo>
                          <a:lnTo>
                            <a:pt x="123" y="358"/>
                          </a:lnTo>
                          <a:lnTo>
                            <a:pt x="123" y="357"/>
                          </a:lnTo>
                          <a:lnTo>
                            <a:pt x="127" y="280"/>
                          </a:lnTo>
                          <a:lnTo>
                            <a:pt x="129" y="256"/>
                          </a:lnTo>
                          <a:lnTo>
                            <a:pt x="138" y="57"/>
                          </a:lnTo>
                          <a:lnTo>
                            <a:pt x="138" y="55"/>
                          </a:lnTo>
                          <a:lnTo>
                            <a:pt x="139" y="55"/>
                          </a:lnTo>
                          <a:lnTo>
                            <a:pt x="139" y="54"/>
                          </a:lnTo>
                          <a:lnTo>
                            <a:pt x="139" y="52"/>
                          </a:lnTo>
                          <a:lnTo>
                            <a:pt x="141" y="52"/>
                          </a:lnTo>
                          <a:lnTo>
                            <a:pt x="142" y="52"/>
                          </a:lnTo>
                          <a:lnTo>
                            <a:pt x="142" y="51"/>
                          </a:lnTo>
                          <a:lnTo>
                            <a:pt x="144" y="51"/>
                          </a:lnTo>
                          <a:lnTo>
                            <a:pt x="180" y="51"/>
                          </a:lnTo>
                          <a:lnTo>
                            <a:pt x="189" y="51"/>
                          </a:lnTo>
                          <a:lnTo>
                            <a:pt x="241" y="49"/>
                          </a:lnTo>
                          <a:lnTo>
                            <a:pt x="264" y="49"/>
                          </a:lnTo>
                          <a:lnTo>
                            <a:pt x="295" y="51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569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grpSp>
                  <p:nvGrpSpPr>
                    <p:cNvPr id="193" name="群組 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195638" y="750888"/>
                      <a:ext cx="1747837" cy="4251325"/>
                      <a:chOff x="3195638" y="750888"/>
                      <a:chExt cx="1747837" cy="4251325"/>
                    </a:xfrm>
                  </p:grpSpPr>
                  <p:grpSp>
                    <p:nvGrpSpPr>
                      <p:cNvPr id="194" name="群組 17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827463" y="2055813"/>
                        <a:ext cx="685800" cy="2946400"/>
                        <a:chOff x="3827463" y="2055813"/>
                        <a:chExt cx="685800" cy="2946400"/>
                      </a:xfrm>
                    </p:grpSpPr>
                    <p:grpSp>
                      <p:nvGrpSpPr>
                        <p:cNvPr id="199" name="群組 15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827463" y="2055813"/>
                          <a:ext cx="685800" cy="2946400"/>
                          <a:chOff x="3827463" y="2055813"/>
                          <a:chExt cx="685800" cy="2946400"/>
                        </a:xfrm>
                      </p:grpSpPr>
                      <p:sp>
                        <p:nvSpPr>
                          <p:cNvPr id="203" name="Freeform 1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27463" y="2055813"/>
                            <a:ext cx="261938" cy="2541588"/>
                          </a:xfrm>
                          <a:custGeom>
                            <a:avLst/>
                            <a:gdLst>
                              <a:gd name="T0" fmla="*/ 2147483646 w 494"/>
                              <a:gd name="T1" fmla="*/ 2147483646 h 4803"/>
                              <a:gd name="T2" fmla="*/ 2147483646 w 494"/>
                              <a:gd name="T3" fmla="*/ 2147483646 h 4803"/>
                              <a:gd name="T4" fmla="*/ 2147483646 w 494"/>
                              <a:gd name="T5" fmla="*/ 2147483646 h 4803"/>
                              <a:gd name="T6" fmla="*/ 2147483646 w 494"/>
                              <a:gd name="T7" fmla="*/ 2147483646 h 4803"/>
                              <a:gd name="T8" fmla="*/ 2147483646 w 494"/>
                              <a:gd name="T9" fmla="*/ 2147483646 h 4803"/>
                              <a:gd name="T10" fmla="*/ 2147483646 w 494"/>
                              <a:gd name="T11" fmla="*/ 2147483646 h 4803"/>
                              <a:gd name="T12" fmla="*/ 2147483646 w 494"/>
                              <a:gd name="T13" fmla="*/ 2147483646 h 4803"/>
                              <a:gd name="T14" fmla="*/ 2147483646 w 494"/>
                              <a:gd name="T15" fmla="*/ 2147483646 h 4803"/>
                              <a:gd name="T16" fmla="*/ 2147483646 w 494"/>
                              <a:gd name="T17" fmla="*/ 2147483646 h 4803"/>
                              <a:gd name="T18" fmla="*/ 2147483646 w 494"/>
                              <a:gd name="T19" fmla="*/ 2147483646 h 4803"/>
                              <a:gd name="T20" fmla="*/ 2147483646 w 494"/>
                              <a:gd name="T21" fmla="*/ 2147483646 h 4803"/>
                              <a:gd name="T22" fmla="*/ 2147483646 w 494"/>
                              <a:gd name="T23" fmla="*/ 2147483646 h 4803"/>
                              <a:gd name="T24" fmla="*/ 2147483646 w 494"/>
                              <a:gd name="T25" fmla="*/ 2147483646 h 4803"/>
                              <a:gd name="T26" fmla="*/ 2147483646 w 494"/>
                              <a:gd name="T27" fmla="*/ 2147483646 h 4803"/>
                              <a:gd name="T28" fmla="*/ 2147483646 w 494"/>
                              <a:gd name="T29" fmla="*/ 2147483646 h 4803"/>
                              <a:gd name="T30" fmla="*/ 2147483646 w 494"/>
                              <a:gd name="T31" fmla="*/ 2147483646 h 4803"/>
                              <a:gd name="T32" fmla="*/ 2147483646 w 494"/>
                              <a:gd name="T33" fmla="*/ 2147483646 h 4803"/>
                              <a:gd name="T34" fmla="*/ 2147483646 w 494"/>
                              <a:gd name="T35" fmla="*/ 2147483646 h 4803"/>
                              <a:gd name="T36" fmla="*/ 2147483646 w 494"/>
                              <a:gd name="T37" fmla="*/ 2147483646 h 4803"/>
                              <a:gd name="T38" fmla="*/ 2147483646 w 494"/>
                              <a:gd name="T39" fmla="*/ 2147483646 h 4803"/>
                              <a:gd name="T40" fmla="*/ 2147483646 w 494"/>
                              <a:gd name="T41" fmla="*/ 2147483646 h 4803"/>
                              <a:gd name="T42" fmla="*/ 2147483646 w 494"/>
                              <a:gd name="T43" fmla="*/ 2147483646 h 4803"/>
                              <a:gd name="T44" fmla="*/ 2147483646 w 494"/>
                              <a:gd name="T45" fmla="*/ 2147483646 h 4803"/>
                              <a:gd name="T46" fmla="*/ 2147483646 w 494"/>
                              <a:gd name="T47" fmla="*/ 2147483646 h 4803"/>
                              <a:gd name="T48" fmla="*/ 2147483646 w 494"/>
                              <a:gd name="T49" fmla="*/ 2147483646 h 4803"/>
                              <a:gd name="T50" fmla="*/ 2147483646 w 494"/>
                              <a:gd name="T51" fmla="*/ 2147483646 h 4803"/>
                              <a:gd name="T52" fmla="*/ 2147483646 w 494"/>
                              <a:gd name="T53" fmla="*/ 2147483646 h 4803"/>
                              <a:gd name="T54" fmla="*/ 2147483646 w 494"/>
                              <a:gd name="T55" fmla="*/ 2147483646 h 4803"/>
                              <a:gd name="T56" fmla="*/ 2147483646 w 494"/>
                              <a:gd name="T57" fmla="*/ 2147483646 h 4803"/>
                              <a:gd name="T58" fmla="*/ 2147483646 w 494"/>
                              <a:gd name="T59" fmla="*/ 2147483646 h 4803"/>
                              <a:gd name="T60" fmla="*/ 2147483646 w 494"/>
                              <a:gd name="T61" fmla="*/ 2147483646 h 4803"/>
                              <a:gd name="T62" fmla="*/ 2147483646 w 494"/>
                              <a:gd name="T63" fmla="*/ 2147483646 h 4803"/>
                              <a:gd name="T64" fmla="*/ 2147483646 w 494"/>
                              <a:gd name="T65" fmla="*/ 2147483646 h 4803"/>
                              <a:gd name="T66" fmla="*/ 2147483646 w 494"/>
                              <a:gd name="T67" fmla="*/ 2147483646 h 4803"/>
                              <a:gd name="T68" fmla="*/ 2147483646 w 494"/>
                              <a:gd name="T69" fmla="*/ 2147483646 h 4803"/>
                              <a:gd name="T70" fmla="*/ 2147483646 w 494"/>
                              <a:gd name="T71" fmla="*/ 2147483646 h 4803"/>
                              <a:gd name="T72" fmla="*/ 2147483646 w 494"/>
                              <a:gd name="T73" fmla="*/ 2147483646 h 4803"/>
                              <a:gd name="T74" fmla="*/ 2147483646 w 494"/>
                              <a:gd name="T75" fmla="*/ 2147483646 h 4803"/>
                              <a:gd name="T76" fmla="*/ 2147483646 w 494"/>
                              <a:gd name="T77" fmla="*/ 2147483646 h 4803"/>
                              <a:gd name="T78" fmla="*/ 2147483646 w 494"/>
                              <a:gd name="T79" fmla="*/ 2147483646 h 4803"/>
                              <a:gd name="T80" fmla="*/ 2147483646 w 494"/>
                              <a:gd name="T81" fmla="*/ 2147483646 h 4803"/>
                              <a:gd name="T82" fmla="*/ 2147483646 w 494"/>
                              <a:gd name="T83" fmla="*/ 2147483646 h 4803"/>
                              <a:gd name="T84" fmla="*/ 2147483646 w 494"/>
                              <a:gd name="T85" fmla="*/ 2147483646 h 4803"/>
                              <a:gd name="T86" fmla="*/ 2147483646 w 494"/>
                              <a:gd name="T87" fmla="*/ 2147483646 h 4803"/>
                              <a:gd name="T88" fmla="*/ 2147483646 w 494"/>
                              <a:gd name="T89" fmla="*/ 2147483646 h 4803"/>
                              <a:gd name="T90" fmla="*/ 2147483646 w 494"/>
                              <a:gd name="T91" fmla="*/ 2147483646 h 4803"/>
                              <a:gd name="T92" fmla="*/ 2147483646 w 494"/>
                              <a:gd name="T93" fmla="*/ 2147483646 h 4803"/>
                              <a:gd name="T94" fmla="*/ 2147483646 w 494"/>
                              <a:gd name="T95" fmla="*/ 2147483646 h 4803"/>
                              <a:gd name="T96" fmla="*/ 2147483646 w 494"/>
                              <a:gd name="T97" fmla="*/ 2147483646 h 4803"/>
                              <a:gd name="T98" fmla="*/ 2147483646 w 494"/>
                              <a:gd name="T99" fmla="*/ 2147483646 h 4803"/>
                              <a:gd name="T100" fmla="*/ 2147483646 w 494"/>
                              <a:gd name="T101" fmla="*/ 2147483646 h 4803"/>
                              <a:gd name="T102" fmla="*/ 2147483646 w 494"/>
                              <a:gd name="T103" fmla="*/ 2147483646 h 4803"/>
                              <a:gd name="T104" fmla="*/ 2147483646 w 494"/>
                              <a:gd name="T105" fmla="*/ 2147483646 h 4803"/>
                              <a:gd name="T106" fmla="*/ 2147483646 w 494"/>
                              <a:gd name="T107" fmla="*/ 2147483646 h 4803"/>
                              <a:gd name="T108" fmla="*/ 2147483646 w 494"/>
                              <a:gd name="T109" fmla="*/ 2147483646 h 4803"/>
                              <a:gd name="T110" fmla="*/ 2147483646 w 494"/>
                              <a:gd name="T111" fmla="*/ 2147483646 h 4803"/>
                              <a:gd name="T112" fmla="*/ 2147483646 w 494"/>
                              <a:gd name="T113" fmla="*/ 2147483646 h 4803"/>
                              <a:gd name="T114" fmla="*/ 2147483646 w 494"/>
                              <a:gd name="T115" fmla="*/ 2147483646 h 4803"/>
                              <a:gd name="T116" fmla="*/ 2147483646 w 494"/>
                              <a:gd name="T117" fmla="*/ 2147483646 h 4803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60000 65536"/>
                              <a:gd name="T163" fmla="*/ 0 60000 65536"/>
                              <a:gd name="T164" fmla="*/ 0 60000 65536"/>
                              <a:gd name="T165" fmla="*/ 0 60000 65536"/>
                              <a:gd name="T166" fmla="*/ 0 60000 65536"/>
                              <a:gd name="T167" fmla="*/ 0 60000 65536"/>
                              <a:gd name="T168" fmla="*/ 0 60000 65536"/>
                              <a:gd name="T169" fmla="*/ 0 60000 65536"/>
                              <a:gd name="T170" fmla="*/ 0 60000 65536"/>
                              <a:gd name="T171" fmla="*/ 0 60000 65536"/>
                              <a:gd name="T172" fmla="*/ 0 60000 65536"/>
                              <a:gd name="T173" fmla="*/ 0 60000 65536"/>
                              <a:gd name="T174" fmla="*/ 0 60000 65536"/>
                              <a:gd name="T175" fmla="*/ 0 60000 65536"/>
                              <a:gd name="T176" fmla="*/ 0 60000 65536"/>
                              <a:gd name="T177" fmla="*/ 0 w 494"/>
                              <a:gd name="T178" fmla="*/ 0 h 4803"/>
                              <a:gd name="T179" fmla="*/ 494 w 494"/>
                              <a:gd name="T180" fmla="*/ 4803 h 4803"/>
                            </a:gdLst>
                            <a:ahLst/>
                            <a:cxnLst>
                              <a:cxn ang="T118">
                                <a:pos x="T0" y="T1"/>
                              </a:cxn>
                              <a:cxn ang="T119">
                                <a:pos x="T2" y="T3"/>
                              </a:cxn>
                              <a:cxn ang="T120">
                                <a:pos x="T4" y="T5"/>
                              </a:cxn>
                              <a:cxn ang="T121">
                                <a:pos x="T6" y="T7"/>
                              </a:cxn>
                              <a:cxn ang="T122">
                                <a:pos x="T8" y="T9"/>
                              </a:cxn>
                              <a:cxn ang="T123">
                                <a:pos x="T10" y="T11"/>
                              </a:cxn>
                              <a:cxn ang="T124">
                                <a:pos x="T12" y="T13"/>
                              </a:cxn>
                              <a:cxn ang="T125">
                                <a:pos x="T14" y="T15"/>
                              </a:cxn>
                              <a:cxn ang="T126">
                                <a:pos x="T16" y="T17"/>
                              </a:cxn>
                              <a:cxn ang="T127">
                                <a:pos x="T18" y="T19"/>
                              </a:cxn>
                              <a:cxn ang="T128">
                                <a:pos x="T20" y="T21"/>
                              </a:cxn>
                              <a:cxn ang="T129">
                                <a:pos x="T22" y="T23"/>
                              </a:cxn>
                              <a:cxn ang="T130">
                                <a:pos x="T24" y="T25"/>
                              </a:cxn>
                              <a:cxn ang="T131">
                                <a:pos x="T26" y="T27"/>
                              </a:cxn>
                              <a:cxn ang="T132">
                                <a:pos x="T28" y="T29"/>
                              </a:cxn>
                              <a:cxn ang="T133">
                                <a:pos x="T30" y="T31"/>
                              </a:cxn>
                              <a:cxn ang="T134">
                                <a:pos x="T32" y="T33"/>
                              </a:cxn>
                              <a:cxn ang="T135">
                                <a:pos x="T34" y="T35"/>
                              </a:cxn>
                              <a:cxn ang="T136">
                                <a:pos x="T36" y="T37"/>
                              </a:cxn>
                              <a:cxn ang="T137">
                                <a:pos x="T38" y="T39"/>
                              </a:cxn>
                              <a:cxn ang="T138">
                                <a:pos x="T40" y="T41"/>
                              </a:cxn>
                              <a:cxn ang="T139">
                                <a:pos x="T42" y="T43"/>
                              </a:cxn>
                              <a:cxn ang="T140">
                                <a:pos x="T44" y="T45"/>
                              </a:cxn>
                              <a:cxn ang="T141">
                                <a:pos x="T46" y="T47"/>
                              </a:cxn>
                              <a:cxn ang="T142">
                                <a:pos x="T48" y="T49"/>
                              </a:cxn>
                              <a:cxn ang="T143">
                                <a:pos x="T50" y="T51"/>
                              </a:cxn>
                              <a:cxn ang="T144">
                                <a:pos x="T52" y="T53"/>
                              </a:cxn>
                              <a:cxn ang="T145">
                                <a:pos x="T54" y="T55"/>
                              </a:cxn>
                              <a:cxn ang="T146">
                                <a:pos x="T56" y="T57"/>
                              </a:cxn>
                              <a:cxn ang="T147">
                                <a:pos x="T58" y="T59"/>
                              </a:cxn>
                              <a:cxn ang="T148">
                                <a:pos x="T60" y="T61"/>
                              </a:cxn>
                              <a:cxn ang="T149">
                                <a:pos x="T62" y="T63"/>
                              </a:cxn>
                              <a:cxn ang="T150">
                                <a:pos x="T64" y="T65"/>
                              </a:cxn>
                              <a:cxn ang="T151">
                                <a:pos x="T66" y="T67"/>
                              </a:cxn>
                              <a:cxn ang="T152">
                                <a:pos x="T68" y="T69"/>
                              </a:cxn>
                              <a:cxn ang="T153">
                                <a:pos x="T70" y="T71"/>
                              </a:cxn>
                              <a:cxn ang="T154">
                                <a:pos x="T72" y="T73"/>
                              </a:cxn>
                              <a:cxn ang="T155">
                                <a:pos x="T74" y="T75"/>
                              </a:cxn>
                              <a:cxn ang="T156">
                                <a:pos x="T76" y="T77"/>
                              </a:cxn>
                              <a:cxn ang="T157">
                                <a:pos x="T78" y="T79"/>
                              </a:cxn>
                              <a:cxn ang="T158">
                                <a:pos x="T80" y="T81"/>
                              </a:cxn>
                              <a:cxn ang="T159">
                                <a:pos x="T82" y="T83"/>
                              </a:cxn>
                              <a:cxn ang="T160">
                                <a:pos x="T84" y="T85"/>
                              </a:cxn>
                              <a:cxn ang="T161">
                                <a:pos x="T86" y="T87"/>
                              </a:cxn>
                              <a:cxn ang="T162">
                                <a:pos x="T88" y="T89"/>
                              </a:cxn>
                              <a:cxn ang="T163">
                                <a:pos x="T90" y="T91"/>
                              </a:cxn>
                              <a:cxn ang="T164">
                                <a:pos x="T92" y="T93"/>
                              </a:cxn>
                              <a:cxn ang="T165">
                                <a:pos x="T94" y="T95"/>
                              </a:cxn>
                              <a:cxn ang="T166">
                                <a:pos x="T96" y="T97"/>
                              </a:cxn>
                              <a:cxn ang="T167">
                                <a:pos x="T98" y="T99"/>
                              </a:cxn>
                              <a:cxn ang="T168">
                                <a:pos x="T100" y="T101"/>
                              </a:cxn>
                              <a:cxn ang="T169">
                                <a:pos x="T102" y="T103"/>
                              </a:cxn>
                              <a:cxn ang="T170">
                                <a:pos x="T104" y="T105"/>
                              </a:cxn>
                              <a:cxn ang="T171">
                                <a:pos x="T106" y="T107"/>
                              </a:cxn>
                              <a:cxn ang="T172">
                                <a:pos x="T108" y="T109"/>
                              </a:cxn>
                              <a:cxn ang="T173">
                                <a:pos x="T110" y="T111"/>
                              </a:cxn>
                              <a:cxn ang="T174">
                                <a:pos x="T112" y="T113"/>
                              </a:cxn>
                              <a:cxn ang="T175">
                                <a:pos x="T114" y="T115"/>
                              </a:cxn>
                              <a:cxn ang="T176">
                                <a:pos x="T116" y="T117"/>
                              </a:cxn>
                            </a:cxnLst>
                            <a:rect l="T177" t="T178" r="T179" b="T180"/>
                            <a:pathLst>
                              <a:path w="494" h="4803">
                                <a:moveTo>
                                  <a:pt x="425" y="4803"/>
                                </a:moveTo>
                                <a:lnTo>
                                  <a:pt x="423" y="4803"/>
                                </a:lnTo>
                                <a:lnTo>
                                  <a:pt x="423" y="4801"/>
                                </a:lnTo>
                                <a:lnTo>
                                  <a:pt x="422" y="4800"/>
                                </a:lnTo>
                                <a:lnTo>
                                  <a:pt x="422" y="4798"/>
                                </a:lnTo>
                                <a:lnTo>
                                  <a:pt x="420" y="4798"/>
                                </a:lnTo>
                                <a:lnTo>
                                  <a:pt x="404" y="4776"/>
                                </a:lnTo>
                                <a:lnTo>
                                  <a:pt x="404" y="4774"/>
                                </a:lnTo>
                                <a:lnTo>
                                  <a:pt x="402" y="4774"/>
                                </a:lnTo>
                                <a:lnTo>
                                  <a:pt x="402" y="4773"/>
                                </a:lnTo>
                                <a:lnTo>
                                  <a:pt x="401" y="4771"/>
                                </a:lnTo>
                                <a:lnTo>
                                  <a:pt x="398" y="4767"/>
                                </a:lnTo>
                                <a:lnTo>
                                  <a:pt x="396" y="4767"/>
                                </a:lnTo>
                                <a:lnTo>
                                  <a:pt x="396" y="4765"/>
                                </a:lnTo>
                                <a:lnTo>
                                  <a:pt x="396" y="4764"/>
                                </a:lnTo>
                                <a:lnTo>
                                  <a:pt x="395" y="4764"/>
                                </a:lnTo>
                                <a:lnTo>
                                  <a:pt x="395" y="4762"/>
                                </a:lnTo>
                                <a:lnTo>
                                  <a:pt x="390" y="4756"/>
                                </a:lnTo>
                                <a:lnTo>
                                  <a:pt x="383" y="4747"/>
                                </a:lnTo>
                                <a:lnTo>
                                  <a:pt x="350" y="4702"/>
                                </a:lnTo>
                                <a:lnTo>
                                  <a:pt x="339" y="4687"/>
                                </a:lnTo>
                                <a:lnTo>
                                  <a:pt x="338" y="4686"/>
                                </a:lnTo>
                                <a:lnTo>
                                  <a:pt x="336" y="4684"/>
                                </a:lnTo>
                                <a:lnTo>
                                  <a:pt x="336" y="4683"/>
                                </a:lnTo>
                                <a:lnTo>
                                  <a:pt x="335" y="4681"/>
                                </a:lnTo>
                                <a:lnTo>
                                  <a:pt x="335" y="4680"/>
                                </a:lnTo>
                                <a:lnTo>
                                  <a:pt x="333" y="4678"/>
                                </a:lnTo>
                                <a:lnTo>
                                  <a:pt x="332" y="4677"/>
                                </a:lnTo>
                                <a:lnTo>
                                  <a:pt x="332" y="4675"/>
                                </a:lnTo>
                                <a:lnTo>
                                  <a:pt x="329" y="4672"/>
                                </a:lnTo>
                                <a:lnTo>
                                  <a:pt x="327" y="4668"/>
                                </a:lnTo>
                                <a:lnTo>
                                  <a:pt x="326" y="4666"/>
                                </a:lnTo>
                                <a:lnTo>
                                  <a:pt x="326" y="4665"/>
                                </a:lnTo>
                                <a:lnTo>
                                  <a:pt x="326" y="4663"/>
                                </a:lnTo>
                                <a:lnTo>
                                  <a:pt x="324" y="4662"/>
                                </a:lnTo>
                                <a:lnTo>
                                  <a:pt x="324" y="4660"/>
                                </a:lnTo>
                                <a:lnTo>
                                  <a:pt x="323" y="4659"/>
                                </a:lnTo>
                                <a:lnTo>
                                  <a:pt x="323" y="4657"/>
                                </a:lnTo>
                                <a:lnTo>
                                  <a:pt x="321" y="4656"/>
                                </a:lnTo>
                                <a:lnTo>
                                  <a:pt x="320" y="4651"/>
                                </a:lnTo>
                                <a:lnTo>
                                  <a:pt x="320" y="4650"/>
                                </a:lnTo>
                                <a:lnTo>
                                  <a:pt x="320" y="4648"/>
                                </a:lnTo>
                                <a:lnTo>
                                  <a:pt x="318" y="4647"/>
                                </a:lnTo>
                                <a:lnTo>
                                  <a:pt x="318" y="4645"/>
                                </a:lnTo>
                                <a:lnTo>
                                  <a:pt x="317" y="4644"/>
                                </a:lnTo>
                                <a:lnTo>
                                  <a:pt x="317" y="4642"/>
                                </a:lnTo>
                                <a:lnTo>
                                  <a:pt x="315" y="4641"/>
                                </a:lnTo>
                                <a:lnTo>
                                  <a:pt x="312" y="4635"/>
                                </a:lnTo>
                                <a:lnTo>
                                  <a:pt x="309" y="4629"/>
                                </a:lnTo>
                                <a:lnTo>
                                  <a:pt x="306" y="4624"/>
                                </a:lnTo>
                                <a:lnTo>
                                  <a:pt x="305" y="4623"/>
                                </a:lnTo>
                                <a:lnTo>
                                  <a:pt x="305" y="4621"/>
                                </a:lnTo>
                                <a:lnTo>
                                  <a:pt x="303" y="4620"/>
                                </a:lnTo>
                                <a:lnTo>
                                  <a:pt x="302" y="4618"/>
                                </a:lnTo>
                                <a:lnTo>
                                  <a:pt x="302" y="4617"/>
                                </a:lnTo>
                                <a:lnTo>
                                  <a:pt x="300" y="4617"/>
                                </a:lnTo>
                                <a:lnTo>
                                  <a:pt x="300" y="4615"/>
                                </a:lnTo>
                                <a:lnTo>
                                  <a:pt x="290" y="4603"/>
                                </a:lnTo>
                                <a:lnTo>
                                  <a:pt x="284" y="4594"/>
                                </a:lnTo>
                                <a:lnTo>
                                  <a:pt x="252" y="4557"/>
                                </a:lnTo>
                                <a:lnTo>
                                  <a:pt x="234" y="4533"/>
                                </a:lnTo>
                                <a:lnTo>
                                  <a:pt x="189" y="4470"/>
                                </a:lnTo>
                                <a:lnTo>
                                  <a:pt x="174" y="4450"/>
                                </a:lnTo>
                                <a:lnTo>
                                  <a:pt x="173" y="4449"/>
                                </a:lnTo>
                                <a:lnTo>
                                  <a:pt x="173" y="4447"/>
                                </a:lnTo>
                                <a:lnTo>
                                  <a:pt x="171" y="4446"/>
                                </a:lnTo>
                                <a:lnTo>
                                  <a:pt x="170" y="4444"/>
                                </a:lnTo>
                                <a:lnTo>
                                  <a:pt x="170" y="4443"/>
                                </a:lnTo>
                                <a:lnTo>
                                  <a:pt x="168" y="4441"/>
                                </a:lnTo>
                                <a:lnTo>
                                  <a:pt x="167" y="4440"/>
                                </a:lnTo>
                                <a:lnTo>
                                  <a:pt x="167" y="4438"/>
                                </a:lnTo>
                                <a:lnTo>
                                  <a:pt x="162" y="4432"/>
                                </a:lnTo>
                                <a:lnTo>
                                  <a:pt x="159" y="4425"/>
                                </a:lnTo>
                                <a:lnTo>
                                  <a:pt x="159" y="4423"/>
                                </a:lnTo>
                                <a:lnTo>
                                  <a:pt x="158" y="4422"/>
                                </a:lnTo>
                                <a:lnTo>
                                  <a:pt x="158" y="4420"/>
                                </a:lnTo>
                                <a:lnTo>
                                  <a:pt x="158" y="4419"/>
                                </a:lnTo>
                                <a:lnTo>
                                  <a:pt x="156" y="4417"/>
                                </a:lnTo>
                                <a:lnTo>
                                  <a:pt x="156" y="4414"/>
                                </a:lnTo>
                                <a:lnTo>
                                  <a:pt x="155" y="4413"/>
                                </a:lnTo>
                                <a:lnTo>
                                  <a:pt x="155" y="4411"/>
                                </a:lnTo>
                                <a:lnTo>
                                  <a:pt x="134" y="4350"/>
                                </a:lnTo>
                                <a:lnTo>
                                  <a:pt x="129" y="4336"/>
                                </a:lnTo>
                                <a:lnTo>
                                  <a:pt x="105" y="4270"/>
                                </a:lnTo>
                                <a:lnTo>
                                  <a:pt x="60" y="4143"/>
                                </a:lnTo>
                                <a:lnTo>
                                  <a:pt x="53" y="4125"/>
                                </a:lnTo>
                                <a:lnTo>
                                  <a:pt x="32" y="4071"/>
                                </a:lnTo>
                                <a:lnTo>
                                  <a:pt x="32" y="4069"/>
                                </a:lnTo>
                                <a:lnTo>
                                  <a:pt x="32" y="4066"/>
                                </a:lnTo>
                                <a:lnTo>
                                  <a:pt x="30" y="4065"/>
                                </a:lnTo>
                                <a:lnTo>
                                  <a:pt x="30" y="4063"/>
                                </a:lnTo>
                                <a:lnTo>
                                  <a:pt x="29" y="4062"/>
                                </a:lnTo>
                                <a:lnTo>
                                  <a:pt x="29" y="4060"/>
                                </a:lnTo>
                                <a:lnTo>
                                  <a:pt x="27" y="4057"/>
                                </a:lnTo>
                                <a:lnTo>
                                  <a:pt x="27" y="4056"/>
                                </a:lnTo>
                                <a:lnTo>
                                  <a:pt x="27" y="4054"/>
                                </a:lnTo>
                                <a:lnTo>
                                  <a:pt x="26" y="4050"/>
                                </a:lnTo>
                                <a:lnTo>
                                  <a:pt x="24" y="4044"/>
                                </a:lnTo>
                                <a:lnTo>
                                  <a:pt x="24" y="4038"/>
                                </a:lnTo>
                                <a:lnTo>
                                  <a:pt x="24" y="4033"/>
                                </a:lnTo>
                                <a:lnTo>
                                  <a:pt x="24" y="4030"/>
                                </a:lnTo>
                                <a:lnTo>
                                  <a:pt x="24" y="4029"/>
                                </a:lnTo>
                                <a:lnTo>
                                  <a:pt x="24" y="4027"/>
                                </a:lnTo>
                                <a:lnTo>
                                  <a:pt x="24" y="4026"/>
                                </a:lnTo>
                                <a:lnTo>
                                  <a:pt x="24" y="4024"/>
                                </a:lnTo>
                                <a:lnTo>
                                  <a:pt x="24" y="4021"/>
                                </a:lnTo>
                                <a:lnTo>
                                  <a:pt x="24" y="4020"/>
                                </a:lnTo>
                                <a:lnTo>
                                  <a:pt x="24" y="4018"/>
                                </a:lnTo>
                                <a:lnTo>
                                  <a:pt x="26" y="4017"/>
                                </a:lnTo>
                                <a:lnTo>
                                  <a:pt x="27" y="3996"/>
                                </a:lnTo>
                                <a:lnTo>
                                  <a:pt x="33" y="3942"/>
                                </a:lnTo>
                                <a:lnTo>
                                  <a:pt x="36" y="3919"/>
                                </a:lnTo>
                                <a:lnTo>
                                  <a:pt x="38" y="3909"/>
                                </a:lnTo>
                                <a:lnTo>
                                  <a:pt x="42" y="3862"/>
                                </a:lnTo>
                                <a:lnTo>
                                  <a:pt x="45" y="3831"/>
                                </a:lnTo>
                                <a:lnTo>
                                  <a:pt x="53" y="3715"/>
                                </a:lnTo>
                                <a:lnTo>
                                  <a:pt x="54" y="3700"/>
                                </a:lnTo>
                                <a:lnTo>
                                  <a:pt x="56" y="3687"/>
                                </a:lnTo>
                                <a:lnTo>
                                  <a:pt x="57" y="3670"/>
                                </a:lnTo>
                                <a:lnTo>
                                  <a:pt x="59" y="3661"/>
                                </a:lnTo>
                                <a:lnTo>
                                  <a:pt x="63" y="3586"/>
                                </a:lnTo>
                                <a:lnTo>
                                  <a:pt x="65" y="3570"/>
                                </a:lnTo>
                                <a:lnTo>
                                  <a:pt x="66" y="3555"/>
                                </a:lnTo>
                                <a:lnTo>
                                  <a:pt x="68" y="3535"/>
                                </a:lnTo>
                                <a:lnTo>
                                  <a:pt x="68" y="3531"/>
                                </a:lnTo>
                                <a:lnTo>
                                  <a:pt x="78" y="3402"/>
                                </a:lnTo>
                                <a:lnTo>
                                  <a:pt x="84" y="3312"/>
                                </a:lnTo>
                                <a:lnTo>
                                  <a:pt x="84" y="3310"/>
                                </a:lnTo>
                                <a:lnTo>
                                  <a:pt x="84" y="3309"/>
                                </a:lnTo>
                                <a:lnTo>
                                  <a:pt x="86" y="3307"/>
                                </a:lnTo>
                                <a:lnTo>
                                  <a:pt x="86" y="3306"/>
                                </a:lnTo>
                                <a:lnTo>
                                  <a:pt x="86" y="3304"/>
                                </a:lnTo>
                                <a:lnTo>
                                  <a:pt x="86" y="3292"/>
                                </a:lnTo>
                                <a:lnTo>
                                  <a:pt x="86" y="3280"/>
                                </a:lnTo>
                                <a:lnTo>
                                  <a:pt x="84" y="3267"/>
                                </a:lnTo>
                                <a:lnTo>
                                  <a:pt x="83" y="3255"/>
                                </a:lnTo>
                                <a:lnTo>
                                  <a:pt x="83" y="3253"/>
                                </a:lnTo>
                                <a:lnTo>
                                  <a:pt x="83" y="3252"/>
                                </a:lnTo>
                                <a:lnTo>
                                  <a:pt x="81" y="3250"/>
                                </a:lnTo>
                                <a:lnTo>
                                  <a:pt x="81" y="3249"/>
                                </a:lnTo>
                                <a:lnTo>
                                  <a:pt x="81" y="3247"/>
                                </a:lnTo>
                                <a:lnTo>
                                  <a:pt x="80" y="3237"/>
                                </a:lnTo>
                                <a:lnTo>
                                  <a:pt x="80" y="3235"/>
                                </a:lnTo>
                                <a:lnTo>
                                  <a:pt x="80" y="3234"/>
                                </a:lnTo>
                                <a:lnTo>
                                  <a:pt x="78" y="3234"/>
                                </a:lnTo>
                                <a:lnTo>
                                  <a:pt x="78" y="3232"/>
                                </a:lnTo>
                                <a:lnTo>
                                  <a:pt x="75" y="3213"/>
                                </a:lnTo>
                                <a:lnTo>
                                  <a:pt x="75" y="3211"/>
                                </a:lnTo>
                                <a:lnTo>
                                  <a:pt x="75" y="3210"/>
                                </a:lnTo>
                                <a:lnTo>
                                  <a:pt x="75" y="3208"/>
                                </a:lnTo>
                                <a:lnTo>
                                  <a:pt x="72" y="3183"/>
                                </a:lnTo>
                                <a:lnTo>
                                  <a:pt x="71" y="3163"/>
                                </a:lnTo>
                                <a:lnTo>
                                  <a:pt x="71" y="3162"/>
                                </a:lnTo>
                                <a:lnTo>
                                  <a:pt x="71" y="3160"/>
                                </a:lnTo>
                                <a:lnTo>
                                  <a:pt x="71" y="3159"/>
                                </a:lnTo>
                                <a:lnTo>
                                  <a:pt x="71" y="3157"/>
                                </a:lnTo>
                                <a:lnTo>
                                  <a:pt x="69" y="3144"/>
                                </a:lnTo>
                                <a:lnTo>
                                  <a:pt x="69" y="3129"/>
                                </a:lnTo>
                                <a:lnTo>
                                  <a:pt x="71" y="3115"/>
                                </a:lnTo>
                                <a:lnTo>
                                  <a:pt x="71" y="3114"/>
                                </a:lnTo>
                                <a:lnTo>
                                  <a:pt x="71" y="3112"/>
                                </a:lnTo>
                                <a:lnTo>
                                  <a:pt x="71" y="3111"/>
                                </a:lnTo>
                                <a:lnTo>
                                  <a:pt x="72" y="3102"/>
                                </a:lnTo>
                                <a:lnTo>
                                  <a:pt x="72" y="3100"/>
                                </a:lnTo>
                                <a:lnTo>
                                  <a:pt x="72" y="3099"/>
                                </a:lnTo>
                                <a:lnTo>
                                  <a:pt x="72" y="3097"/>
                                </a:lnTo>
                                <a:lnTo>
                                  <a:pt x="74" y="3066"/>
                                </a:lnTo>
                                <a:lnTo>
                                  <a:pt x="74" y="3064"/>
                                </a:lnTo>
                                <a:lnTo>
                                  <a:pt x="74" y="3063"/>
                                </a:lnTo>
                                <a:lnTo>
                                  <a:pt x="74" y="3061"/>
                                </a:lnTo>
                                <a:lnTo>
                                  <a:pt x="74" y="3045"/>
                                </a:lnTo>
                                <a:lnTo>
                                  <a:pt x="74" y="3021"/>
                                </a:lnTo>
                                <a:lnTo>
                                  <a:pt x="77" y="2959"/>
                                </a:lnTo>
                                <a:lnTo>
                                  <a:pt x="78" y="2881"/>
                                </a:lnTo>
                                <a:lnTo>
                                  <a:pt x="78" y="2880"/>
                                </a:lnTo>
                                <a:lnTo>
                                  <a:pt x="78" y="2877"/>
                                </a:lnTo>
                                <a:lnTo>
                                  <a:pt x="78" y="2875"/>
                                </a:lnTo>
                                <a:lnTo>
                                  <a:pt x="78" y="2872"/>
                                </a:lnTo>
                                <a:lnTo>
                                  <a:pt x="80" y="2871"/>
                                </a:lnTo>
                                <a:lnTo>
                                  <a:pt x="80" y="2868"/>
                                </a:lnTo>
                                <a:lnTo>
                                  <a:pt x="80" y="2866"/>
                                </a:lnTo>
                                <a:lnTo>
                                  <a:pt x="80" y="2863"/>
                                </a:lnTo>
                                <a:lnTo>
                                  <a:pt x="81" y="2857"/>
                                </a:lnTo>
                                <a:lnTo>
                                  <a:pt x="83" y="2850"/>
                                </a:lnTo>
                                <a:lnTo>
                                  <a:pt x="84" y="2842"/>
                                </a:lnTo>
                                <a:lnTo>
                                  <a:pt x="84" y="2841"/>
                                </a:lnTo>
                                <a:lnTo>
                                  <a:pt x="86" y="2838"/>
                                </a:lnTo>
                                <a:lnTo>
                                  <a:pt x="86" y="2836"/>
                                </a:lnTo>
                                <a:lnTo>
                                  <a:pt x="87" y="2835"/>
                                </a:lnTo>
                                <a:lnTo>
                                  <a:pt x="87" y="2832"/>
                                </a:lnTo>
                                <a:lnTo>
                                  <a:pt x="89" y="2830"/>
                                </a:lnTo>
                                <a:lnTo>
                                  <a:pt x="89" y="2827"/>
                                </a:lnTo>
                                <a:lnTo>
                                  <a:pt x="90" y="2826"/>
                                </a:lnTo>
                                <a:lnTo>
                                  <a:pt x="114" y="2764"/>
                                </a:lnTo>
                                <a:lnTo>
                                  <a:pt x="116" y="2763"/>
                                </a:lnTo>
                                <a:lnTo>
                                  <a:pt x="116" y="2761"/>
                                </a:lnTo>
                                <a:lnTo>
                                  <a:pt x="116" y="2760"/>
                                </a:lnTo>
                                <a:lnTo>
                                  <a:pt x="117" y="2758"/>
                                </a:lnTo>
                                <a:lnTo>
                                  <a:pt x="117" y="2757"/>
                                </a:lnTo>
                                <a:lnTo>
                                  <a:pt x="123" y="2745"/>
                                </a:lnTo>
                                <a:lnTo>
                                  <a:pt x="129" y="2734"/>
                                </a:lnTo>
                                <a:lnTo>
                                  <a:pt x="129" y="2733"/>
                                </a:lnTo>
                                <a:lnTo>
                                  <a:pt x="129" y="2731"/>
                                </a:lnTo>
                                <a:lnTo>
                                  <a:pt x="131" y="2730"/>
                                </a:lnTo>
                                <a:lnTo>
                                  <a:pt x="131" y="2728"/>
                                </a:lnTo>
                                <a:lnTo>
                                  <a:pt x="132" y="2728"/>
                                </a:lnTo>
                                <a:lnTo>
                                  <a:pt x="132" y="2727"/>
                                </a:lnTo>
                                <a:lnTo>
                                  <a:pt x="152" y="2694"/>
                                </a:lnTo>
                                <a:lnTo>
                                  <a:pt x="162" y="2676"/>
                                </a:lnTo>
                                <a:lnTo>
                                  <a:pt x="162" y="2674"/>
                                </a:lnTo>
                                <a:lnTo>
                                  <a:pt x="164" y="2673"/>
                                </a:lnTo>
                                <a:lnTo>
                                  <a:pt x="164" y="2671"/>
                                </a:lnTo>
                                <a:lnTo>
                                  <a:pt x="165" y="2671"/>
                                </a:lnTo>
                                <a:lnTo>
                                  <a:pt x="165" y="2670"/>
                                </a:lnTo>
                                <a:lnTo>
                                  <a:pt x="179" y="2650"/>
                                </a:lnTo>
                                <a:lnTo>
                                  <a:pt x="194" y="2629"/>
                                </a:lnTo>
                                <a:lnTo>
                                  <a:pt x="209" y="2611"/>
                                </a:lnTo>
                                <a:lnTo>
                                  <a:pt x="210" y="2611"/>
                                </a:lnTo>
                                <a:lnTo>
                                  <a:pt x="210" y="2610"/>
                                </a:lnTo>
                                <a:lnTo>
                                  <a:pt x="212" y="2610"/>
                                </a:lnTo>
                                <a:lnTo>
                                  <a:pt x="212" y="2608"/>
                                </a:lnTo>
                                <a:lnTo>
                                  <a:pt x="213" y="2608"/>
                                </a:lnTo>
                                <a:lnTo>
                                  <a:pt x="213" y="2607"/>
                                </a:lnTo>
                                <a:lnTo>
                                  <a:pt x="251" y="2568"/>
                                </a:lnTo>
                                <a:lnTo>
                                  <a:pt x="251" y="2566"/>
                                </a:lnTo>
                                <a:lnTo>
                                  <a:pt x="252" y="2566"/>
                                </a:lnTo>
                                <a:lnTo>
                                  <a:pt x="254" y="2565"/>
                                </a:lnTo>
                                <a:lnTo>
                                  <a:pt x="255" y="2563"/>
                                </a:lnTo>
                                <a:lnTo>
                                  <a:pt x="255" y="2562"/>
                                </a:lnTo>
                                <a:lnTo>
                                  <a:pt x="257" y="2560"/>
                                </a:lnTo>
                                <a:lnTo>
                                  <a:pt x="258" y="2559"/>
                                </a:lnTo>
                                <a:lnTo>
                                  <a:pt x="260" y="2559"/>
                                </a:lnTo>
                                <a:lnTo>
                                  <a:pt x="260" y="2557"/>
                                </a:lnTo>
                                <a:lnTo>
                                  <a:pt x="261" y="2556"/>
                                </a:lnTo>
                                <a:lnTo>
                                  <a:pt x="263" y="2554"/>
                                </a:lnTo>
                                <a:lnTo>
                                  <a:pt x="263" y="2553"/>
                                </a:lnTo>
                                <a:lnTo>
                                  <a:pt x="264" y="2551"/>
                                </a:lnTo>
                                <a:lnTo>
                                  <a:pt x="267" y="2548"/>
                                </a:lnTo>
                                <a:lnTo>
                                  <a:pt x="269" y="2544"/>
                                </a:lnTo>
                                <a:lnTo>
                                  <a:pt x="270" y="2539"/>
                                </a:lnTo>
                                <a:lnTo>
                                  <a:pt x="272" y="2535"/>
                                </a:lnTo>
                                <a:lnTo>
                                  <a:pt x="273" y="2532"/>
                                </a:lnTo>
                                <a:lnTo>
                                  <a:pt x="275" y="2527"/>
                                </a:lnTo>
                                <a:lnTo>
                                  <a:pt x="275" y="2523"/>
                                </a:lnTo>
                                <a:lnTo>
                                  <a:pt x="276" y="2518"/>
                                </a:lnTo>
                                <a:lnTo>
                                  <a:pt x="276" y="2514"/>
                                </a:lnTo>
                                <a:lnTo>
                                  <a:pt x="276" y="2509"/>
                                </a:lnTo>
                                <a:lnTo>
                                  <a:pt x="276" y="2505"/>
                                </a:lnTo>
                                <a:lnTo>
                                  <a:pt x="275" y="2500"/>
                                </a:lnTo>
                                <a:lnTo>
                                  <a:pt x="275" y="2496"/>
                                </a:lnTo>
                                <a:lnTo>
                                  <a:pt x="273" y="2491"/>
                                </a:lnTo>
                                <a:lnTo>
                                  <a:pt x="272" y="2487"/>
                                </a:lnTo>
                                <a:lnTo>
                                  <a:pt x="270" y="2484"/>
                                </a:lnTo>
                                <a:lnTo>
                                  <a:pt x="267" y="2479"/>
                                </a:lnTo>
                                <a:lnTo>
                                  <a:pt x="266" y="2476"/>
                                </a:lnTo>
                                <a:lnTo>
                                  <a:pt x="264" y="2475"/>
                                </a:lnTo>
                                <a:lnTo>
                                  <a:pt x="264" y="2473"/>
                                </a:lnTo>
                                <a:lnTo>
                                  <a:pt x="263" y="2472"/>
                                </a:lnTo>
                                <a:lnTo>
                                  <a:pt x="261" y="2470"/>
                                </a:lnTo>
                                <a:lnTo>
                                  <a:pt x="261" y="2469"/>
                                </a:lnTo>
                                <a:lnTo>
                                  <a:pt x="260" y="2467"/>
                                </a:lnTo>
                                <a:lnTo>
                                  <a:pt x="258" y="2466"/>
                                </a:lnTo>
                                <a:lnTo>
                                  <a:pt x="258" y="2464"/>
                                </a:lnTo>
                                <a:lnTo>
                                  <a:pt x="257" y="2463"/>
                                </a:lnTo>
                                <a:lnTo>
                                  <a:pt x="255" y="2463"/>
                                </a:lnTo>
                                <a:lnTo>
                                  <a:pt x="254" y="2461"/>
                                </a:lnTo>
                                <a:lnTo>
                                  <a:pt x="254" y="2460"/>
                                </a:lnTo>
                                <a:lnTo>
                                  <a:pt x="252" y="2458"/>
                                </a:lnTo>
                                <a:lnTo>
                                  <a:pt x="203" y="2401"/>
                                </a:lnTo>
                                <a:lnTo>
                                  <a:pt x="162" y="2355"/>
                                </a:lnTo>
                                <a:lnTo>
                                  <a:pt x="162" y="2353"/>
                                </a:lnTo>
                                <a:lnTo>
                                  <a:pt x="161" y="2353"/>
                                </a:lnTo>
                                <a:lnTo>
                                  <a:pt x="161" y="2352"/>
                                </a:lnTo>
                                <a:lnTo>
                                  <a:pt x="159" y="2352"/>
                                </a:lnTo>
                                <a:lnTo>
                                  <a:pt x="147" y="2337"/>
                                </a:lnTo>
                                <a:lnTo>
                                  <a:pt x="137" y="2320"/>
                                </a:lnTo>
                                <a:lnTo>
                                  <a:pt x="126" y="2304"/>
                                </a:lnTo>
                                <a:lnTo>
                                  <a:pt x="125" y="2304"/>
                                </a:lnTo>
                                <a:lnTo>
                                  <a:pt x="125" y="2302"/>
                                </a:lnTo>
                                <a:lnTo>
                                  <a:pt x="125" y="2301"/>
                                </a:lnTo>
                                <a:lnTo>
                                  <a:pt x="123" y="2301"/>
                                </a:lnTo>
                                <a:lnTo>
                                  <a:pt x="123" y="2299"/>
                                </a:lnTo>
                                <a:lnTo>
                                  <a:pt x="95" y="2250"/>
                                </a:lnTo>
                                <a:lnTo>
                                  <a:pt x="93" y="2248"/>
                                </a:lnTo>
                                <a:lnTo>
                                  <a:pt x="93" y="2247"/>
                                </a:lnTo>
                                <a:lnTo>
                                  <a:pt x="92" y="2245"/>
                                </a:lnTo>
                                <a:lnTo>
                                  <a:pt x="90" y="2244"/>
                                </a:lnTo>
                                <a:lnTo>
                                  <a:pt x="90" y="2242"/>
                                </a:lnTo>
                                <a:lnTo>
                                  <a:pt x="89" y="2241"/>
                                </a:lnTo>
                                <a:lnTo>
                                  <a:pt x="89" y="2239"/>
                                </a:lnTo>
                                <a:lnTo>
                                  <a:pt x="87" y="2238"/>
                                </a:lnTo>
                                <a:lnTo>
                                  <a:pt x="86" y="2233"/>
                                </a:lnTo>
                                <a:lnTo>
                                  <a:pt x="83" y="2229"/>
                                </a:lnTo>
                                <a:lnTo>
                                  <a:pt x="81" y="2223"/>
                                </a:lnTo>
                                <a:lnTo>
                                  <a:pt x="81" y="2218"/>
                                </a:lnTo>
                                <a:lnTo>
                                  <a:pt x="80" y="2217"/>
                                </a:lnTo>
                                <a:lnTo>
                                  <a:pt x="80" y="2215"/>
                                </a:lnTo>
                                <a:lnTo>
                                  <a:pt x="80" y="2212"/>
                                </a:lnTo>
                                <a:lnTo>
                                  <a:pt x="80" y="2211"/>
                                </a:lnTo>
                                <a:lnTo>
                                  <a:pt x="80" y="2209"/>
                                </a:lnTo>
                                <a:lnTo>
                                  <a:pt x="78" y="2208"/>
                                </a:lnTo>
                                <a:lnTo>
                                  <a:pt x="78" y="2206"/>
                                </a:lnTo>
                                <a:lnTo>
                                  <a:pt x="78" y="2203"/>
                                </a:lnTo>
                                <a:lnTo>
                                  <a:pt x="77" y="2182"/>
                                </a:lnTo>
                                <a:lnTo>
                                  <a:pt x="77" y="2181"/>
                                </a:lnTo>
                                <a:lnTo>
                                  <a:pt x="75" y="2181"/>
                                </a:lnTo>
                                <a:lnTo>
                                  <a:pt x="75" y="2179"/>
                                </a:lnTo>
                                <a:lnTo>
                                  <a:pt x="75" y="2178"/>
                                </a:lnTo>
                                <a:lnTo>
                                  <a:pt x="75" y="2176"/>
                                </a:lnTo>
                                <a:lnTo>
                                  <a:pt x="74" y="2170"/>
                                </a:lnTo>
                                <a:lnTo>
                                  <a:pt x="74" y="2164"/>
                                </a:lnTo>
                                <a:lnTo>
                                  <a:pt x="71" y="2158"/>
                                </a:lnTo>
                                <a:lnTo>
                                  <a:pt x="69" y="2152"/>
                                </a:lnTo>
                                <a:lnTo>
                                  <a:pt x="69" y="2151"/>
                                </a:lnTo>
                                <a:lnTo>
                                  <a:pt x="68" y="2149"/>
                                </a:lnTo>
                                <a:lnTo>
                                  <a:pt x="68" y="2148"/>
                                </a:lnTo>
                                <a:lnTo>
                                  <a:pt x="68" y="2146"/>
                                </a:lnTo>
                                <a:lnTo>
                                  <a:pt x="66" y="2146"/>
                                </a:lnTo>
                                <a:lnTo>
                                  <a:pt x="65" y="2142"/>
                                </a:lnTo>
                                <a:lnTo>
                                  <a:pt x="65" y="2140"/>
                                </a:lnTo>
                                <a:lnTo>
                                  <a:pt x="65" y="2139"/>
                                </a:lnTo>
                                <a:lnTo>
                                  <a:pt x="63" y="2139"/>
                                </a:lnTo>
                                <a:lnTo>
                                  <a:pt x="63" y="2137"/>
                                </a:lnTo>
                                <a:lnTo>
                                  <a:pt x="63" y="2136"/>
                                </a:lnTo>
                                <a:lnTo>
                                  <a:pt x="62" y="2134"/>
                                </a:lnTo>
                                <a:lnTo>
                                  <a:pt x="62" y="2133"/>
                                </a:lnTo>
                                <a:lnTo>
                                  <a:pt x="62" y="2131"/>
                                </a:lnTo>
                                <a:lnTo>
                                  <a:pt x="60" y="2127"/>
                                </a:lnTo>
                                <a:lnTo>
                                  <a:pt x="59" y="2122"/>
                                </a:lnTo>
                                <a:lnTo>
                                  <a:pt x="59" y="2118"/>
                                </a:lnTo>
                                <a:lnTo>
                                  <a:pt x="59" y="2116"/>
                                </a:lnTo>
                                <a:lnTo>
                                  <a:pt x="59" y="2115"/>
                                </a:lnTo>
                                <a:lnTo>
                                  <a:pt x="59" y="2113"/>
                                </a:lnTo>
                                <a:lnTo>
                                  <a:pt x="59" y="2112"/>
                                </a:lnTo>
                                <a:lnTo>
                                  <a:pt x="59" y="2110"/>
                                </a:lnTo>
                                <a:lnTo>
                                  <a:pt x="59" y="2109"/>
                                </a:lnTo>
                                <a:lnTo>
                                  <a:pt x="59" y="2107"/>
                                </a:lnTo>
                                <a:lnTo>
                                  <a:pt x="57" y="2062"/>
                                </a:lnTo>
                                <a:lnTo>
                                  <a:pt x="54" y="1954"/>
                                </a:lnTo>
                                <a:lnTo>
                                  <a:pt x="54" y="1942"/>
                                </a:lnTo>
                                <a:lnTo>
                                  <a:pt x="53" y="1936"/>
                                </a:lnTo>
                                <a:lnTo>
                                  <a:pt x="53" y="1926"/>
                                </a:lnTo>
                                <a:lnTo>
                                  <a:pt x="51" y="1887"/>
                                </a:lnTo>
                                <a:lnTo>
                                  <a:pt x="51" y="1864"/>
                                </a:lnTo>
                                <a:lnTo>
                                  <a:pt x="51" y="1863"/>
                                </a:lnTo>
                                <a:lnTo>
                                  <a:pt x="51" y="1861"/>
                                </a:lnTo>
                                <a:lnTo>
                                  <a:pt x="51" y="1860"/>
                                </a:lnTo>
                                <a:lnTo>
                                  <a:pt x="51" y="1857"/>
                                </a:lnTo>
                                <a:lnTo>
                                  <a:pt x="51" y="1855"/>
                                </a:lnTo>
                                <a:lnTo>
                                  <a:pt x="51" y="1854"/>
                                </a:lnTo>
                                <a:lnTo>
                                  <a:pt x="51" y="1852"/>
                                </a:lnTo>
                                <a:lnTo>
                                  <a:pt x="51" y="1849"/>
                                </a:lnTo>
                                <a:lnTo>
                                  <a:pt x="51" y="1848"/>
                                </a:lnTo>
                                <a:lnTo>
                                  <a:pt x="51" y="1846"/>
                                </a:lnTo>
                                <a:lnTo>
                                  <a:pt x="51" y="1845"/>
                                </a:lnTo>
                                <a:lnTo>
                                  <a:pt x="53" y="1837"/>
                                </a:lnTo>
                                <a:lnTo>
                                  <a:pt x="53" y="1836"/>
                                </a:lnTo>
                                <a:lnTo>
                                  <a:pt x="53" y="1834"/>
                                </a:lnTo>
                                <a:lnTo>
                                  <a:pt x="53" y="1833"/>
                                </a:lnTo>
                                <a:lnTo>
                                  <a:pt x="54" y="1831"/>
                                </a:lnTo>
                                <a:lnTo>
                                  <a:pt x="54" y="1828"/>
                                </a:lnTo>
                                <a:lnTo>
                                  <a:pt x="54" y="1827"/>
                                </a:lnTo>
                                <a:lnTo>
                                  <a:pt x="56" y="1825"/>
                                </a:lnTo>
                                <a:lnTo>
                                  <a:pt x="56" y="1824"/>
                                </a:lnTo>
                                <a:lnTo>
                                  <a:pt x="56" y="1822"/>
                                </a:lnTo>
                                <a:lnTo>
                                  <a:pt x="57" y="1819"/>
                                </a:lnTo>
                                <a:lnTo>
                                  <a:pt x="57" y="1818"/>
                                </a:lnTo>
                                <a:lnTo>
                                  <a:pt x="78" y="1752"/>
                                </a:lnTo>
                                <a:lnTo>
                                  <a:pt x="78" y="1750"/>
                                </a:lnTo>
                                <a:lnTo>
                                  <a:pt x="78" y="1749"/>
                                </a:lnTo>
                                <a:lnTo>
                                  <a:pt x="78" y="1747"/>
                                </a:lnTo>
                                <a:lnTo>
                                  <a:pt x="80" y="1746"/>
                                </a:lnTo>
                                <a:lnTo>
                                  <a:pt x="80" y="1744"/>
                                </a:lnTo>
                                <a:lnTo>
                                  <a:pt x="80" y="1743"/>
                                </a:lnTo>
                                <a:lnTo>
                                  <a:pt x="81" y="1741"/>
                                </a:lnTo>
                                <a:lnTo>
                                  <a:pt x="81" y="1740"/>
                                </a:lnTo>
                                <a:lnTo>
                                  <a:pt x="83" y="1731"/>
                                </a:lnTo>
                                <a:lnTo>
                                  <a:pt x="83" y="1728"/>
                                </a:lnTo>
                                <a:lnTo>
                                  <a:pt x="84" y="1726"/>
                                </a:lnTo>
                                <a:lnTo>
                                  <a:pt x="84" y="1725"/>
                                </a:lnTo>
                                <a:lnTo>
                                  <a:pt x="84" y="1723"/>
                                </a:lnTo>
                                <a:lnTo>
                                  <a:pt x="84" y="1722"/>
                                </a:lnTo>
                                <a:lnTo>
                                  <a:pt x="84" y="1720"/>
                                </a:lnTo>
                                <a:lnTo>
                                  <a:pt x="84" y="1719"/>
                                </a:lnTo>
                                <a:lnTo>
                                  <a:pt x="86" y="1717"/>
                                </a:lnTo>
                                <a:lnTo>
                                  <a:pt x="86" y="1713"/>
                                </a:lnTo>
                                <a:lnTo>
                                  <a:pt x="86" y="1711"/>
                                </a:lnTo>
                                <a:lnTo>
                                  <a:pt x="86" y="1710"/>
                                </a:lnTo>
                                <a:lnTo>
                                  <a:pt x="86" y="1708"/>
                                </a:lnTo>
                                <a:lnTo>
                                  <a:pt x="86" y="1707"/>
                                </a:lnTo>
                                <a:lnTo>
                                  <a:pt x="87" y="1705"/>
                                </a:lnTo>
                                <a:lnTo>
                                  <a:pt x="87" y="1704"/>
                                </a:lnTo>
                                <a:lnTo>
                                  <a:pt x="87" y="1702"/>
                                </a:lnTo>
                                <a:lnTo>
                                  <a:pt x="89" y="1698"/>
                                </a:lnTo>
                                <a:lnTo>
                                  <a:pt x="90" y="1693"/>
                                </a:lnTo>
                                <a:lnTo>
                                  <a:pt x="90" y="1690"/>
                                </a:lnTo>
                                <a:lnTo>
                                  <a:pt x="93" y="1686"/>
                                </a:lnTo>
                                <a:lnTo>
                                  <a:pt x="95" y="1683"/>
                                </a:lnTo>
                                <a:lnTo>
                                  <a:pt x="96" y="1680"/>
                                </a:lnTo>
                                <a:lnTo>
                                  <a:pt x="99" y="1677"/>
                                </a:lnTo>
                                <a:lnTo>
                                  <a:pt x="101" y="1674"/>
                                </a:lnTo>
                                <a:lnTo>
                                  <a:pt x="104" y="1671"/>
                                </a:lnTo>
                                <a:lnTo>
                                  <a:pt x="107" y="1668"/>
                                </a:lnTo>
                                <a:lnTo>
                                  <a:pt x="110" y="1665"/>
                                </a:lnTo>
                                <a:lnTo>
                                  <a:pt x="113" y="1662"/>
                                </a:lnTo>
                                <a:lnTo>
                                  <a:pt x="116" y="1660"/>
                                </a:lnTo>
                                <a:lnTo>
                                  <a:pt x="120" y="1657"/>
                                </a:lnTo>
                                <a:lnTo>
                                  <a:pt x="123" y="1656"/>
                                </a:lnTo>
                                <a:lnTo>
                                  <a:pt x="125" y="1656"/>
                                </a:lnTo>
                                <a:lnTo>
                                  <a:pt x="126" y="1654"/>
                                </a:lnTo>
                                <a:lnTo>
                                  <a:pt x="128" y="1654"/>
                                </a:lnTo>
                                <a:lnTo>
                                  <a:pt x="129" y="1653"/>
                                </a:lnTo>
                                <a:lnTo>
                                  <a:pt x="131" y="1653"/>
                                </a:lnTo>
                                <a:lnTo>
                                  <a:pt x="132" y="1653"/>
                                </a:lnTo>
                                <a:lnTo>
                                  <a:pt x="132" y="1651"/>
                                </a:lnTo>
                                <a:lnTo>
                                  <a:pt x="165" y="1639"/>
                                </a:lnTo>
                                <a:lnTo>
                                  <a:pt x="191" y="1629"/>
                                </a:lnTo>
                                <a:lnTo>
                                  <a:pt x="201" y="1624"/>
                                </a:lnTo>
                                <a:lnTo>
                                  <a:pt x="207" y="1621"/>
                                </a:lnTo>
                                <a:lnTo>
                                  <a:pt x="218" y="1617"/>
                                </a:lnTo>
                                <a:lnTo>
                                  <a:pt x="248" y="1605"/>
                                </a:lnTo>
                                <a:lnTo>
                                  <a:pt x="263" y="1599"/>
                                </a:lnTo>
                                <a:lnTo>
                                  <a:pt x="326" y="1570"/>
                                </a:lnTo>
                                <a:lnTo>
                                  <a:pt x="336" y="1566"/>
                                </a:lnTo>
                                <a:lnTo>
                                  <a:pt x="344" y="1561"/>
                                </a:lnTo>
                                <a:lnTo>
                                  <a:pt x="354" y="1557"/>
                                </a:lnTo>
                                <a:lnTo>
                                  <a:pt x="374" y="1549"/>
                                </a:lnTo>
                                <a:lnTo>
                                  <a:pt x="422" y="1527"/>
                                </a:lnTo>
                                <a:lnTo>
                                  <a:pt x="434" y="1521"/>
                                </a:lnTo>
                                <a:lnTo>
                                  <a:pt x="441" y="1518"/>
                                </a:lnTo>
                                <a:lnTo>
                                  <a:pt x="446" y="1513"/>
                                </a:lnTo>
                                <a:lnTo>
                                  <a:pt x="452" y="1509"/>
                                </a:lnTo>
                                <a:lnTo>
                                  <a:pt x="458" y="1504"/>
                                </a:lnTo>
                                <a:lnTo>
                                  <a:pt x="462" y="1500"/>
                                </a:lnTo>
                                <a:lnTo>
                                  <a:pt x="467" y="1494"/>
                                </a:lnTo>
                                <a:lnTo>
                                  <a:pt x="471" y="1488"/>
                                </a:lnTo>
                                <a:lnTo>
                                  <a:pt x="476" y="1483"/>
                                </a:lnTo>
                                <a:lnTo>
                                  <a:pt x="479" y="1477"/>
                                </a:lnTo>
                                <a:lnTo>
                                  <a:pt x="482" y="1470"/>
                                </a:lnTo>
                                <a:lnTo>
                                  <a:pt x="485" y="1464"/>
                                </a:lnTo>
                                <a:lnTo>
                                  <a:pt x="488" y="1458"/>
                                </a:lnTo>
                                <a:lnTo>
                                  <a:pt x="489" y="1450"/>
                                </a:lnTo>
                                <a:lnTo>
                                  <a:pt x="491" y="1444"/>
                                </a:lnTo>
                                <a:lnTo>
                                  <a:pt x="492" y="1437"/>
                                </a:lnTo>
                                <a:lnTo>
                                  <a:pt x="492" y="1429"/>
                                </a:lnTo>
                                <a:lnTo>
                                  <a:pt x="494" y="1423"/>
                                </a:lnTo>
                                <a:lnTo>
                                  <a:pt x="492" y="1416"/>
                                </a:lnTo>
                                <a:lnTo>
                                  <a:pt x="492" y="1408"/>
                                </a:lnTo>
                                <a:lnTo>
                                  <a:pt x="491" y="1401"/>
                                </a:lnTo>
                                <a:lnTo>
                                  <a:pt x="491" y="1399"/>
                                </a:lnTo>
                                <a:lnTo>
                                  <a:pt x="491" y="1398"/>
                                </a:lnTo>
                                <a:lnTo>
                                  <a:pt x="491" y="1396"/>
                                </a:lnTo>
                                <a:lnTo>
                                  <a:pt x="489" y="1395"/>
                                </a:lnTo>
                                <a:lnTo>
                                  <a:pt x="489" y="1393"/>
                                </a:lnTo>
                                <a:lnTo>
                                  <a:pt x="489" y="1392"/>
                                </a:lnTo>
                                <a:lnTo>
                                  <a:pt x="489" y="1390"/>
                                </a:lnTo>
                                <a:lnTo>
                                  <a:pt x="488" y="1389"/>
                                </a:lnTo>
                                <a:lnTo>
                                  <a:pt x="483" y="1368"/>
                                </a:lnTo>
                                <a:lnTo>
                                  <a:pt x="465" y="1305"/>
                                </a:lnTo>
                                <a:lnTo>
                                  <a:pt x="438" y="1203"/>
                                </a:lnTo>
                                <a:lnTo>
                                  <a:pt x="437" y="1195"/>
                                </a:lnTo>
                                <a:lnTo>
                                  <a:pt x="435" y="1191"/>
                                </a:lnTo>
                                <a:lnTo>
                                  <a:pt x="434" y="1183"/>
                                </a:lnTo>
                                <a:lnTo>
                                  <a:pt x="416" y="1117"/>
                                </a:lnTo>
                                <a:lnTo>
                                  <a:pt x="414" y="1111"/>
                                </a:lnTo>
                                <a:lnTo>
                                  <a:pt x="411" y="1098"/>
                                </a:lnTo>
                                <a:lnTo>
                                  <a:pt x="410" y="1086"/>
                                </a:lnTo>
                                <a:lnTo>
                                  <a:pt x="408" y="1074"/>
                                </a:lnTo>
                                <a:lnTo>
                                  <a:pt x="408" y="1060"/>
                                </a:lnTo>
                                <a:lnTo>
                                  <a:pt x="408" y="1059"/>
                                </a:lnTo>
                                <a:lnTo>
                                  <a:pt x="408" y="1057"/>
                                </a:lnTo>
                                <a:lnTo>
                                  <a:pt x="408" y="1056"/>
                                </a:lnTo>
                                <a:lnTo>
                                  <a:pt x="408" y="1054"/>
                                </a:lnTo>
                                <a:lnTo>
                                  <a:pt x="408" y="1053"/>
                                </a:lnTo>
                                <a:lnTo>
                                  <a:pt x="408" y="996"/>
                                </a:lnTo>
                                <a:lnTo>
                                  <a:pt x="407" y="933"/>
                                </a:lnTo>
                                <a:lnTo>
                                  <a:pt x="407" y="927"/>
                                </a:lnTo>
                                <a:lnTo>
                                  <a:pt x="407" y="922"/>
                                </a:lnTo>
                                <a:lnTo>
                                  <a:pt x="407" y="916"/>
                                </a:lnTo>
                                <a:lnTo>
                                  <a:pt x="405" y="910"/>
                                </a:lnTo>
                                <a:lnTo>
                                  <a:pt x="404" y="906"/>
                                </a:lnTo>
                                <a:lnTo>
                                  <a:pt x="402" y="900"/>
                                </a:lnTo>
                                <a:lnTo>
                                  <a:pt x="399" y="894"/>
                                </a:lnTo>
                                <a:lnTo>
                                  <a:pt x="398" y="889"/>
                                </a:lnTo>
                                <a:lnTo>
                                  <a:pt x="395" y="885"/>
                                </a:lnTo>
                                <a:lnTo>
                                  <a:pt x="363" y="823"/>
                                </a:lnTo>
                                <a:lnTo>
                                  <a:pt x="363" y="822"/>
                                </a:lnTo>
                                <a:lnTo>
                                  <a:pt x="363" y="820"/>
                                </a:lnTo>
                                <a:lnTo>
                                  <a:pt x="362" y="819"/>
                                </a:lnTo>
                                <a:lnTo>
                                  <a:pt x="362" y="817"/>
                                </a:lnTo>
                                <a:lnTo>
                                  <a:pt x="360" y="817"/>
                                </a:lnTo>
                                <a:lnTo>
                                  <a:pt x="360" y="816"/>
                                </a:lnTo>
                                <a:lnTo>
                                  <a:pt x="350" y="798"/>
                                </a:lnTo>
                                <a:lnTo>
                                  <a:pt x="333" y="763"/>
                                </a:lnTo>
                                <a:lnTo>
                                  <a:pt x="312" y="718"/>
                                </a:lnTo>
                                <a:lnTo>
                                  <a:pt x="276" y="648"/>
                                </a:lnTo>
                                <a:lnTo>
                                  <a:pt x="276" y="646"/>
                                </a:lnTo>
                                <a:lnTo>
                                  <a:pt x="276" y="645"/>
                                </a:lnTo>
                                <a:lnTo>
                                  <a:pt x="275" y="645"/>
                                </a:lnTo>
                                <a:lnTo>
                                  <a:pt x="275" y="643"/>
                                </a:lnTo>
                                <a:lnTo>
                                  <a:pt x="273" y="642"/>
                                </a:lnTo>
                                <a:lnTo>
                                  <a:pt x="273" y="640"/>
                                </a:lnTo>
                                <a:lnTo>
                                  <a:pt x="260" y="610"/>
                                </a:lnTo>
                                <a:lnTo>
                                  <a:pt x="221" y="535"/>
                                </a:lnTo>
                                <a:lnTo>
                                  <a:pt x="215" y="525"/>
                                </a:lnTo>
                                <a:lnTo>
                                  <a:pt x="215" y="523"/>
                                </a:lnTo>
                                <a:lnTo>
                                  <a:pt x="215" y="522"/>
                                </a:lnTo>
                                <a:lnTo>
                                  <a:pt x="213" y="522"/>
                                </a:lnTo>
                                <a:lnTo>
                                  <a:pt x="213" y="520"/>
                                </a:lnTo>
                                <a:lnTo>
                                  <a:pt x="194" y="481"/>
                                </a:lnTo>
                                <a:lnTo>
                                  <a:pt x="192" y="480"/>
                                </a:lnTo>
                                <a:lnTo>
                                  <a:pt x="192" y="478"/>
                                </a:lnTo>
                                <a:lnTo>
                                  <a:pt x="192" y="477"/>
                                </a:lnTo>
                                <a:lnTo>
                                  <a:pt x="191" y="477"/>
                                </a:lnTo>
                                <a:lnTo>
                                  <a:pt x="191" y="475"/>
                                </a:lnTo>
                                <a:lnTo>
                                  <a:pt x="191" y="474"/>
                                </a:lnTo>
                                <a:lnTo>
                                  <a:pt x="189" y="474"/>
                                </a:lnTo>
                                <a:lnTo>
                                  <a:pt x="189" y="472"/>
                                </a:lnTo>
                                <a:lnTo>
                                  <a:pt x="185" y="463"/>
                                </a:lnTo>
                                <a:lnTo>
                                  <a:pt x="185" y="462"/>
                                </a:lnTo>
                                <a:lnTo>
                                  <a:pt x="185" y="460"/>
                                </a:lnTo>
                                <a:lnTo>
                                  <a:pt x="183" y="459"/>
                                </a:lnTo>
                                <a:lnTo>
                                  <a:pt x="183" y="457"/>
                                </a:lnTo>
                                <a:lnTo>
                                  <a:pt x="183" y="456"/>
                                </a:lnTo>
                                <a:lnTo>
                                  <a:pt x="182" y="454"/>
                                </a:lnTo>
                                <a:lnTo>
                                  <a:pt x="165" y="409"/>
                                </a:lnTo>
                                <a:lnTo>
                                  <a:pt x="165" y="408"/>
                                </a:lnTo>
                                <a:lnTo>
                                  <a:pt x="164" y="406"/>
                                </a:lnTo>
                                <a:lnTo>
                                  <a:pt x="164" y="405"/>
                                </a:lnTo>
                                <a:lnTo>
                                  <a:pt x="164" y="403"/>
                                </a:lnTo>
                                <a:lnTo>
                                  <a:pt x="162" y="402"/>
                                </a:lnTo>
                                <a:lnTo>
                                  <a:pt x="161" y="400"/>
                                </a:lnTo>
                                <a:lnTo>
                                  <a:pt x="161" y="399"/>
                                </a:lnTo>
                                <a:lnTo>
                                  <a:pt x="159" y="394"/>
                                </a:lnTo>
                                <a:lnTo>
                                  <a:pt x="158" y="393"/>
                                </a:lnTo>
                                <a:lnTo>
                                  <a:pt x="158" y="391"/>
                                </a:lnTo>
                                <a:lnTo>
                                  <a:pt x="156" y="390"/>
                                </a:lnTo>
                                <a:lnTo>
                                  <a:pt x="155" y="388"/>
                                </a:lnTo>
                                <a:lnTo>
                                  <a:pt x="155" y="387"/>
                                </a:lnTo>
                                <a:lnTo>
                                  <a:pt x="153" y="385"/>
                                </a:lnTo>
                                <a:lnTo>
                                  <a:pt x="153" y="384"/>
                                </a:lnTo>
                                <a:lnTo>
                                  <a:pt x="150" y="381"/>
                                </a:lnTo>
                                <a:lnTo>
                                  <a:pt x="150" y="379"/>
                                </a:lnTo>
                                <a:lnTo>
                                  <a:pt x="149" y="378"/>
                                </a:lnTo>
                                <a:lnTo>
                                  <a:pt x="149" y="376"/>
                                </a:lnTo>
                                <a:lnTo>
                                  <a:pt x="147" y="376"/>
                                </a:lnTo>
                                <a:lnTo>
                                  <a:pt x="147" y="375"/>
                                </a:lnTo>
                                <a:lnTo>
                                  <a:pt x="146" y="373"/>
                                </a:lnTo>
                                <a:lnTo>
                                  <a:pt x="146" y="372"/>
                                </a:lnTo>
                                <a:lnTo>
                                  <a:pt x="144" y="370"/>
                                </a:lnTo>
                                <a:lnTo>
                                  <a:pt x="141" y="364"/>
                                </a:lnTo>
                                <a:lnTo>
                                  <a:pt x="141" y="363"/>
                                </a:lnTo>
                                <a:lnTo>
                                  <a:pt x="140" y="361"/>
                                </a:lnTo>
                                <a:lnTo>
                                  <a:pt x="140" y="360"/>
                                </a:lnTo>
                                <a:lnTo>
                                  <a:pt x="140" y="358"/>
                                </a:lnTo>
                                <a:lnTo>
                                  <a:pt x="138" y="357"/>
                                </a:lnTo>
                                <a:lnTo>
                                  <a:pt x="138" y="355"/>
                                </a:lnTo>
                                <a:lnTo>
                                  <a:pt x="138" y="354"/>
                                </a:lnTo>
                                <a:lnTo>
                                  <a:pt x="128" y="328"/>
                                </a:lnTo>
                                <a:lnTo>
                                  <a:pt x="128" y="327"/>
                                </a:lnTo>
                                <a:lnTo>
                                  <a:pt x="128" y="325"/>
                                </a:lnTo>
                                <a:lnTo>
                                  <a:pt x="126" y="324"/>
                                </a:lnTo>
                                <a:lnTo>
                                  <a:pt x="126" y="322"/>
                                </a:lnTo>
                                <a:lnTo>
                                  <a:pt x="126" y="321"/>
                                </a:lnTo>
                                <a:lnTo>
                                  <a:pt x="125" y="319"/>
                                </a:lnTo>
                                <a:lnTo>
                                  <a:pt x="123" y="313"/>
                                </a:lnTo>
                                <a:lnTo>
                                  <a:pt x="122" y="313"/>
                                </a:lnTo>
                                <a:lnTo>
                                  <a:pt x="122" y="312"/>
                                </a:lnTo>
                                <a:lnTo>
                                  <a:pt x="122" y="310"/>
                                </a:lnTo>
                                <a:lnTo>
                                  <a:pt x="120" y="309"/>
                                </a:lnTo>
                                <a:lnTo>
                                  <a:pt x="120" y="307"/>
                                </a:lnTo>
                                <a:lnTo>
                                  <a:pt x="119" y="306"/>
                                </a:lnTo>
                                <a:lnTo>
                                  <a:pt x="116" y="300"/>
                                </a:lnTo>
                                <a:lnTo>
                                  <a:pt x="116" y="298"/>
                                </a:lnTo>
                                <a:lnTo>
                                  <a:pt x="114" y="298"/>
                                </a:lnTo>
                                <a:lnTo>
                                  <a:pt x="114" y="297"/>
                                </a:lnTo>
                                <a:lnTo>
                                  <a:pt x="114" y="295"/>
                                </a:lnTo>
                                <a:lnTo>
                                  <a:pt x="113" y="294"/>
                                </a:lnTo>
                                <a:lnTo>
                                  <a:pt x="113" y="292"/>
                                </a:lnTo>
                                <a:lnTo>
                                  <a:pt x="111" y="291"/>
                                </a:lnTo>
                                <a:lnTo>
                                  <a:pt x="108" y="282"/>
                                </a:lnTo>
                                <a:lnTo>
                                  <a:pt x="108" y="280"/>
                                </a:lnTo>
                                <a:lnTo>
                                  <a:pt x="107" y="279"/>
                                </a:lnTo>
                                <a:lnTo>
                                  <a:pt x="107" y="277"/>
                                </a:lnTo>
                                <a:lnTo>
                                  <a:pt x="107" y="276"/>
                                </a:lnTo>
                                <a:lnTo>
                                  <a:pt x="105" y="274"/>
                                </a:lnTo>
                                <a:lnTo>
                                  <a:pt x="105" y="273"/>
                                </a:lnTo>
                                <a:lnTo>
                                  <a:pt x="71" y="166"/>
                                </a:lnTo>
                                <a:lnTo>
                                  <a:pt x="63" y="145"/>
                                </a:lnTo>
                                <a:lnTo>
                                  <a:pt x="59" y="133"/>
                                </a:lnTo>
                                <a:lnTo>
                                  <a:pt x="57" y="127"/>
                                </a:lnTo>
                                <a:lnTo>
                                  <a:pt x="54" y="118"/>
                                </a:lnTo>
                                <a:lnTo>
                                  <a:pt x="48" y="103"/>
                                </a:lnTo>
                                <a:lnTo>
                                  <a:pt x="39" y="84"/>
                                </a:lnTo>
                                <a:lnTo>
                                  <a:pt x="30" y="66"/>
                                </a:lnTo>
                                <a:lnTo>
                                  <a:pt x="24" y="52"/>
                                </a:lnTo>
                                <a:lnTo>
                                  <a:pt x="21" y="48"/>
                                </a:lnTo>
                                <a:lnTo>
                                  <a:pt x="9" y="19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noFill/>
                          <a:ln w="39688">
                            <a:solidFill>
                              <a:srgbClr val="FF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204" name="Freeform 2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052888" y="4597400"/>
                            <a:ext cx="460375" cy="404813"/>
                          </a:xfrm>
                          <a:custGeom>
                            <a:avLst/>
                            <a:gdLst>
                              <a:gd name="T0" fmla="*/ 2147483646 w 870"/>
                              <a:gd name="T1" fmla="*/ 2147483646 h 766"/>
                              <a:gd name="T2" fmla="*/ 2147483646 w 870"/>
                              <a:gd name="T3" fmla="*/ 2147483646 h 766"/>
                              <a:gd name="T4" fmla="*/ 2147483646 w 870"/>
                              <a:gd name="T5" fmla="*/ 2147483646 h 766"/>
                              <a:gd name="T6" fmla="*/ 2147483646 w 870"/>
                              <a:gd name="T7" fmla="*/ 2147483646 h 766"/>
                              <a:gd name="T8" fmla="*/ 2147483646 w 870"/>
                              <a:gd name="T9" fmla="*/ 2147483646 h 766"/>
                              <a:gd name="T10" fmla="*/ 2147483646 w 870"/>
                              <a:gd name="T11" fmla="*/ 2147483646 h 766"/>
                              <a:gd name="T12" fmla="*/ 2147483646 w 870"/>
                              <a:gd name="T13" fmla="*/ 2147483646 h 766"/>
                              <a:gd name="T14" fmla="*/ 2147483646 w 870"/>
                              <a:gd name="T15" fmla="*/ 2147483646 h 766"/>
                              <a:gd name="T16" fmla="*/ 2147483646 w 870"/>
                              <a:gd name="T17" fmla="*/ 2147483646 h 766"/>
                              <a:gd name="T18" fmla="*/ 2147483646 w 870"/>
                              <a:gd name="T19" fmla="*/ 2147483646 h 766"/>
                              <a:gd name="T20" fmla="*/ 2147483646 w 870"/>
                              <a:gd name="T21" fmla="*/ 2147483646 h 766"/>
                              <a:gd name="T22" fmla="*/ 2147483646 w 870"/>
                              <a:gd name="T23" fmla="*/ 2147483646 h 766"/>
                              <a:gd name="T24" fmla="*/ 2147483646 w 870"/>
                              <a:gd name="T25" fmla="*/ 2147483646 h 766"/>
                              <a:gd name="T26" fmla="*/ 2147483646 w 870"/>
                              <a:gd name="T27" fmla="*/ 2147483646 h 766"/>
                              <a:gd name="T28" fmla="*/ 2147483646 w 870"/>
                              <a:gd name="T29" fmla="*/ 2147483646 h 766"/>
                              <a:gd name="T30" fmla="*/ 2147483646 w 870"/>
                              <a:gd name="T31" fmla="*/ 2147483646 h 766"/>
                              <a:gd name="T32" fmla="*/ 2147483646 w 870"/>
                              <a:gd name="T33" fmla="*/ 2147483646 h 766"/>
                              <a:gd name="T34" fmla="*/ 2147483646 w 870"/>
                              <a:gd name="T35" fmla="*/ 2147483646 h 766"/>
                              <a:gd name="T36" fmla="*/ 2147483646 w 870"/>
                              <a:gd name="T37" fmla="*/ 2147483646 h 766"/>
                              <a:gd name="T38" fmla="*/ 2147483646 w 870"/>
                              <a:gd name="T39" fmla="*/ 2147483646 h 766"/>
                              <a:gd name="T40" fmla="*/ 2147483646 w 870"/>
                              <a:gd name="T41" fmla="*/ 2147483646 h 766"/>
                              <a:gd name="T42" fmla="*/ 2147483646 w 870"/>
                              <a:gd name="T43" fmla="*/ 2147483646 h 766"/>
                              <a:gd name="T44" fmla="*/ 2147483646 w 870"/>
                              <a:gd name="T45" fmla="*/ 2147483646 h 766"/>
                              <a:gd name="T46" fmla="*/ 2147483646 w 870"/>
                              <a:gd name="T47" fmla="*/ 2147483646 h 766"/>
                              <a:gd name="T48" fmla="*/ 2147483646 w 870"/>
                              <a:gd name="T49" fmla="*/ 2147483646 h 766"/>
                              <a:gd name="T50" fmla="*/ 2147483646 w 870"/>
                              <a:gd name="T51" fmla="*/ 2147483646 h 766"/>
                              <a:gd name="T52" fmla="*/ 2147483646 w 870"/>
                              <a:gd name="T53" fmla="*/ 2147483646 h 766"/>
                              <a:gd name="T54" fmla="*/ 2147483646 w 870"/>
                              <a:gd name="T55" fmla="*/ 2147483646 h 766"/>
                              <a:gd name="T56" fmla="*/ 2147483646 w 870"/>
                              <a:gd name="T57" fmla="*/ 2147483646 h 766"/>
                              <a:gd name="T58" fmla="*/ 2147483646 w 870"/>
                              <a:gd name="T59" fmla="*/ 2147483646 h 766"/>
                              <a:gd name="T60" fmla="*/ 2147483646 w 870"/>
                              <a:gd name="T61" fmla="*/ 2147483646 h 766"/>
                              <a:gd name="T62" fmla="*/ 2147483646 w 870"/>
                              <a:gd name="T63" fmla="*/ 2147483646 h 766"/>
                              <a:gd name="T64" fmla="*/ 2147483646 w 870"/>
                              <a:gd name="T65" fmla="*/ 2147483646 h 766"/>
                              <a:gd name="T66" fmla="*/ 2147483646 w 870"/>
                              <a:gd name="T67" fmla="*/ 2147483646 h 766"/>
                              <a:gd name="T68" fmla="*/ 2147483646 w 870"/>
                              <a:gd name="T69" fmla="*/ 2147483646 h 766"/>
                              <a:gd name="T70" fmla="*/ 2147483646 w 870"/>
                              <a:gd name="T71" fmla="*/ 2147483646 h 766"/>
                              <a:gd name="T72" fmla="*/ 2147483646 w 870"/>
                              <a:gd name="T73" fmla="*/ 2147483646 h 766"/>
                              <a:gd name="T74" fmla="*/ 2147483646 w 870"/>
                              <a:gd name="T75" fmla="*/ 2147483646 h 766"/>
                              <a:gd name="T76" fmla="*/ 2147483646 w 870"/>
                              <a:gd name="T77" fmla="*/ 2147483646 h 766"/>
                              <a:gd name="T78" fmla="*/ 2147483646 w 870"/>
                              <a:gd name="T79" fmla="*/ 2147483646 h 766"/>
                              <a:gd name="T80" fmla="*/ 2147483646 w 870"/>
                              <a:gd name="T81" fmla="*/ 2147483646 h 766"/>
                              <a:gd name="T82" fmla="*/ 2147483646 w 870"/>
                              <a:gd name="T83" fmla="*/ 2147483646 h 766"/>
                              <a:gd name="T84" fmla="*/ 2147483646 w 870"/>
                              <a:gd name="T85" fmla="*/ 2147483646 h 766"/>
                              <a:gd name="T86" fmla="*/ 2147483646 w 870"/>
                              <a:gd name="T87" fmla="*/ 2147483646 h 766"/>
                              <a:gd name="T88" fmla="*/ 2147483646 w 870"/>
                              <a:gd name="T89" fmla="*/ 2147483646 h 766"/>
                              <a:gd name="T90" fmla="*/ 2147483646 w 870"/>
                              <a:gd name="T91" fmla="*/ 2147483646 h 766"/>
                              <a:gd name="T92" fmla="*/ 2147483646 w 870"/>
                              <a:gd name="T93" fmla="*/ 2147483646 h 766"/>
                              <a:gd name="T94" fmla="*/ 2147483646 w 870"/>
                              <a:gd name="T95" fmla="*/ 2147483646 h 766"/>
                              <a:gd name="T96" fmla="*/ 2147483646 w 870"/>
                              <a:gd name="T97" fmla="*/ 2147483646 h 766"/>
                              <a:gd name="T98" fmla="*/ 2147483646 w 870"/>
                              <a:gd name="T99" fmla="*/ 2147483646 h 766"/>
                              <a:gd name="T100" fmla="*/ 2147483646 w 870"/>
                              <a:gd name="T101" fmla="*/ 2147483646 h 766"/>
                              <a:gd name="T102" fmla="*/ 2147483646 w 870"/>
                              <a:gd name="T103" fmla="*/ 2147483646 h 76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w 870"/>
                              <a:gd name="T157" fmla="*/ 0 h 766"/>
                              <a:gd name="T158" fmla="*/ 870 w 870"/>
                              <a:gd name="T159" fmla="*/ 766 h 766"/>
                            </a:gdLst>
                            <a:ahLst/>
                            <a:cxnLst>
                              <a:cxn ang="T104">
                                <a:pos x="T0" y="T1"/>
                              </a:cxn>
                              <a:cxn ang="T105">
                                <a:pos x="T2" y="T3"/>
                              </a:cxn>
                              <a:cxn ang="T106">
                                <a:pos x="T4" y="T5"/>
                              </a:cxn>
                              <a:cxn ang="T107">
                                <a:pos x="T6" y="T7"/>
                              </a:cxn>
                              <a:cxn ang="T108">
                                <a:pos x="T8" y="T9"/>
                              </a:cxn>
                              <a:cxn ang="T109">
                                <a:pos x="T10" y="T11"/>
                              </a:cxn>
                              <a:cxn ang="T110">
                                <a:pos x="T12" y="T13"/>
                              </a:cxn>
                              <a:cxn ang="T111">
                                <a:pos x="T14" y="T15"/>
                              </a:cxn>
                              <a:cxn ang="T112">
                                <a:pos x="T16" y="T17"/>
                              </a:cxn>
                              <a:cxn ang="T113">
                                <a:pos x="T18" y="T19"/>
                              </a:cxn>
                              <a:cxn ang="T114">
                                <a:pos x="T20" y="T21"/>
                              </a:cxn>
                              <a:cxn ang="T115">
                                <a:pos x="T22" y="T23"/>
                              </a:cxn>
                              <a:cxn ang="T116">
                                <a:pos x="T24" y="T25"/>
                              </a:cxn>
                              <a:cxn ang="T117">
                                <a:pos x="T26" y="T27"/>
                              </a:cxn>
                              <a:cxn ang="T118">
                                <a:pos x="T28" y="T29"/>
                              </a:cxn>
                              <a:cxn ang="T119">
                                <a:pos x="T30" y="T31"/>
                              </a:cxn>
                              <a:cxn ang="T120">
                                <a:pos x="T32" y="T33"/>
                              </a:cxn>
                              <a:cxn ang="T121">
                                <a:pos x="T34" y="T35"/>
                              </a:cxn>
                              <a:cxn ang="T122">
                                <a:pos x="T36" y="T37"/>
                              </a:cxn>
                              <a:cxn ang="T123">
                                <a:pos x="T38" y="T39"/>
                              </a:cxn>
                              <a:cxn ang="T124">
                                <a:pos x="T40" y="T41"/>
                              </a:cxn>
                              <a:cxn ang="T125">
                                <a:pos x="T42" y="T43"/>
                              </a:cxn>
                              <a:cxn ang="T126">
                                <a:pos x="T44" y="T45"/>
                              </a:cxn>
                              <a:cxn ang="T127">
                                <a:pos x="T46" y="T47"/>
                              </a:cxn>
                              <a:cxn ang="T128">
                                <a:pos x="T48" y="T49"/>
                              </a:cxn>
                              <a:cxn ang="T129">
                                <a:pos x="T50" y="T51"/>
                              </a:cxn>
                              <a:cxn ang="T130">
                                <a:pos x="T52" y="T53"/>
                              </a:cxn>
                              <a:cxn ang="T131">
                                <a:pos x="T54" y="T55"/>
                              </a:cxn>
                              <a:cxn ang="T132">
                                <a:pos x="T56" y="T57"/>
                              </a:cxn>
                              <a:cxn ang="T133">
                                <a:pos x="T58" y="T59"/>
                              </a:cxn>
                              <a:cxn ang="T134">
                                <a:pos x="T60" y="T61"/>
                              </a:cxn>
                              <a:cxn ang="T135">
                                <a:pos x="T62" y="T63"/>
                              </a:cxn>
                              <a:cxn ang="T136">
                                <a:pos x="T64" y="T65"/>
                              </a:cxn>
                              <a:cxn ang="T137">
                                <a:pos x="T66" y="T67"/>
                              </a:cxn>
                              <a:cxn ang="T138">
                                <a:pos x="T68" y="T69"/>
                              </a:cxn>
                              <a:cxn ang="T139">
                                <a:pos x="T70" y="T71"/>
                              </a:cxn>
                              <a:cxn ang="T140">
                                <a:pos x="T72" y="T73"/>
                              </a:cxn>
                              <a:cxn ang="T141">
                                <a:pos x="T74" y="T75"/>
                              </a:cxn>
                              <a:cxn ang="T142">
                                <a:pos x="T76" y="T77"/>
                              </a:cxn>
                              <a:cxn ang="T143">
                                <a:pos x="T78" y="T79"/>
                              </a:cxn>
                              <a:cxn ang="T144">
                                <a:pos x="T80" y="T81"/>
                              </a:cxn>
                              <a:cxn ang="T145">
                                <a:pos x="T82" y="T83"/>
                              </a:cxn>
                              <a:cxn ang="T146">
                                <a:pos x="T84" y="T85"/>
                              </a:cxn>
                              <a:cxn ang="T147">
                                <a:pos x="T86" y="T87"/>
                              </a:cxn>
                              <a:cxn ang="T148">
                                <a:pos x="T88" y="T89"/>
                              </a:cxn>
                              <a:cxn ang="T149">
                                <a:pos x="T90" y="T91"/>
                              </a:cxn>
                              <a:cxn ang="T150">
                                <a:pos x="T92" y="T93"/>
                              </a:cxn>
                              <a:cxn ang="T151">
                                <a:pos x="T94" y="T95"/>
                              </a:cxn>
                              <a:cxn ang="T152">
                                <a:pos x="T96" y="T97"/>
                              </a:cxn>
                              <a:cxn ang="T153">
                                <a:pos x="T98" y="T99"/>
                              </a:cxn>
                              <a:cxn ang="T154">
                                <a:pos x="T100" y="T101"/>
                              </a:cxn>
                              <a:cxn ang="T155">
                                <a:pos x="T102" y="T103"/>
                              </a:cxn>
                            </a:cxnLst>
                            <a:rect l="T156" t="T157" r="T158" b="T159"/>
                            <a:pathLst>
                              <a:path w="870" h="766">
                                <a:moveTo>
                                  <a:pt x="870" y="766"/>
                                </a:moveTo>
                                <a:lnTo>
                                  <a:pt x="864" y="759"/>
                                </a:lnTo>
                                <a:lnTo>
                                  <a:pt x="859" y="753"/>
                                </a:lnTo>
                                <a:lnTo>
                                  <a:pt x="855" y="747"/>
                                </a:lnTo>
                                <a:lnTo>
                                  <a:pt x="843" y="733"/>
                                </a:lnTo>
                                <a:lnTo>
                                  <a:pt x="822" y="706"/>
                                </a:lnTo>
                                <a:lnTo>
                                  <a:pt x="784" y="663"/>
                                </a:lnTo>
                                <a:lnTo>
                                  <a:pt x="783" y="661"/>
                                </a:lnTo>
                                <a:lnTo>
                                  <a:pt x="781" y="660"/>
                                </a:lnTo>
                                <a:lnTo>
                                  <a:pt x="780" y="658"/>
                                </a:lnTo>
                                <a:lnTo>
                                  <a:pt x="778" y="657"/>
                                </a:lnTo>
                                <a:lnTo>
                                  <a:pt x="778" y="655"/>
                                </a:lnTo>
                                <a:lnTo>
                                  <a:pt x="772" y="648"/>
                                </a:lnTo>
                                <a:lnTo>
                                  <a:pt x="768" y="640"/>
                                </a:lnTo>
                                <a:lnTo>
                                  <a:pt x="766" y="639"/>
                                </a:lnTo>
                                <a:lnTo>
                                  <a:pt x="766" y="637"/>
                                </a:lnTo>
                                <a:lnTo>
                                  <a:pt x="765" y="637"/>
                                </a:lnTo>
                                <a:lnTo>
                                  <a:pt x="765" y="636"/>
                                </a:lnTo>
                                <a:lnTo>
                                  <a:pt x="765" y="634"/>
                                </a:lnTo>
                                <a:lnTo>
                                  <a:pt x="763" y="634"/>
                                </a:lnTo>
                                <a:lnTo>
                                  <a:pt x="763" y="633"/>
                                </a:lnTo>
                                <a:lnTo>
                                  <a:pt x="760" y="628"/>
                                </a:lnTo>
                                <a:lnTo>
                                  <a:pt x="760" y="627"/>
                                </a:lnTo>
                                <a:lnTo>
                                  <a:pt x="759" y="625"/>
                                </a:lnTo>
                                <a:lnTo>
                                  <a:pt x="759" y="624"/>
                                </a:lnTo>
                                <a:lnTo>
                                  <a:pt x="757" y="622"/>
                                </a:lnTo>
                                <a:lnTo>
                                  <a:pt x="757" y="621"/>
                                </a:lnTo>
                                <a:lnTo>
                                  <a:pt x="756" y="619"/>
                                </a:lnTo>
                                <a:lnTo>
                                  <a:pt x="754" y="618"/>
                                </a:lnTo>
                                <a:lnTo>
                                  <a:pt x="754" y="616"/>
                                </a:lnTo>
                                <a:lnTo>
                                  <a:pt x="753" y="615"/>
                                </a:lnTo>
                                <a:lnTo>
                                  <a:pt x="751" y="613"/>
                                </a:lnTo>
                                <a:lnTo>
                                  <a:pt x="748" y="609"/>
                                </a:lnTo>
                                <a:lnTo>
                                  <a:pt x="745" y="606"/>
                                </a:lnTo>
                                <a:lnTo>
                                  <a:pt x="742" y="601"/>
                                </a:lnTo>
                                <a:lnTo>
                                  <a:pt x="738" y="598"/>
                                </a:lnTo>
                                <a:lnTo>
                                  <a:pt x="733" y="595"/>
                                </a:lnTo>
                                <a:lnTo>
                                  <a:pt x="729" y="592"/>
                                </a:lnTo>
                                <a:lnTo>
                                  <a:pt x="724" y="589"/>
                                </a:lnTo>
                                <a:lnTo>
                                  <a:pt x="720" y="586"/>
                                </a:lnTo>
                                <a:lnTo>
                                  <a:pt x="718" y="586"/>
                                </a:lnTo>
                                <a:lnTo>
                                  <a:pt x="717" y="585"/>
                                </a:lnTo>
                                <a:lnTo>
                                  <a:pt x="715" y="585"/>
                                </a:lnTo>
                                <a:lnTo>
                                  <a:pt x="714" y="585"/>
                                </a:lnTo>
                                <a:lnTo>
                                  <a:pt x="712" y="583"/>
                                </a:lnTo>
                                <a:lnTo>
                                  <a:pt x="711" y="583"/>
                                </a:lnTo>
                                <a:lnTo>
                                  <a:pt x="709" y="582"/>
                                </a:lnTo>
                                <a:lnTo>
                                  <a:pt x="708" y="582"/>
                                </a:lnTo>
                                <a:lnTo>
                                  <a:pt x="705" y="582"/>
                                </a:lnTo>
                                <a:lnTo>
                                  <a:pt x="703" y="580"/>
                                </a:lnTo>
                                <a:lnTo>
                                  <a:pt x="696" y="579"/>
                                </a:lnTo>
                                <a:lnTo>
                                  <a:pt x="694" y="577"/>
                                </a:lnTo>
                                <a:lnTo>
                                  <a:pt x="693" y="577"/>
                                </a:lnTo>
                                <a:lnTo>
                                  <a:pt x="691" y="576"/>
                                </a:lnTo>
                                <a:lnTo>
                                  <a:pt x="690" y="576"/>
                                </a:lnTo>
                                <a:lnTo>
                                  <a:pt x="687" y="576"/>
                                </a:lnTo>
                                <a:lnTo>
                                  <a:pt x="685" y="574"/>
                                </a:lnTo>
                                <a:lnTo>
                                  <a:pt x="684" y="574"/>
                                </a:lnTo>
                                <a:lnTo>
                                  <a:pt x="682" y="574"/>
                                </a:lnTo>
                                <a:lnTo>
                                  <a:pt x="681" y="574"/>
                                </a:lnTo>
                                <a:lnTo>
                                  <a:pt x="673" y="573"/>
                                </a:lnTo>
                                <a:lnTo>
                                  <a:pt x="672" y="571"/>
                                </a:lnTo>
                                <a:lnTo>
                                  <a:pt x="669" y="571"/>
                                </a:lnTo>
                                <a:lnTo>
                                  <a:pt x="667" y="571"/>
                                </a:lnTo>
                                <a:lnTo>
                                  <a:pt x="666" y="571"/>
                                </a:lnTo>
                                <a:lnTo>
                                  <a:pt x="664" y="571"/>
                                </a:lnTo>
                                <a:lnTo>
                                  <a:pt x="663" y="571"/>
                                </a:lnTo>
                                <a:lnTo>
                                  <a:pt x="661" y="571"/>
                                </a:lnTo>
                                <a:lnTo>
                                  <a:pt x="658" y="571"/>
                                </a:lnTo>
                                <a:lnTo>
                                  <a:pt x="657" y="571"/>
                                </a:lnTo>
                                <a:lnTo>
                                  <a:pt x="544" y="567"/>
                                </a:lnTo>
                                <a:lnTo>
                                  <a:pt x="516" y="567"/>
                                </a:lnTo>
                                <a:lnTo>
                                  <a:pt x="514" y="567"/>
                                </a:lnTo>
                                <a:lnTo>
                                  <a:pt x="513" y="567"/>
                                </a:lnTo>
                                <a:lnTo>
                                  <a:pt x="511" y="567"/>
                                </a:lnTo>
                                <a:lnTo>
                                  <a:pt x="510" y="567"/>
                                </a:lnTo>
                                <a:lnTo>
                                  <a:pt x="508" y="567"/>
                                </a:lnTo>
                                <a:lnTo>
                                  <a:pt x="507" y="567"/>
                                </a:lnTo>
                                <a:lnTo>
                                  <a:pt x="505" y="567"/>
                                </a:lnTo>
                                <a:lnTo>
                                  <a:pt x="498" y="565"/>
                                </a:lnTo>
                                <a:lnTo>
                                  <a:pt x="490" y="564"/>
                                </a:lnTo>
                                <a:lnTo>
                                  <a:pt x="483" y="562"/>
                                </a:lnTo>
                                <a:lnTo>
                                  <a:pt x="477" y="559"/>
                                </a:lnTo>
                                <a:lnTo>
                                  <a:pt x="469" y="558"/>
                                </a:lnTo>
                                <a:lnTo>
                                  <a:pt x="463" y="555"/>
                                </a:lnTo>
                                <a:lnTo>
                                  <a:pt x="456" y="550"/>
                                </a:lnTo>
                                <a:lnTo>
                                  <a:pt x="450" y="546"/>
                                </a:lnTo>
                                <a:lnTo>
                                  <a:pt x="444" y="543"/>
                                </a:lnTo>
                                <a:lnTo>
                                  <a:pt x="438" y="537"/>
                                </a:lnTo>
                                <a:lnTo>
                                  <a:pt x="433" y="532"/>
                                </a:lnTo>
                                <a:lnTo>
                                  <a:pt x="427" y="526"/>
                                </a:lnTo>
                                <a:lnTo>
                                  <a:pt x="426" y="525"/>
                                </a:lnTo>
                                <a:lnTo>
                                  <a:pt x="426" y="523"/>
                                </a:lnTo>
                                <a:lnTo>
                                  <a:pt x="424" y="523"/>
                                </a:lnTo>
                                <a:lnTo>
                                  <a:pt x="424" y="522"/>
                                </a:lnTo>
                                <a:lnTo>
                                  <a:pt x="423" y="520"/>
                                </a:lnTo>
                                <a:lnTo>
                                  <a:pt x="421" y="519"/>
                                </a:lnTo>
                                <a:lnTo>
                                  <a:pt x="384" y="471"/>
                                </a:lnTo>
                                <a:lnTo>
                                  <a:pt x="382" y="469"/>
                                </a:lnTo>
                                <a:lnTo>
                                  <a:pt x="382" y="468"/>
                                </a:lnTo>
                                <a:lnTo>
                                  <a:pt x="381" y="468"/>
                                </a:lnTo>
                                <a:lnTo>
                                  <a:pt x="381" y="466"/>
                                </a:lnTo>
                                <a:lnTo>
                                  <a:pt x="379" y="465"/>
                                </a:lnTo>
                                <a:lnTo>
                                  <a:pt x="370" y="454"/>
                                </a:lnTo>
                                <a:lnTo>
                                  <a:pt x="361" y="445"/>
                                </a:lnTo>
                                <a:lnTo>
                                  <a:pt x="351" y="436"/>
                                </a:lnTo>
                                <a:lnTo>
                                  <a:pt x="340" y="427"/>
                                </a:lnTo>
                                <a:lnTo>
                                  <a:pt x="339" y="426"/>
                                </a:lnTo>
                                <a:lnTo>
                                  <a:pt x="337" y="426"/>
                                </a:lnTo>
                                <a:lnTo>
                                  <a:pt x="337" y="424"/>
                                </a:lnTo>
                                <a:lnTo>
                                  <a:pt x="336" y="424"/>
                                </a:lnTo>
                                <a:lnTo>
                                  <a:pt x="334" y="423"/>
                                </a:lnTo>
                                <a:lnTo>
                                  <a:pt x="328" y="418"/>
                                </a:lnTo>
                                <a:lnTo>
                                  <a:pt x="327" y="417"/>
                                </a:lnTo>
                                <a:lnTo>
                                  <a:pt x="325" y="415"/>
                                </a:lnTo>
                                <a:lnTo>
                                  <a:pt x="324" y="414"/>
                                </a:lnTo>
                                <a:lnTo>
                                  <a:pt x="322" y="414"/>
                                </a:lnTo>
                                <a:lnTo>
                                  <a:pt x="321" y="412"/>
                                </a:lnTo>
                                <a:lnTo>
                                  <a:pt x="319" y="411"/>
                                </a:lnTo>
                                <a:lnTo>
                                  <a:pt x="318" y="411"/>
                                </a:lnTo>
                                <a:lnTo>
                                  <a:pt x="316" y="409"/>
                                </a:lnTo>
                                <a:lnTo>
                                  <a:pt x="310" y="403"/>
                                </a:lnTo>
                                <a:lnTo>
                                  <a:pt x="304" y="397"/>
                                </a:lnTo>
                                <a:lnTo>
                                  <a:pt x="303" y="396"/>
                                </a:lnTo>
                                <a:lnTo>
                                  <a:pt x="301" y="394"/>
                                </a:lnTo>
                                <a:lnTo>
                                  <a:pt x="301" y="393"/>
                                </a:lnTo>
                                <a:lnTo>
                                  <a:pt x="300" y="391"/>
                                </a:lnTo>
                                <a:lnTo>
                                  <a:pt x="298" y="390"/>
                                </a:lnTo>
                                <a:lnTo>
                                  <a:pt x="297" y="388"/>
                                </a:lnTo>
                                <a:lnTo>
                                  <a:pt x="297" y="387"/>
                                </a:lnTo>
                                <a:lnTo>
                                  <a:pt x="295" y="385"/>
                                </a:lnTo>
                                <a:lnTo>
                                  <a:pt x="237" y="310"/>
                                </a:lnTo>
                                <a:lnTo>
                                  <a:pt x="184" y="243"/>
                                </a:lnTo>
                                <a:lnTo>
                                  <a:pt x="171" y="226"/>
                                </a:lnTo>
                                <a:lnTo>
                                  <a:pt x="163" y="217"/>
                                </a:lnTo>
                                <a:lnTo>
                                  <a:pt x="150" y="199"/>
                                </a:lnTo>
                                <a:lnTo>
                                  <a:pt x="78" y="106"/>
                                </a:lnTo>
                                <a:lnTo>
                                  <a:pt x="34" y="52"/>
                                </a:lnTo>
                                <a:lnTo>
                                  <a:pt x="34" y="51"/>
                                </a:lnTo>
                                <a:lnTo>
                                  <a:pt x="33" y="51"/>
                                </a:lnTo>
                                <a:lnTo>
                                  <a:pt x="33" y="49"/>
                                </a:lnTo>
                                <a:lnTo>
                                  <a:pt x="31" y="48"/>
                                </a:lnTo>
                                <a:lnTo>
                                  <a:pt x="31" y="46"/>
                                </a:lnTo>
                                <a:lnTo>
                                  <a:pt x="30" y="46"/>
                                </a:lnTo>
                                <a:lnTo>
                                  <a:pt x="22" y="34"/>
                                </a:lnTo>
                                <a:lnTo>
                                  <a:pt x="21" y="33"/>
                                </a:lnTo>
                                <a:lnTo>
                                  <a:pt x="21" y="31"/>
                                </a:lnTo>
                                <a:lnTo>
                                  <a:pt x="19" y="31"/>
                                </a:lnTo>
                                <a:lnTo>
                                  <a:pt x="19" y="30"/>
                                </a:lnTo>
                                <a:lnTo>
                                  <a:pt x="18" y="28"/>
                                </a:lnTo>
                                <a:lnTo>
                                  <a:pt x="10" y="16"/>
                                </a:lnTo>
                                <a:lnTo>
                                  <a:pt x="10" y="15"/>
                                </a:lnTo>
                                <a:lnTo>
                                  <a:pt x="9" y="15"/>
                                </a:lnTo>
                                <a:lnTo>
                                  <a:pt x="9" y="13"/>
                                </a:lnTo>
                                <a:lnTo>
                                  <a:pt x="7" y="12"/>
                                </a:lnTo>
                                <a:lnTo>
                                  <a:pt x="7" y="10"/>
                                </a:lnTo>
                                <a:lnTo>
                                  <a:pt x="0" y="1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noFill/>
                          <a:ln w="39688">
                            <a:solidFill>
                              <a:srgbClr val="FF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zh-TW" altLang="en-US"/>
                          </a:p>
                        </p:txBody>
                      </p:sp>
                    </p:grpSp>
                    <p:grpSp>
                      <p:nvGrpSpPr>
                        <p:cNvPr id="200" name="群組 15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827463" y="2055813"/>
                          <a:ext cx="685800" cy="2946400"/>
                          <a:chOff x="3827463" y="2055813"/>
                          <a:chExt cx="685800" cy="2946400"/>
                        </a:xfrm>
                      </p:grpSpPr>
                      <p:sp>
                        <p:nvSpPr>
                          <p:cNvPr id="201" name="Freeform 1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27463" y="2055813"/>
                            <a:ext cx="261938" cy="2541588"/>
                          </a:xfrm>
                          <a:custGeom>
                            <a:avLst/>
                            <a:gdLst>
                              <a:gd name="T0" fmla="*/ 2147483646 w 494"/>
                              <a:gd name="T1" fmla="*/ 2147483646 h 4803"/>
                              <a:gd name="T2" fmla="*/ 2147483646 w 494"/>
                              <a:gd name="T3" fmla="*/ 2147483646 h 4803"/>
                              <a:gd name="T4" fmla="*/ 2147483646 w 494"/>
                              <a:gd name="T5" fmla="*/ 2147483646 h 4803"/>
                              <a:gd name="T6" fmla="*/ 2147483646 w 494"/>
                              <a:gd name="T7" fmla="*/ 2147483646 h 4803"/>
                              <a:gd name="T8" fmla="*/ 2147483646 w 494"/>
                              <a:gd name="T9" fmla="*/ 2147483646 h 4803"/>
                              <a:gd name="T10" fmla="*/ 2147483646 w 494"/>
                              <a:gd name="T11" fmla="*/ 2147483646 h 4803"/>
                              <a:gd name="T12" fmla="*/ 2147483646 w 494"/>
                              <a:gd name="T13" fmla="*/ 2147483646 h 4803"/>
                              <a:gd name="T14" fmla="*/ 2147483646 w 494"/>
                              <a:gd name="T15" fmla="*/ 2147483646 h 4803"/>
                              <a:gd name="T16" fmla="*/ 2147483646 w 494"/>
                              <a:gd name="T17" fmla="*/ 2147483646 h 4803"/>
                              <a:gd name="T18" fmla="*/ 2147483646 w 494"/>
                              <a:gd name="T19" fmla="*/ 2147483646 h 4803"/>
                              <a:gd name="T20" fmla="*/ 2147483646 w 494"/>
                              <a:gd name="T21" fmla="*/ 2147483646 h 4803"/>
                              <a:gd name="T22" fmla="*/ 2147483646 w 494"/>
                              <a:gd name="T23" fmla="*/ 2147483646 h 4803"/>
                              <a:gd name="T24" fmla="*/ 2147483646 w 494"/>
                              <a:gd name="T25" fmla="*/ 2147483646 h 4803"/>
                              <a:gd name="T26" fmla="*/ 2147483646 w 494"/>
                              <a:gd name="T27" fmla="*/ 2147483646 h 4803"/>
                              <a:gd name="T28" fmla="*/ 2147483646 w 494"/>
                              <a:gd name="T29" fmla="*/ 2147483646 h 4803"/>
                              <a:gd name="T30" fmla="*/ 2147483646 w 494"/>
                              <a:gd name="T31" fmla="*/ 2147483646 h 4803"/>
                              <a:gd name="T32" fmla="*/ 2147483646 w 494"/>
                              <a:gd name="T33" fmla="*/ 2147483646 h 4803"/>
                              <a:gd name="T34" fmla="*/ 2147483646 w 494"/>
                              <a:gd name="T35" fmla="*/ 2147483646 h 4803"/>
                              <a:gd name="T36" fmla="*/ 2147483646 w 494"/>
                              <a:gd name="T37" fmla="*/ 2147483646 h 4803"/>
                              <a:gd name="T38" fmla="*/ 2147483646 w 494"/>
                              <a:gd name="T39" fmla="*/ 2147483646 h 4803"/>
                              <a:gd name="T40" fmla="*/ 2147483646 w 494"/>
                              <a:gd name="T41" fmla="*/ 2147483646 h 4803"/>
                              <a:gd name="T42" fmla="*/ 2147483646 w 494"/>
                              <a:gd name="T43" fmla="*/ 2147483646 h 4803"/>
                              <a:gd name="T44" fmla="*/ 2147483646 w 494"/>
                              <a:gd name="T45" fmla="*/ 2147483646 h 4803"/>
                              <a:gd name="T46" fmla="*/ 2147483646 w 494"/>
                              <a:gd name="T47" fmla="*/ 2147483646 h 4803"/>
                              <a:gd name="T48" fmla="*/ 2147483646 w 494"/>
                              <a:gd name="T49" fmla="*/ 2147483646 h 4803"/>
                              <a:gd name="T50" fmla="*/ 2147483646 w 494"/>
                              <a:gd name="T51" fmla="*/ 2147483646 h 4803"/>
                              <a:gd name="T52" fmla="*/ 2147483646 w 494"/>
                              <a:gd name="T53" fmla="*/ 2147483646 h 4803"/>
                              <a:gd name="T54" fmla="*/ 2147483646 w 494"/>
                              <a:gd name="T55" fmla="*/ 2147483646 h 4803"/>
                              <a:gd name="T56" fmla="*/ 2147483646 w 494"/>
                              <a:gd name="T57" fmla="*/ 2147483646 h 4803"/>
                              <a:gd name="T58" fmla="*/ 2147483646 w 494"/>
                              <a:gd name="T59" fmla="*/ 2147483646 h 4803"/>
                              <a:gd name="T60" fmla="*/ 2147483646 w 494"/>
                              <a:gd name="T61" fmla="*/ 2147483646 h 4803"/>
                              <a:gd name="T62" fmla="*/ 2147483646 w 494"/>
                              <a:gd name="T63" fmla="*/ 2147483646 h 4803"/>
                              <a:gd name="T64" fmla="*/ 2147483646 w 494"/>
                              <a:gd name="T65" fmla="*/ 2147483646 h 4803"/>
                              <a:gd name="T66" fmla="*/ 2147483646 w 494"/>
                              <a:gd name="T67" fmla="*/ 2147483646 h 4803"/>
                              <a:gd name="T68" fmla="*/ 2147483646 w 494"/>
                              <a:gd name="T69" fmla="*/ 2147483646 h 4803"/>
                              <a:gd name="T70" fmla="*/ 2147483646 w 494"/>
                              <a:gd name="T71" fmla="*/ 2147483646 h 4803"/>
                              <a:gd name="T72" fmla="*/ 2147483646 w 494"/>
                              <a:gd name="T73" fmla="*/ 2147483646 h 4803"/>
                              <a:gd name="T74" fmla="*/ 2147483646 w 494"/>
                              <a:gd name="T75" fmla="*/ 2147483646 h 4803"/>
                              <a:gd name="T76" fmla="*/ 2147483646 w 494"/>
                              <a:gd name="T77" fmla="*/ 2147483646 h 4803"/>
                              <a:gd name="T78" fmla="*/ 2147483646 w 494"/>
                              <a:gd name="T79" fmla="*/ 2147483646 h 4803"/>
                              <a:gd name="T80" fmla="*/ 2147483646 w 494"/>
                              <a:gd name="T81" fmla="*/ 2147483646 h 4803"/>
                              <a:gd name="T82" fmla="*/ 2147483646 w 494"/>
                              <a:gd name="T83" fmla="*/ 2147483646 h 4803"/>
                              <a:gd name="T84" fmla="*/ 2147483646 w 494"/>
                              <a:gd name="T85" fmla="*/ 2147483646 h 4803"/>
                              <a:gd name="T86" fmla="*/ 2147483646 w 494"/>
                              <a:gd name="T87" fmla="*/ 2147483646 h 4803"/>
                              <a:gd name="T88" fmla="*/ 2147483646 w 494"/>
                              <a:gd name="T89" fmla="*/ 2147483646 h 4803"/>
                              <a:gd name="T90" fmla="*/ 2147483646 w 494"/>
                              <a:gd name="T91" fmla="*/ 2147483646 h 4803"/>
                              <a:gd name="T92" fmla="*/ 2147483646 w 494"/>
                              <a:gd name="T93" fmla="*/ 2147483646 h 4803"/>
                              <a:gd name="T94" fmla="*/ 2147483646 w 494"/>
                              <a:gd name="T95" fmla="*/ 2147483646 h 4803"/>
                              <a:gd name="T96" fmla="*/ 2147483646 w 494"/>
                              <a:gd name="T97" fmla="*/ 2147483646 h 4803"/>
                              <a:gd name="T98" fmla="*/ 2147483646 w 494"/>
                              <a:gd name="T99" fmla="*/ 2147483646 h 4803"/>
                              <a:gd name="T100" fmla="*/ 2147483646 w 494"/>
                              <a:gd name="T101" fmla="*/ 2147483646 h 4803"/>
                              <a:gd name="T102" fmla="*/ 2147483646 w 494"/>
                              <a:gd name="T103" fmla="*/ 2147483646 h 4803"/>
                              <a:gd name="T104" fmla="*/ 2147483646 w 494"/>
                              <a:gd name="T105" fmla="*/ 2147483646 h 4803"/>
                              <a:gd name="T106" fmla="*/ 2147483646 w 494"/>
                              <a:gd name="T107" fmla="*/ 2147483646 h 4803"/>
                              <a:gd name="T108" fmla="*/ 2147483646 w 494"/>
                              <a:gd name="T109" fmla="*/ 2147483646 h 4803"/>
                              <a:gd name="T110" fmla="*/ 2147483646 w 494"/>
                              <a:gd name="T111" fmla="*/ 2147483646 h 4803"/>
                              <a:gd name="T112" fmla="*/ 2147483646 w 494"/>
                              <a:gd name="T113" fmla="*/ 2147483646 h 4803"/>
                              <a:gd name="T114" fmla="*/ 2147483646 w 494"/>
                              <a:gd name="T115" fmla="*/ 2147483646 h 4803"/>
                              <a:gd name="T116" fmla="*/ 2147483646 w 494"/>
                              <a:gd name="T117" fmla="*/ 2147483646 h 4803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60000 65536"/>
                              <a:gd name="T163" fmla="*/ 0 60000 65536"/>
                              <a:gd name="T164" fmla="*/ 0 60000 65536"/>
                              <a:gd name="T165" fmla="*/ 0 60000 65536"/>
                              <a:gd name="T166" fmla="*/ 0 60000 65536"/>
                              <a:gd name="T167" fmla="*/ 0 60000 65536"/>
                              <a:gd name="T168" fmla="*/ 0 60000 65536"/>
                              <a:gd name="T169" fmla="*/ 0 60000 65536"/>
                              <a:gd name="T170" fmla="*/ 0 60000 65536"/>
                              <a:gd name="T171" fmla="*/ 0 60000 65536"/>
                              <a:gd name="T172" fmla="*/ 0 60000 65536"/>
                              <a:gd name="T173" fmla="*/ 0 60000 65536"/>
                              <a:gd name="T174" fmla="*/ 0 60000 65536"/>
                              <a:gd name="T175" fmla="*/ 0 60000 65536"/>
                              <a:gd name="T176" fmla="*/ 0 60000 65536"/>
                              <a:gd name="T177" fmla="*/ 0 w 494"/>
                              <a:gd name="T178" fmla="*/ 0 h 4803"/>
                              <a:gd name="T179" fmla="*/ 494 w 494"/>
                              <a:gd name="T180" fmla="*/ 4803 h 4803"/>
                            </a:gdLst>
                            <a:ahLst/>
                            <a:cxnLst>
                              <a:cxn ang="T118">
                                <a:pos x="T0" y="T1"/>
                              </a:cxn>
                              <a:cxn ang="T119">
                                <a:pos x="T2" y="T3"/>
                              </a:cxn>
                              <a:cxn ang="T120">
                                <a:pos x="T4" y="T5"/>
                              </a:cxn>
                              <a:cxn ang="T121">
                                <a:pos x="T6" y="T7"/>
                              </a:cxn>
                              <a:cxn ang="T122">
                                <a:pos x="T8" y="T9"/>
                              </a:cxn>
                              <a:cxn ang="T123">
                                <a:pos x="T10" y="T11"/>
                              </a:cxn>
                              <a:cxn ang="T124">
                                <a:pos x="T12" y="T13"/>
                              </a:cxn>
                              <a:cxn ang="T125">
                                <a:pos x="T14" y="T15"/>
                              </a:cxn>
                              <a:cxn ang="T126">
                                <a:pos x="T16" y="T17"/>
                              </a:cxn>
                              <a:cxn ang="T127">
                                <a:pos x="T18" y="T19"/>
                              </a:cxn>
                              <a:cxn ang="T128">
                                <a:pos x="T20" y="T21"/>
                              </a:cxn>
                              <a:cxn ang="T129">
                                <a:pos x="T22" y="T23"/>
                              </a:cxn>
                              <a:cxn ang="T130">
                                <a:pos x="T24" y="T25"/>
                              </a:cxn>
                              <a:cxn ang="T131">
                                <a:pos x="T26" y="T27"/>
                              </a:cxn>
                              <a:cxn ang="T132">
                                <a:pos x="T28" y="T29"/>
                              </a:cxn>
                              <a:cxn ang="T133">
                                <a:pos x="T30" y="T31"/>
                              </a:cxn>
                              <a:cxn ang="T134">
                                <a:pos x="T32" y="T33"/>
                              </a:cxn>
                              <a:cxn ang="T135">
                                <a:pos x="T34" y="T35"/>
                              </a:cxn>
                              <a:cxn ang="T136">
                                <a:pos x="T36" y="T37"/>
                              </a:cxn>
                              <a:cxn ang="T137">
                                <a:pos x="T38" y="T39"/>
                              </a:cxn>
                              <a:cxn ang="T138">
                                <a:pos x="T40" y="T41"/>
                              </a:cxn>
                              <a:cxn ang="T139">
                                <a:pos x="T42" y="T43"/>
                              </a:cxn>
                              <a:cxn ang="T140">
                                <a:pos x="T44" y="T45"/>
                              </a:cxn>
                              <a:cxn ang="T141">
                                <a:pos x="T46" y="T47"/>
                              </a:cxn>
                              <a:cxn ang="T142">
                                <a:pos x="T48" y="T49"/>
                              </a:cxn>
                              <a:cxn ang="T143">
                                <a:pos x="T50" y="T51"/>
                              </a:cxn>
                              <a:cxn ang="T144">
                                <a:pos x="T52" y="T53"/>
                              </a:cxn>
                              <a:cxn ang="T145">
                                <a:pos x="T54" y="T55"/>
                              </a:cxn>
                              <a:cxn ang="T146">
                                <a:pos x="T56" y="T57"/>
                              </a:cxn>
                              <a:cxn ang="T147">
                                <a:pos x="T58" y="T59"/>
                              </a:cxn>
                              <a:cxn ang="T148">
                                <a:pos x="T60" y="T61"/>
                              </a:cxn>
                              <a:cxn ang="T149">
                                <a:pos x="T62" y="T63"/>
                              </a:cxn>
                              <a:cxn ang="T150">
                                <a:pos x="T64" y="T65"/>
                              </a:cxn>
                              <a:cxn ang="T151">
                                <a:pos x="T66" y="T67"/>
                              </a:cxn>
                              <a:cxn ang="T152">
                                <a:pos x="T68" y="T69"/>
                              </a:cxn>
                              <a:cxn ang="T153">
                                <a:pos x="T70" y="T71"/>
                              </a:cxn>
                              <a:cxn ang="T154">
                                <a:pos x="T72" y="T73"/>
                              </a:cxn>
                              <a:cxn ang="T155">
                                <a:pos x="T74" y="T75"/>
                              </a:cxn>
                              <a:cxn ang="T156">
                                <a:pos x="T76" y="T77"/>
                              </a:cxn>
                              <a:cxn ang="T157">
                                <a:pos x="T78" y="T79"/>
                              </a:cxn>
                              <a:cxn ang="T158">
                                <a:pos x="T80" y="T81"/>
                              </a:cxn>
                              <a:cxn ang="T159">
                                <a:pos x="T82" y="T83"/>
                              </a:cxn>
                              <a:cxn ang="T160">
                                <a:pos x="T84" y="T85"/>
                              </a:cxn>
                              <a:cxn ang="T161">
                                <a:pos x="T86" y="T87"/>
                              </a:cxn>
                              <a:cxn ang="T162">
                                <a:pos x="T88" y="T89"/>
                              </a:cxn>
                              <a:cxn ang="T163">
                                <a:pos x="T90" y="T91"/>
                              </a:cxn>
                              <a:cxn ang="T164">
                                <a:pos x="T92" y="T93"/>
                              </a:cxn>
                              <a:cxn ang="T165">
                                <a:pos x="T94" y="T95"/>
                              </a:cxn>
                              <a:cxn ang="T166">
                                <a:pos x="T96" y="T97"/>
                              </a:cxn>
                              <a:cxn ang="T167">
                                <a:pos x="T98" y="T99"/>
                              </a:cxn>
                              <a:cxn ang="T168">
                                <a:pos x="T100" y="T101"/>
                              </a:cxn>
                              <a:cxn ang="T169">
                                <a:pos x="T102" y="T103"/>
                              </a:cxn>
                              <a:cxn ang="T170">
                                <a:pos x="T104" y="T105"/>
                              </a:cxn>
                              <a:cxn ang="T171">
                                <a:pos x="T106" y="T107"/>
                              </a:cxn>
                              <a:cxn ang="T172">
                                <a:pos x="T108" y="T109"/>
                              </a:cxn>
                              <a:cxn ang="T173">
                                <a:pos x="T110" y="T111"/>
                              </a:cxn>
                              <a:cxn ang="T174">
                                <a:pos x="T112" y="T113"/>
                              </a:cxn>
                              <a:cxn ang="T175">
                                <a:pos x="T114" y="T115"/>
                              </a:cxn>
                              <a:cxn ang="T176">
                                <a:pos x="T116" y="T117"/>
                              </a:cxn>
                            </a:cxnLst>
                            <a:rect l="T177" t="T178" r="T179" b="T180"/>
                            <a:pathLst>
                              <a:path w="494" h="4803">
                                <a:moveTo>
                                  <a:pt x="425" y="4803"/>
                                </a:moveTo>
                                <a:lnTo>
                                  <a:pt x="423" y="4803"/>
                                </a:lnTo>
                                <a:lnTo>
                                  <a:pt x="423" y="4801"/>
                                </a:lnTo>
                                <a:lnTo>
                                  <a:pt x="422" y="4800"/>
                                </a:lnTo>
                                <a:lnTo>
                                  <a:pt x="422" y="4798"/>
                                </a:lnTo>
                                <a:lnTo>
                                  <a:pt x="420" y="4798"/>
                                </a:lnTo>
                                <a:lnTo>
                                  <a:pt x="404" y="4776"/>
                                </a:lnTo>
                                <a:lnTo>
                                  <a:pt x="404" y="4774"/>
                                </a:lnTo>
                                <a:lnTo>
                                  <a:pt x="402" y="4774"/>
                                </a:lnTo>
                                <a:lnTo>
                                  <a:pt x="402" y="4773"/>
                                </a:lnTo>
                                <a:lnTo>
                                  <a:pt x="401" y="4771"/>
                                </a:lnTo>
                                <a:lnTo>
                                  <a:pt x="398" y="4767"/>
                                </a:lnTo>
                                <a:lnTo>
                                  <a:pt x="396" y="4767"/>
                                </a:lnTo>
                                <a:lnTo>
                                  <a:pt x="396" y="4765"/>
                                </a:lnTo>
                                <a:lnTo>
                                  <a:pt x="396" y="4764"/>
                                </a:lnTo>
                                <a:lnTo>
                                  <a:pt x="395" y="4764"/>
                                </a:lnTo>
                                <a:lnTo>
                                  <a:pt x="395" y="4762"/>
                                </a:lnTo>
                                <a:lnTo>
                                  <a:pt x="390" y="4756"/>
                                </a:lnTo>
                                <a:lnTo>
                                  <a:pt x="383" y="4747"/>
                                </a:lnTo>
                                <a:lnTo>
                                  <a:pt x="350" y="4702"/>
                                </a:lnTo>
                                <a:lnTo>
                                  <a:pt x="339" y="4687"/>
                                </a:lnTo>
                                <a:lnTo>
                                  <a:pt x="338" y="4686"/>
                                </a:lnTo>
                                <a:lnTo>
                                  <a:pt x="336" y="4684"/>
                                </a:lnTo>
                                <a:lnTo>
                                  <a:pt x="336" y="4683"/>
                                </a:lnTo>
                                <a:lnTo>
                                  <a:pt x="335" y="4681"/>
                                </a:lnTo>
                                <a:lnTo>
                                  <a:pt x="335" y="4680"/>
                                </a:lnTo>
                                <a:lnTo>
                                  <a:pt x="333" y="4678"/>
                                </a:lnTo>
                                <a:lnTo>
                                  <a:pt x="332" y="4677"/>
                                </a:lnTo>
                                <a:lnTo>
                                  <a:pt x="332" y="4675"/>
                                </a:lnTo>
                                <a:lnTo>
                                  <a:pt x="329" y="4672"/>
                                </a:lnTo>
                                <a:lnTo>
                                  <a:pt x="327" y="4668"/>
                                </a:lnTo>
                                <a:lnTo>
                                  <a:pt x="326" y="4666"/>
                                </a:lnTo>
                                <a:lnTo>
                                  <a:pt x="326" y="4665"/>
                                </a:lnTo>
                                <a:lnTo>
                                  <a:pt x="326" y="4663"/>
                                </a:lnTo>
                                <a:lnTo>
                                  <a:pt x="324" y="4662"/>
                                </a:lnTo>
                                <a:lnTo>
                                  <a:pt x="324" y="4660"/>
                                </a:lnTo>
                                <a:lnTo>
                                  <a:pt x="323" y="4659"/>
                                </a:lnTo>
                                <a:lnTo>
                                  <a:pt x="323" y="4657"/>
                                </a:lnTo>
                                <a:lnTo>
                                  <a:pt x="321" y="4656"/>
                                </a:lnTo>
                                <a:lnTo>
                                  <a:pt x="320" y="4651"/>
                                </a:lnTo>
                                <a:lnTo>
                                  <a:pt x="320" y="4650"/>
                                </a:lnTo>
                                <a:lnTo>
                                  <a:pt x="320" y="4648"/>
                                </a:lnTo>
                                <a:lnTo>
                                  <a:pt x="318" y="4647"/>
                                </a:lnTo>
                                <a:lnTo>
                                  <a:pt x="318" y="4645"/>
                                </a:lnTo>
                                <a:lnTo>
                                  <a:pt x="317" y="4644"/>
                                </a:lnTo>
                                <a:lnTo>
                                  <a:pt x="317" y="4642"/>
                                </a:lnTo>
                                <a:lnTo>
                                  <a:pt x="315" y="4641"/>
                                </a:lnTo>
                                <a:lnTo>
                                  <a:pt x="312" y="4635"/>
                                </a:lnTo>
                                <a:lnTo>
                                  <a:pt x="309" y="4629"/>
                                </a:lnTo>
                                <a:lnTo>
                                  <a:pt x="306" y="4624"/>
                                </a:lnTo>
                                <a:lnTo>
                                  <a:pt x="305" y="4623"/>
                                </a:lnTo>
                                <a:lnTo>
                                  <a:pt x="305" y="4621"/>
                                </a:lnTo>
                                <a:lnTo>
                                  <a:pt x="303" y="4620"/>
                                </a:lnTo>
                                <a:lnTo>
                                  <a:pt x="302" y="4618"/>
                                </a:lnTo>
                                <a:lnTo>
                                  <a:pt x="302" y="4617"/>
                                </a:lnTo>
                                <a:lnTo>
                                  <a:pt x="300" y="4617"/>
                                </a:lnTo>
                                <a:lnTo>
                                  <a:pt x="300" y="4615"/>
                                </a:lnTo>
                                <a:lnTo>
                                  <a:pt x="290" y="4603"/>
                                </a:lnTo>
                                <a:lnTo>
                                  <a:pt x="284" y="4594"/>
                                </a:lnTo>
                                <a:lnTo>
                                  <a:pt x="252" y="4557"/>
                                </a:lnTo>
                                <a:lnTo>
                                  <a:pt x="234" y="4533"/>
                                </a:lnTo>
                                <a:lnTo>
                                  <a:pt x="189" y="4470"/>
                                </a:lnTo>
                                <a:lnTo>
                                  <a:pt x="174" y="4450"/>
                                </a:lnTo>
                                <a:lnTo>
                                  <a:pt x="173" y="4449"/>
                                </a:lnTo>
                                <a:lnTo>
                                  <a:pt x="173" y="4447"/>
                                </a:lnTo>
                                <a:lnTo>
                                  <a:pt x="171" y="4446"/>
                                </a:lnTo>
                                <a:lnTo>
                                  <a:pt x="170" y="4444"/>
                                </a:lnTo>
                                <a:lnTo>
                                  <a:pt x="170" y="4443"/>
                                </a:lnTo>
                                <a:lnTo>
                                  <a:pt x="168" y="4441"/>
                                </a:lnTo>
                                <a:lnTo>
                                  <a:pt x="167" y="4440"/>
                                </a:lnTo>
                                <a:lnTo>
                                  <a:pt x="167" y="4438"/>
                                </a:lnTo>
                                <a:lnTo>
                                  <a:pt x="162" y="4432"/>
                                </a:lnTo>
                                <a:lnTo>
                                  <a:pt x="159" y="4425"/>
                                </a:lnTo>
                                <a:lnTo>
                                  <a:pt x="159" y="4423"/>
                                </a:lnTo>
                                <a:lnTo>
                                  <a:pt x="158" y="4422"/>
                                </a:lnTo>
                                <a:lnTo>
                                  <a:pt x="158" y="4420"/>
                                </a:lnTo>
                                <a:lnTo>
                                  <a:pt x="158" y="4419"/>
                                </a:lnTo>
                                <a:lnTo>
                                  <a:pt x="156" y="4417"/>
                                </a:lnTo>
                                <a:lnTo>
                                  <a:pt x="156" y="4414"/>
                                </a:lnTo>
                                <a:lnTo>
                                  <a:pt x="155" y="4413"/>
                                </a:lnTo>
                                <a:lnTo>
                                  <a:pt x="155" y="4411"/>
                                </a:lnTo>
                                <a:lnTo>
                                  <a:pt x="134" y="4350"/>
                                </a:lnTo>
                                <a:lnTo>
                                  <a:pt x="129" y="4336"/>
                                </a:lnTo>
                                <a:lnTo>
                                  <a:pt x="105" y="4270"/>
                                </a:lnTo>
                                <a:lnTo>
                                  <a:pt x="60" y="4143"/>
                                </a:lnTo>
                                <a:lnTo>
                                  <a:pt x="53" y="4125"/>
                                </a:lnTo>
                                <a:lnTo>
                                  <a:pt x="32" y="4071"/>
                                </a:lnTo>
                                <a:lnTo>
                                  <a:pt x="32" y="4069"/>
                                </a:lnTo>
                                <a:lnTo>
                                  <a:pt x="32" y="4066"/>
                                </a:lnTo>
                                <a:lnTo>
                                  <a:pt x="30" y="4065"/>
                                </a:lnTo>
                                <a:lnTo>
                                  <a:pt x="30" y="4063"/>
                                </a:lnTo>
                                <a:lnTo>
                                  <a:pt x="29" y="4062"/>
                                </a:lnTo>
                                <a:lnTo>
                                  <a:pt x="29" y="4060"/>
                                </a:lnTo>
                                <a:lnTo>
                                  <a:pt x="27" y="4057"/>
                                </a:lnTo>
                                <a:lnTo>
                                  <a:pt x="27" y="4056"/>
                                </a:lnTo>
                                <a:lnTo>
                                  <a:pt x="27" y="4054"/>
                                </a:lnTo>
                                <a:lnTo>
                                  <a:pt x="26" y="4050"/>
                                </a:lnTo>
                                <a:lnTo>
                                  <a:pt x="24" y="4044"/>
                                </a:lnTo>
                                <a:lnTo>
                                  <a:pt x="24" y="4038"/>
                                </a:lnTo>
                                <a:lnTo>
                                  <a:pt x="24" y="4033"/>
                                </a:lnTo>
                                <a:lnTo>
                                  <a:pt x="24" y="4030"/>
                                </a:lnTo>
                                <a:lnTo>
                                  <a:pt x="24" y="4029"/>
                                </a:lnTo>
                                <a:lnTo>
                                  <a:pt x="24" y="4027"/>
                                </a:lnTo>
                                <a:lnTo>
                                  <a:pt x="24" y="4026"/>
                                </a:lnTo>
                                <a:lnTo>
                                  <a:pt x="24" y="4024"/>
                                </a:lnTo>
                                <a:lnTo>
                                  <a:pt x="24" y="4021"/>
                                </a:lnTo>
                                <a:lnTo>
                                  <a:pt x="24" y="4020"/>
                                </a:lnTo>
                                <a:lnTo>
                                  <a:pt x="24" y="4018"/>
                                </a:lnTo>
                                <a:lnTo>
                                  <a:pt x="26" y="4017"/>
                                </a:lnTo>
                                <a:lnTo>
                                  <a:pt x="27" y="3996"/>
                                </a:lnTo>
                                <a:lnTo>
                                  <a:pt x="33" y="3942"/>
                                </a:lnTo>
                                <a:lnTo>
                                  <a:pt x="36" y="3919"/>
                                </a:lnTo>
                                <a:lnTo>
                                  <a:pt x="38" y="3909"/>
                                </a:lnTo>
                                <a:lnTo>
                                  <a:pt x="42" y="3862"/>
                                </a:lnTo>
                                <a:lnTo>
                                  <a:pt x="45" y="3831"/>
                                </a:lnTo>
                                <a:lnTo>
                                  <a:pt x="53" y="3715"/>
                                </a:lnTo>
                                <a:lnTo>
                                  <a:pt x="54" y="3700"/>
                                </a:lnTo>
                                <a:lnTo>
                                  <a:pt x="56" y="3687"/>
                                </a:lnTo>
                                <a:lnTo>
                                  <a:pt x="57" y="3670"/>
                                </a:lnTo>
                                <a:lnTo>
                                  <a:pt x="59" y="3661"/>
                                </a:lnTo>
                                <a:lnTo>
                                  <a:pt x="63" y="3586"/>
                                </a:lnTo>
                                <a:lnTo>
                                  <a:pt x="65" y="3570"/>
                                </a:lnTo>
                                <a:lnTo>
                                  <a:pt x="66" y="3555"/>
                                </a:lnTo>
                                <a:lnTo>
                                  <a:pt x="68" y="3535"/>
                                </a:lnTo>
                                <a:lnTo>
                                  <a:pt x="68" y="3531"/>
                                </a:lnTo>
                                <a:lnTo>
                                  <a:pt x="78" y="3402"/>
                                </a:lnTo>
                                <a:lnTo>
                                  <a:pt x="84" y="3312"/>
                                </a:lnTo>
                                <a:lnTo>
                                  <a:pt x="84" y="3310"/>
                                </a:lnTo>
                                <a:lnTo>
                                  <a:pt x="84" y="3309"/>
                                </a:lnTo>
                                <a:lnTo>
                                  <a:pt x="86" y="3307"/>
                                </a:lnTo>
                                <a:lnTo>
                                  <a:pt x="86" y="3306"/>
                                </a:lnTo>
                                <a:lnTo>
                                  <a:pt x="86" y="3304"/>
                                </a:lnTo>
                                <a:lnTo>
                                  <a:pt x="86" y="3292"/>
                                </a:lnTo>
                                <a:lnTo>
                                  <a:pt x="86" y="3280"/>
                                </a:lnTo>
                                <a:lnTo>
                                  <a:pt x="84" y="3267"/>
                                </a:lnTo>
                                <a:lnTo>
                                  <a:pt x="83" y="3255"/>
                                </a:lnTo>
                                <a:lnTo>
                                  <a:pt x="83" y="3253"/>
                                </a:lnTo>
                                <a:lnTo>
                                  <a:pt x="83" y="3252"/>
                                </a:lnTo>
                                <a:lnTo>
                                  <a:pt x="81" y="3250"/>
                                </a:lnTo>
                                <a:lnTo>
                                  <a:pt x="81" y="3249"/>
                                </a:lnTo>
                                <a:lnTo>
                                  <a:pt x="81" y="3247"/>
                                </a:lnTo>
                                <a:lnTo>
                                  <a:pt x="80" y="3237"/>
                                </a:lnTo>
                                <a:lnTo>
                                  <a:pt x="80" y="3235"/>
                                </a:lnTo>
                                <a:lnTo>
                                  <a:pt x="80" y="3234"/>
                                </a:lnTo>
                                <a:lnTo>
                                  <a:pt x="78" y="3234"/>
                                </a:lnTo>
                                <a:lnTo>
                                  <a:pt x="78" y="3232"/>
                                </a:lnTo>
                                <a:lnTo>
                                  <a:pt x="75" y="3213"/>
                                </a:lnTo>
                                <a:lnTo>
                                  <a:pt x="75" y="3211"/>
                                </a:lnTo>
                                <a:lnTo>
                                  <a:pt x="75" y="3210"/>
                                </a:lnTo>
                                <a:lnTo>
                                  <a:pt x="75" y="3208"/>
                                </a:lnTo>
                                <a:lnTo>
                                  <a:pt x="72" y="3183"/>
                                </a:lnTo>
                                <a:lnTo>
                                  <a:pt x="71" y="3163"/>
                                </a:lnTo>
                                <a:lnTo>
                                  <a:pt x="71" y="3162"/>
                                </a:lnTo>
                                <a:lnTo>
                                  <a:pt x="71" y="3160"/>
                                </a:lnTo>
                                <a:lnTo>
                                  <a:pt x="71" y="3159"/>
                                </a:lnTo>
                                <a:lnTo>
                                  <a:pt x="71" y="3157"/>
                                </a:lnTo>
                                <a:lnTo>
                                  <a:pt x="69" y="3144"/>
                                </a:lnTo>
                                <a:lnTo>
                                  <a:pt x="69" y="3129"/>
                                </a:lnTo>
                                <a:lnTo>
                                  <a:pt x="71" y="3115"/>
                                </a:lnTo>
                                <a:lnTo>
                                  <a:pt x="71" y="3114"/>
                                </a:lnTo>
                                <a:lnTo>
                                  <a:pt x="71" y="3112"/>
                                </a:lnTo>
                                <a:lnTo>
                                  <a:pt x="71" y="3111"/>
                                </a:lnTo>
                                <a:lnTo>
                                  <a:pt x="72" y="3102"/>
                                </a:lnTo>
                                <a:lnTo>
                                  <a:pt x="72" y="3100"/>
                                </a:lnTo>
                                <a:lnTo>
                                  <a:pt x="72" y="3099"/>
                                </a:lnTo>
                                <a:lnTo>
                                  <a:pt x="72" y="3097"/>
                                </a:lnTo>
                                <a:lnTo>
                                  <a:pt x="74" y="3066"/>
                                </a:lnTo>
                                <a:lnTo>
                                  <a:pt x="74" y="3064"/>
                                </a:lnTo>
                                <a:lnTo>
                                  <a:pt x="74" y="3063"/>
                                </a:lnTo>
                                <a:lnTo>
                                  <a:pt x="74" y="3061"/>
                                </a:lnTo>
                                <a:lnTo>
                                  <a:pt x="74" y="3045"/>
                                </a:lnTo>
                                <a:lnTo>
                                  <a:pt x="74" y="3021"/>
                                </a:lnTo>
                                <a:lnTo>
                                  <a:pt x="77" y="2959"/>
                                </a:lnTo>
                                <a:lnTo>
                                  <a:pt x="78" y="2881"/>
                                </a:lnTo>
                                <a:lnTo>
                                  <a:pt x="78" y="2880"/>
                                </a:lnTo>
                                <a:lnTo>
                                  <a:pt x="78" y="2877"/>
                                </a:lnTo>
                                <a:lnTo>
                                  <a:pt x="78" y="2875"/>
                                </a:lnTo>
                                <a:lnTo>
                                  <a:pt x="78" y="2872"/>
                                </a:lnTo>
                                <a:lnTo>
                                  <a:pt x="80" y="2871"/>
                                </a:lnTo>
                                <a:lnTo>
                                  <a:pt x="80" y="2868"/>
                                </a:lnTo>
                                <a:lnTo>
                                  <a:pt x="80" y="2866"/>
                                </a:lnTo>
                                <a:lnTo>
                                  <a:pt x="80" y="2863"/>
                                </a:lnTo>
                                <a:lnTo>
                                  <a:pt x="81" y="2857"/>
                                </a:lnTo>
                                <a:lnTo>
                                  <a:pt x="83" y="2850"/>
                                </a:lnTo>
                                <a:lnTo>
                                  <a:pt x="84" y="2842"/>
                                </a:lnTo>
                                <a:lnTo>
                                  <a:pt x="84" y="2841"/>
                                </a:lnTo>
                                <a:lnTo>
                                  <a:pt x="86" y="2838"/>
                                </a:lnTo>
                                <a:lnTo>
                                  <a:pt x="86" y="2836"/>
                                </a:lnTo>
                                <a:lnTo>
                                  <a:pt x="87" y="2835"/>
                                </a:lnTo>
                                <a:lnTo>
                                  <a:pt x="87" y="2832"/>
                                </a:lnTo>
                                <a:lnTo>
                                  <a:pt x="89" y="2830"/>
                                </a:lnTo>
                                <a:lnTo>
                                  <a:pt x="89" y="2827"/>
                                </a:lnTo>
                                <a:lnTo>
                                  <a:pt x="90" y="2826"/>
                                </a:lnTo>
                                <a:lnTo>
                                  <a:pt x="114" y="2764"/>
                                </a:lnTo>
                                <a:lnTo>
                                  <a:pt x="116" y="2763"/>
                                </a:lnTo>
                                <a:lnTo>
                                  <a:pt x="116" y="2761"/>
                                </a:lnTo>
                                <a:lnTo>
                                  <a:pt x="116" y="2760"/>
                                </a:lnTo>
                                <a:lnTo>
                                  <a:pt x="117" y="2758"/>
                                </a:lnTo>
                                <a:lnTo>
                                  <a:pt x="117" y="2757"/>
                                </a:lnTo>
                                <a:lnTo>
                                  <a:pt x="123" y="2745"/>
                                </a:lnTo>
                                <a:lnTo>
                                  <a:pt x="129" y="2734"/>
                                </a:lnTo>
                                <a:lnTo>
                                  <a:pt x="129" y="2733"/>
                                </a:lnTo>
                                <a:lnTo>
                                  <a:pt x="129" y="2731"/>
                                </a:lnTo>
                                <a:lnTo>
                                  <a:pt x="131" y="2730"/>
                                </a:lnTo>
                                <a:lnTo>
                                  <a:pt x="131" y="2728"/>
                                </a:lnTo>
                                <a:lnTo>
                                  <a:pt x="132" y="2728"/>
                                </a:lnTo>
                                <a:lnTo>
                                  <a:pt x="132" y="2727"/>
                                </a:lnTo>
                                <a:lnTo>
                                  <a:pt x="152" y="2694"/>
                                </a:lnTo>
                                <a:lnTo>
                                  <a:pt x="162" y="2676"/>
                                </a:lnTo>
                                <a:lnTo>
                                  <a:pt x="162" y="2674"/>
                                </a:lnTo>
                                <a:lnTo>
                                  <a:pt x="164" y="2673"/>
                                </a:lnTo>
                                <a:lnTo>
                                  <a:pt x="164" y="2671"/>
                                </a:lnTo>
                                <a:lnTo>
                                  <a:pt x="165" y="2671"/>
                                </a:lnTo>
                                <a:lnTo>
                                  <a:pt x="165" y="2670"/>
                                </a:lnTo>
                                <a:lnTo>
                                  <a:pt x="179" y="2650"/>
                                </a:lnTo>
                                <a:lnTo>
                                  <a:pt x="194" y="2629"/>
                                </a:lnTo>
                                <a:lnTo>
                                  <a:pt x="209" y="2611"/>
                                </a:lnTo>
                                <a:lnTo>
                                  <a:pt x="210" y="2611"/>
                                </a:lnTo>
                                <a:lnTo>
                                  <a:pt x="210" y="2610"/>
                                </a:lnTo>
                                <a:lnTo>
                                  <a:pt x="212" y="2610"/>
                                </a:lnTo>
                                <a:lnTo>
                                  <a:pt x="212" y="2608"/>
                                </a:lnTo>
                                <a:lnTo>
                                  <a:pt x="213" y="2608"/>
                                </a:lnTo>
                                <a:lnTo>
                                  <a:pt x="213" y="2607"/>
                                </a:lnTo>
                                <a:lnTo>
                                  <a:pt x="251" y="2568"/>
                                </a:lnTo>
                                <a:lnTo>
                                  <a:pt x="251" y="2566"/>
                                </a:lnTo>
                                <a:lnTo>
                                  <a:pt x="252" y="2566"/>
                                </a:lnTo>
                                <a:lnTo>
                                  <a:pt x="254" y="2565"/>
                                </a:lnTo>
                                <a:lnTo>
                                  <a:pt x="255" y="2563"/>
                                </a:lnTo>
                                <a:lnTo>
                                  <a:pt x="255" y="2562"/>
                                </a:lnTo>
                                <a:lnTo>
                                  <a:pt x="257" y="2560"/>
                                </a:lnTo>
                                <a:lnTo>
                                  <a:pt x="258" y="2559"/>
                                </a:lnTo>
                                <a:lnTo>
                                  <a:pt x="260" y="2559"/>
                                </a:lnTo>
                                <a:lnTo>
                                  <a:pt x="260" y="2557"/>
                                </a:lnTo>
                                <a:lnTo>
                                  <a:pt x="261" y="2556"/>
                                </a:lnTo>
                                <a:lnTo>
                                  <a:pt x="263" y="2554"/>
                                </a:lnTo>
                                <a:lnTo>
                                  <a:pt x="263" y="2553"/>
                                </a:lnTo>
                                <a:lnTo>
                                  <a:pt x="264" y="2551"/>
                                </a:lnTo>
                                <a:lnTo>
                                  <a:pt x="267" y="2548"/>
                                </a:lnTo>
                                <a:lnTo>
                                  <a:pt x="269" y="2544"/>
                                </a:lnTo>
                                <a:lnTo>
                                  <a:pt x="270" y="2539"/>
                                </a:lnTo>
                                <a:lnTo>
                                  <a:pt x="272" y="2535"/>
                                </a:lnTo>
                                <a:lnTo>
                                  <a:pt x="273" y="2532"/>
                                </a:lnTo>
                                <a:lnTo>
                                  <a:pt x="275" y="2527"/>
                                </a:lnTo>
                                <a:lnTo>
                                  <a:pt x="275" y="2523"/>
                                </a:lnTo>
                                <a:lnTo>
                                  <a:pt x="276" y="2518"/>
                                </a:lnTo>
                                <a:lnTo>
                                  <a:pt x="276" y="2514"/>
                                </a:lnTo>
                                <a:lnTo>
                                  <a:pt x="276" y="2509"/>
                                </a:lnTo>
                                <a:lnTo>
                                  <a:pt x="276" y="2505"/>
                                </a:lnTo>
                                <a:lnTo>
                                  <a:pt x="275" y="2500"/>
                                </a:lnTo>
                                <a:lnTo>
                                  <a:pt x="275" y="2496"/>
                                </a:lnTo>
                                <a:lnTo>
                                  <a:pt x="273" y="2491"/>
                                </a:lnTo>
                                <a:lnTo>
                                  <a:pt x="272" y="2487"/>
                                </a:lnTo>
                                <a:lnTo>
                                  <a:pt x="270" y="2484"/>
                                </a:lnTo>
                                <a:lnTo>
                                  <a:pt x="267" y="2479"/>
                                </a:lnTo>
                                <a:lnTo>
                                  <a:pt x="266" y="2476"/>
                                </a:lnTo>
                                <a:lnTo>
                                  <a:pt x="264" y="2475"/>
                                </a:lnTo>
                                <a:lnTo>
                                  <a:pt x="264" y="2473"/>
                                </a:lnTo>
                                <a:lnTo>
                                  <a:pt x="263" y="2472"/>
                                </a:lnTo>
                                <a:lnTo>
                                  <a:pt x="261" y="2470"/>
                                </a:lnTo>
                                <a:lnTo>
                                  <a:pt x="261" y="2469"/>
                                </a:lnTo>
                                <a:lnTo>
                                  <a:pt x="260" y="2467"/>
                                </a:lnTo>
                                <a:lnTo>
                                  <a:pt x="258" y="2466"/>
                                </a:lnTo>
                                <a:lnTo>
                                  <a:pt x="258" y="2464"/>
                                </a:lnTo>
                                <a:lnTo>
                                  <a:pt x="257" y="2463"/>
                                </a:lnTo>
                                <a:lnTo>
                                  <a:pt x="255" y="2463"/>
                                </a:lnTo>
                                <a:lnTo>
                                  <a:pt x="254" y="2461"/>
                                </a:lnTo>
                                <a:lnTo>
                                  <a:pt x="254" y="2460"/>
                                </a:lnTo>
                                <a:lnTo>
                                  <a:pt x="252" y="2458"/>
                                </a:lnTo>
                                <a:lnTo>
                                  <a:pt x="203" y="2401"/>
                                </a:lnTo>
                                <a:lnTo>
                                  <a:pt x="162" y="2355"/>
                                </a:lnTo>
                                <a:lnTo>
                                  <a:pt x="162" y="2353"/>
                                </a:lnTo>
                                <a:lnTo>
                                  <a:pt x="161" y="2353"/>
                                </a:lnTo>
                                <a:lnTo>
                                  <a:pt x="161" y="2352"/>
                                </a:lnTo>
                                <a:lnTo>
                                  <a:pt x="159" y="2352"/>
                                </a:lnTo>
                                <a:lnTo>
                                  <a:pt x="147" y="2337"/>
                                </a:lnTo>
                                <a:lnTo>
                                  <a:pt x="137" y="2320"/>
                                </a:lnTo>
                                <a:lnTo>
                                  <a:pt x="126" y="2304"/>
                                </a:lnTo>
                                <a:lnTo>
                                  <a:pt x="125" y="2304"/>
                                </a:lnTo>
                                <a:lnTo>
                                  <a:pt x="125" y="2302"/>
                                </a:lnTo>
                                <a:lnTo>
                                  <a:pt x="125" y="2301"/>
                                </a:lnTo>
                                <a:lnTo>
                                  <a:pt x="123" y="2301"/>
                                </a:lnTo>
                                <a:lnTo>
                                  <a:pt x="123" y="2299"/>
                                </a:lnTo>
                                <a:lnTo>
                                  <a:pt x="95" y="2250"/>
                                </a:lnTo>
                                <a:lnTo>
                                  <a:pt x="93" y="2248"/>
                                </a:lnTo>
                                <a:lnTo>
                                  <a:pt x="93" y="2247"/>
                                </a:lnTo>
                                <a:lnTo>
                                  <a:pt x="92" y="2245"/>
                                </a:lnTo>
                                <a:lnTo>
                                  <a:pt x="90" y="2244"/>
                                </a:lnTo>
                                <a:lnTo>
                                  <a:pt x="90" y="2242"/>
                                </a:lnTo>
                                <a:lnTo>
                                  <a:pt x="89" y="2241"/>
                                </a:lnTo>
                                <a:lnTo>
                                  <a:pt x="89" y="2239"/>
                                </a:lnTo>
                                <a:lnTo>
                                  <a:pt x="87" y="2238"/>
                                </a:lnTo>
                                <a:lnTo>
                                  <a:pt x="86" y="2233"/>
                                </a:lnTo>
                                <a:lnTo>
                                  <a:pt x="83" y="2229"/>
                                </a:lnTo>
                                <a:lnTo>
                                  <a:pt x="81" y="2223"/>
                                </a:lnTo>
                                <a:lnTo>
                                  <a:pt x="81" y="2218"/>
                                </a:lnTo>
                                <a:lnTo>
                                  <a:pt x="80" y="2217"/>
                                </a:lnTo>
                                <a:lnTo>
                                  <a:pt x="80" y="2215"/>
                                </a:lnTo>
                                <a:lnTo>
                                  <a:pt x="80" y="2212"/>
                                </a:lnTo>
                                <a:lnTo>
                                  <a:pt x="80" y="2211"/>
                                </a:lnTo>
                                <a:lnTo>
                                  <a:pt x="80" y="2209"/>
                                </a:lnTo>
                                <a:lnTo>
                                  <a:pt x="78" y="2208"/>
                                </a:lnTo>
                                <a:lnTo>
                                  <a:pt x="78" y="2206"/>
                                </a:lnTo>
                                <a:lnTo>
                                  <a:pt x="78" y="2203"/>
                                </a:lnTo>
                                <a:lnTo>
                                  <a:pt x="77" y="2182"/>
                                </a:lnTo>
                                <a:lnTo>
                                  <a:pt x="77" y="2181"/>
                                </a:lnTo>
                                <a:lnTo>
                                  <a:pt x="75" y="2181"/>
                                </a:lnTo>
                                <a:lnTo>
                                  <a:pt x="75" y="2179"/>
                                </a:lnTo>
                                <a:lnTo>
                                  <a:pt x="75" y="2178"/>
                                </a:lnTo>
                                <a:lnTo>
                                  <a:pt x="75" y="2176"/>
                                </a:lnTo>
                                <a:lnTo>
                                  <a:pt x="74" y="2170"/>
                                </a:lnTo>
                                <a:lnTo>
                                  <a:pt x="74" y="2164"/>
                                </a:lnTo>
                                <a:lnTo>
                                  <a:pt x="71" y="2158"/>
                                </a:lnTo>
                                <a:lnTo>
                                  <a:pt x="69" y="2152"/>
                                </a:lnTo>
                                <a:lnTo>
                                  <a:pt x="69" y="2151"/>
                                </a:lnTo>
                                <a:lnTo>
                                  <a:pt x="68" y="2149"/>
                                </a:lnTo>
                                <a:lnTo>
                                  <a:pt x="68" y="2148"/>
                                </a:lnTo>
                                <a:lnTo>
                                  <a:pt x="68" y="2146"/>
                                </a:lnTo>
                                <a:lnTo>
                                  <a:pt x="66" y="2146"/>
                                </a:lnTo>
                                <a:lnTo>
                                  <a:pt x="65" y="2142"/>
                                </a:lnTo>
                                <a:lnTo>
                                  <a:pt x="65" y="2140"/>
                                </a:lnTo>
                                <a:lnTo>
                                  <a:pt x="65" y="2139"/>
                                </a:lnTo>
                                <a:lnTo>
                                  <a:pt x="63" y="2139"/>
                                </a:lnTo>
                                <a:lnTo>
                                  <a:pt x="63" y="2137"/>
                                </a:lnTo>
                                <a:lnTo>
                                  <a:pt x="63" y="2136"/>
                                </a:lnTo>
                                <a:lnTo>
                                  <a:pt x="62" y="2134"/>
                                </a:lnTo>
                                <a:lnTo>
                                  <a:pt x="62" y="2133"/>
                                </a:lnTo>
                                <a:lnTo>
                                  <a:pt x="62" y="2131"/>
                                </a:lnTo>
                                <a:lnTo>
                                  <a:pt x="60" y="2127"/>
                                </a:lnTo>
                                <a:lnTo>
                                  <a:pt x="59" y="2122"/>
                                </a:lnTo>
                                <a:lnTo>
                                  <a:pt x="59" y="2118"/>
                                </a:lnTo>
                                <a:lnTo>
                                  <a:pt x="59" y="2116"/>
                                </a:lnTo>
                                <a:lnTo>
                                  <a:pt x="59" y="2115"/>
                                </a:lnTo>
                                <a:lnTo>
                                  <a:pt x="59" y="2113"/>
                                </a:lnTo>
                                <a:lnTo>
                                  <a:pt x="59" y="2112"/>
                                </a:lnTo>
                                <a:lnTo>
                                  <a:pt x="59" y="2110"/>
                                </a:lnTo>
                                <a:lnTo>
                                  <a:pt x="59" y="2109"/>
                                </a:lnTo>
                                <a:lnTo>
                                  <a:pt x="59" y="2107"/>
                                </a:lnTo>
                                <a:lnTo>
                                  <a:pt x="57" y="2062"/>
                                </a:lnTo>
                                <a:lnTo>
                                  <a:pt x="54" y="1954"/>
                                </a:lnTo>
                                <a:lnTo>
                                  <a:pt x="54" y="1942"/>
                                </a:lnTo>
                                <a:lnTo>
                                  <a:pt x="53" y="1936"/>
                                </a:lnTo>
                                <a:lnTo>
                                  <a:pt x="53" y="1926"/>
                                </a:lnTo>
                                <a:lnTo>
                                  <a:pt x="51" y="1887"/>
                                </a:lnTo>
                                <a:lnTo>
                                  <a:pt x="51" y="1864"/>
                                </a:lnTo>
                                <a:lnTo>
                                  <a:pt x="51" y="1863"/>
                                </a:lnTo>
                                <a:lnTo>
                                  <a:pt x="51" y="1861"/>
                                </a:lnTo>
                                <a:lnTo>
                                  <a:pt x="51" y="1860"/>
                                </a:lnTo>
                                <a:lnTo>
                                  <a:pt x="51" y="1857"/>
                                </a:lnTo>
                                <a:lnTo>
                                  <a:pt x="51" y="1855"/>
                                </a:lnTo>
                                <a:lnTo>
                                  <a:pt x="51" y="1854"/>
                                </a:lnTo>
                                <a:lnTo>
                                  <a:pt x="51" y="1852"/>
                                </a:lnTo>
                                <a:lnTo>
                                  <a:pt x="51" y="1849"/>
                                </a:lnTo>
                                <a:lnTo>
                                  <a:pt x="51" y="1848"/>
                                </a:lnTo>
                                <a:lnTo>
                                  <a:pt x="51" y="1846"/>
                                </a:lnTo>
                                <a:lnTo>
                                  <a:pt x="51" y="1845"/>
                                </a:lnTo>
                                <a:lnTo>
                                  <a:pt x="53" y="1837"/>
                                </a:lnTo>
                                <a:lnTo>
                                  <a:pt x="53" y="1836"/>
                                </a:lnTo>
                                <a:lnTo>
                                  <a:pt x="53" y="1834"/>
                                </a:lnTo>
                                <a:lnTo>
                                  <a:pt x="53" y="1833"/>
                                </a:lnTo>
                                <a:lnTo>
                                  <a:pt x="54" y="1831"/>
                                </a:lnTo>
                                <a:lnTo>
                                  <a:pt x="54" y="1828"/>
                                </a:lnTo>
                                <a:lnTo>
                                  <a:pt x="54" y="1827"/>
                                </a:lnTo>
                                <a:lnTo>
                                  <a:pt x="56" y="1825"/>
                                </a:lnTo>
                                <a:lnTo>
                                  <a:pt x="56" y="1824"/>
                                </a:lnTo>
                                <a:lnTo>
                                  <a:pt x="56" y="1822"/>
                                </a:lnTo>
                                <a:lnTo>
                                  <a:pt x="57" y="1819"/>
                                </a:lnTo>
                                <a:lnTo>
                                  <a:pt x="57" y="1818"/>
                                </a:lnTo>
                                <a:lnTo>
                                  <a:pt x="78" y="1752"/>
                                </a:lnTo>
                                <a:lnTo>
                                  <a:pt x="78" y="1750"/>
                                </a:lnTo>
                                <a:lnTo>
                                  <a:pt x="78" y="1749"/>
                                </a:lnTo>
                                <a:lnTo>
                                  <a:pt x="78" y="1747"/>
                                </a:lnTo>
                                <a:lnTo>
                                  <a:pt x="80" y="1746"/>
                                </a:lnTo>
                                <a:lnTo>
                                  <a:pt x="80" y="1744"/>
                                </a:lnTo>
                                <a:lnTo>
                                  <a:pt x="80" y="1743"/>
                                </a:lnTo>
                                <a:lnTo>
                                  <a:pt x="81" y="1741"/>
                                </a:lnTo>
                                <a:lnTo>
                                  <a:pt x="81" y="1740"/>
                                </a:lnTo>
                                <a:lnTo>
                                  <a:pt x="83" y="1731"/>
                                </a:lnTo>
                                <a:lnTo>
                                  <a:pt x="83" y="1728"/>
                                </a:lnTo>
                                <a:lnTo>
                                  <a:pt x="84" y="1726"/>
                                </a:lnTo>
                                <a:lnTo>
                                  <a:pt x="84" y="1725"/>
                                </a:lnTo>
                                <a:lnTo>
                                  <a:pt x="84" y="1723"/>
                                </a:lnTo>
                                <a:lnTo>
                                  <a:pt x="84" y="1722"/>
                                </a:lnTo>
                                <a:lnTo>
                                  <a:pt x="84" y="1720"/>
                                </a:lnTo>
                                <a:lnTo>
                                  <a:pt x="84" y="1719"/>
                                </a:lnTo>
                                <a:lnTo>
                                  <a:pt x="86" y="1717"/>
                                </a:lnTo>
                                <a:lnTo>
                                  <a:pt x="86" y="1713"/>
                                </a:lnTo>
                                <a:lnTo>
                                  <a:pt x="86" y="1711"/>
                                </a:lnTo>
                                <a:lnTo>
                                  <a:pt x="86" y="1710"/>
                                </a:lnTo>
                                <a:lnTo>
                                  <a:pt x="86" y="1708"/>
                                </a:lnTo>
                                <a:lnTo>
                                  <a:pt x="86" y="1707"/>
                                </a:lnTo>
                                <a:lnTo>
                                  <a:pt x="87" y="1705"/>
                                </a:lnTo>
                                <a:lnTo>
                                  <a:pt x="87" y="1704"/>
                                </a:lnTo>
                                <a:lnTo>
                                  <a:pt x="87" y="1702"/>
                                </a:lnTo>
                                <a:lnTo>
                                  <a:pt x="89" y="1698"/>
                                </a:lnTo>
                                <a:lnTo>
                                  <a:pt x="90" y="1693"/>
                                </a:lnTo>
                                <a:lnTo>
                                  <a:pt x="90" y="1690"/>
                                </a:lnTo>
                                <a:lnTo>
                                  <a:pt x="93" y="1686"/>
                                </a:lnTo>
                                <a:lnTo>
                                  <a:pt x="95" y="1683"/>
                                </a:lnTo>
                                <a:lnTo>
                                  <a:pt x="96" y="1680"/>
                                </a:lnTo>
                                <a:lnTo>
                                  <a:pt x="99" y="1677"/>
                                </a:lnTo>
                                <a:lnTo>
                                  <a:pt x="101" y="1674"/>
                                </a:lnTo>
                                <a:lnTo>
                                  <a:pt x="104" y="1671"/>
                                </a:lnTo>
                                <a:lnTo>
                                  <a:pt x="107" y="1668"/>
                                </a:lnTo>
                                <a:lnTo>
                                  <a:pt x="110" y="1665"/>
                                </a:lnTo>
                                <a:lnTo>
                                  <a:pt x="113" y="1662"/>
                                </a:lnTo>
                                <a:lnTo>
                                  <a:pt x="116" y="1660"/>
                                </a:lnTo>
                                <a:lnTo>
                                  <a:pt x="120" y="1657"/>
                                </a:lnTo>
                                <a:lnTo>
                                  <a:pt x="123" y="1656"/>
                                </a:lnTo>
                                <a:lnTo>
                                  <a:pt x="125" y="1656"/>
                                </a:lnTo>
                                <a:lnTo>
                                  <a:pt x="126" y="1654"/>
                                </a:lnTo>
                                <a:lnTo>
                                  <a:pt x="128" y="1654"/>
                                </a:lnTo>
                                <a:lnTo>
                                  <a:pt x="129" y="1653"/>
                                </a:lnTo>
                                <a:lnTo>
                                  <a:pt x="131" y="1653"/>
                                </a:lnTo>
                                <a:lnTo>
                                  <a:pt x="132" y="1653"/>
                                </a:lnTo>
                                <a:lnTo>
                                  <a:pt x="132" y="1651"/>
                                </a:lnTo>
                                <a:lnTo>
                                  <a:pt x="165" y="1639"/>
                                </a:lnTo>
                                <a:lnTo>
                                  <a:pt x="191" y="1629"/>
                                </a:lnTo>
                                <a:lnTo>
                                  <a:pt x="201" y="1624"/>
                                </a:lnTo>
                                <a:lnTo>
                                  <a:pt x="207" y="1621"/>
                                </a:lnTo>
                                <a:lnTo>
                                  <a:pt x="218" y="1617"/>
                                </a:lnTo>
                                <a:lnTo>
                                  <a:pt x="248" y="1605"/>
                                </a:lnTo>
                                <a:lnTo>
                                  <a:pt x="263" y="1599"/>
                                </a:lnTo>
                                <a:lnTo>
                                  <a:pt x="326" y="1570"/>
                                </a:lnTo>
                                <a:lnTo>
                                  <a:pt x="336" y="1566"/>
                                </a:lnTo>
                                <a:lnTo>
                                  <a:pt x="344" y="1561"/>
                                </a:lnTo>
                                <a:lnTo>
                                  <a:pt x="354" y="1557"/>
                                </a:lnTo>
                                <a:lnTo>
                                  <a:pt x="374" y="1549"/>
                                </a:lnTo>
                                <a:lnTo>
                                  <a:pt x="422" y="1527"/>
                                </a:lnTo>
                                <a:lnTo>
                                  <a:pt x="434" y="1521"/>
                                </a:lnTo>
                                <a:lnTo>
                                  <a:pt x="441" y="1518"/>
                                </a:lnTo>
                                <a:lnTo>
                                  <a:pt x="446" y="1513"/>
                                </a:lnTo>
                                <a:lnTo>
                                  <a:pt x="452" y="1509"/>
                                </a:lnTo>
                                <a:lnTo>
                                  <a:pt x="458" y="1504"/>
                                </a:lnTo>
                                <a:lnTo>
                                  <a:pt x="462" y="1500"/>
                                </a:lnTo>
                                <a:lnTo>
                                  <a:pt x="467" y="1494"/>
                                </a:lnTo>
                                <a:lnTo>
                                  <a:pt x="471" y="1488"/>
                                </a:lnTo>
                                <a:lnTo>
                                  <a:pt x="476" y="1483"/>
                                </a:lnTo>
                                <a:lnTo>
                                  <a:pt x="479" y="1477"/>
                                </a:lnTo>
                                <a:lnTo>
                                  <a:pt x="482" y="1470"/>
                                </a:lnTo>
                                <a:lnTo>
                                  <a:pt x="485" y="1464"/>
                                </a:lnTo>
                                <a:lnTo>
                                  <a:pt x="488" y="1458"/>
                                </a:lnTo>
                                <a:lnTo>
                                  <a:pt x="489" y="1450"/>
                                </a:lnTo>
                                <a:lnTo>
                                  <a:pt x="491" y="1444"/>
                                </a:lnTo>
                                <a:lnTo>
                                  <a:pt x="492" y="1437"/>
                                </a:lnTo>
                                <a:lnTo>
                                  <a:pt x="492" y="1429"/>
                                </a:lnTo>
                                <a:lnTo>
                                  <a:pt x="494" y="1423"/>
                                </a:lnTo>
                                <a:lnTo>
                                  <a:pt x="492" y="1416"/>
                                </a:lnTo>
                                <a:lnTo>
                                  <a:pt x="492" y="1408"/>
                                </a:lnTo>
                                <a:lnTo>
                                  <a:pt x="491" y="1401"/>
                                </a:lnTo>
                                <a:lnTo>
                                  <a:pt x="491" y="1399"/>
                                </a:lnTo>
                                <a:lnTo>
                                  <a:pt x="491" y="1398"/>
                                </a:lnTo>
                                <a:lnTo>
                                  <a:pt x="491" y="1396"/>
                                </a:lnTo>
                                <a:lnTo>
                                  <a:pt x="489" y="1395"/>
                                </a:lnTo>
                                <a:lnTo>
                                  <a:pt x="489" y="1393"/>
                                </a:lnTo>
                                <a:lnTo>
                                  <a:pt x="489" y="1392"/>
                                </a:lnTo>
                                <a:lnTo>
                                  <a:pt x="489" y="1390"/>
                                </a:lnTo>
                                <a:lnTo>
                                  <a:pt x="488" y="1389"/>
                                </a:lnTo>
                                <a:lnTo>
                                  <a:pt x="483" y="1368"/>
                                </a:lnTo>
                                <a:lnTo>
                                  <a:pt x="465" y="1305"/>
                                </a:lnTo>
                                <a:lnTo>
                                  <a:pt x="438" y="1203"/>
                                </a:lnTo>
                                <a:lnTo>
                                  <a:pt x="437" y="1195"/>
                                </a:lnTo>
                                <a:lnTo>
                                  <a:pt x="435" y="1191"/>
                                </a:lnTo>
                                <a:lnTo>
                                  <a:pt x="434" y="1183"/>
                                </a:lnTo>
                                <a:lnTo>
                                  <a:pt x="416" y="1117"/>
                                </a:lnTo>
                                <a:lnTo>
                                  <a:pt x="414" y="1111"/>
                                </a:lnTo>
                                <a:lnTo>
                                  <a:pt x="411" y="1098"/>
                                </a:lnTo>
                                <a:lnTo>
                                  <a:pt x="410" y="1086"/>
                                </a:lnTo>
                                <a:lnTo>
                                  <a:pt x="408" y="1074"/>
                                </a:lnTo>
                                <a:lnTo>
                                  <a:pt x="408" y="1060"/>
                                </a:lnTo>
                                <a:lnTo>
                                  <a:pt x="408" y="1059"/>
                                </a:lnTo>
                                <a:lnTo>
                                  <a:pt x="408" y="1057"/>
                                </a:lnTo>
                                <a:lnTo>
                                  <a:pt x="408" y="1056"/>
                                </a:lnTo>
                                <a:lnTo>
                                  <a:pt x="408" y="1054"/>
                                </a:lnTo>
                                <a:lnTo>
                                  <a:pt x="408" y="1053"/>
                                </a:lnTo>
                                <a:lnTo>
                                  <a:pt x="408" y="996"/>
                                </a:lnTo>
                                <a:lnTo>
                                  <a:pt x="407" y="933"/>
                                </a:lnTo>
                                <a:lnTo>
                                  <a:pt x="407" y="927"/>
                                </a:lnTo>
                                <a:lnTo>
                                  <a:pt x="407" y="922"/>
                                </a:lnTo>
                                <a:lnTo>
                                  <a:pt x="407" y="916"/>
                                </a:lnTo>
                                <a:lnTo>
                                  <a:pt x="405" y="910"/>
                                </a:lnTo>
                                <a:lnTo>
                                  <a:pt x="404" y="906"/>
                                </a:lnTo>
                                <a:lnTo>
                                  <a:pt x="402" y="900"/>
                                </a:lnTo>
                                <a:lnTo>
                                  <a:pt x="399" y="894"/>
                                </a:lnTo>
                                <a:lnTo>
                                  <a:pt x="398" y="889"/>
                                </a:lnTo>
                                <a:lnTo>
                                  <a:pt x="395" y="885"/>
                                </a:lnTo>
                                <a:lnTo>
                                  <a:pt x="363" y="823"/>
                                </a:lnTo>
                                <a:lnTo>
                                  <a:pt x="363" y="822"/>
                                </a:lnTo>
                                <a:lnTo>
                                  <a:pt x="363" y="820"/>
                                </a:lnTo>
                                <a:lnTo>
                                  <a:pt x="362" y="819"/>
                                </a:lnTo>
                                <a:lnTo>
                                  <a:pt x="362" y="817"/>
                                </a:lnTo>
                                <a:lnTo>
                                  <a:pt x="360" y="817"/>
                                </a:lnTo>
                                <a:lnTo>
                                  <a:pt x="360" y="816"/>
                                </a:lnTo>
                                <a:lnTo>
                                  <a:pt x="350" y="798"/>
                                </a:lnTo>
                                <a:lnTo>
                                  <a:pt x="333" y="763"/>
                                </a:lnTo>
                                <a:lnTo>
                                  <a:pt x="312" y="718"/>
                                </a:lnTo>
                                <a:lnTo>
                                  <a:pt x="276" y="648"/>
                                </a:lnTo>
                                <a:lnTo>
                                  <a:pt x="276" y="646"/>
                                </a:lnTo>
                                <a:lnTo>
                                  <a:pt x="276" y="645"/>
                                </a:lnTo>
                                <a:lnTo>
                                  <a:pt x="275" y="645"/>
                                </a:lnTo>
                                <a:lnTo>
                                  <a:pt x="275" y="643"/>
                                </a:lnTo>
                                <a:lnTo>
                                  <a:pt x="273" y="642"/>
                                </a:lnTo>
                                <a:lnTo>
                                  <a:pt x="273" y="640"/>
                                </a:lnTo>
                                <a:lnTo>
                                  <a:pt x="260" y="610"/>
                                </a:lnTo>
                                <a:lnTo>
                                  <a:pt x="221" y="535"/>
                                </a:lnTo>
                                <a:lnTo>
                                  <a:pt x="215" y="525"/>
                                </a:lnTo>
                                <a:lnTo>
                                  <a:pt x="215" y="523"/>
                                </a:lnTo>
                                <a:lnTo>
                                  <a:pt x="215" y="522"/>
                                </a:lnTo>
                                <a:lnTo>
                                  <a:pt x="213" y="522"/>
                                </a:lnTo>
                                <a:lnTo>
                                  <a:pt x="213" y="520"/>
                                </a:lnTo>
                                <a:lnTo>
                                  <a:pt x="194" y="481"/>
                                </a:lnTo>
                                <a:lnTo>
                                  <a:pt x="192" y="480"/>
                                </a:lnTo>
                                <a:lnTo>
                                  <a:pt x="192" y="478"/>
                                </a:lnTo>
                                <a:lnTo>
                                  <a:pt x="192" y="477"/>
                                </a:lnTo>
                                <a:lnTo>
                                  <a:pt x="191" y="477"/>
                                </a:lnTo>
                                <a:lnTo>
                                  <a:pt x="191" y="475"/>
                                </a:lnTo>
                                <a:lnTo>
                                  <a:pt x="191" y="474"/>
                                </a:lnTo>
                                <a:lnTo>
                                  <a:pt x="189" y="474"/>
                                </a:lnTo>
                                <a:lnTo>
                                  <a:pt x="189" y="472"/>
                                </a:lnTo>
                                <a:lnTo>
                                  <a:pt x="185" y="463"/>
                                </a:lnTo>
                                <a:lnTo>
                                  <a:pt x="185" y="462"/>
                                </a:lnTo>
                                <a:lnTo>
                                  <a:pt x="185" y="460"/>
                                </a:lnTo>
                                <a:lnTo>
                                  <a:pt x="183" y="459"/>
                                </a:lnTo>
                                <a:lnTo>
                                  <a:pt x="183" y="457"/>
                                </a:lnTo>
                                <a:lnTo>
                                  <a:pt x="183" y="456"/>
                                </a:lnTo>
                                <a:lnTo>
                                  <a:pt x="182" y="454"/>
                                </a:lnTo>
                                <a:lnTo>
                                  <a:pt x="165" y="409"/>
                                </a:lnTo>
                                <a:lnTo>
                                  <a:pt x="165" y="408"/>
                                </a:lnTo>
                                <a:lnTo>
                                  <a:pt x="164" y="406"/>
                                </a:lnTo>
                                <a:lnTo>
                                  <a:pt x="164" y="405"/>
                                </a:lnTo>
                                <a:lnTo>
                                  <a:pt x="164" y="403"/>
                                </a:lnTo>
                                <a:lnTo>
                                  <a:pt x="162" y="402"/>
                                </a:lnTo>
                                <a:lnTo>
                                  <a:pt x="161" y="400"/>
                                </a:lnTo>
                                <a:lnTo>
                                  <a:pt x="161" y="399"/>
                                </a:lnTo>
                                <a:lnTo>
                                  <a:pt x="159" y="394"/>
                                </a:lnTo>
                                <a:lnTo>
                                  <a:pt x="158" y="393"/>
                                </a:lnTo>
                                <a:lnTo>
                                  <a:pt x="158" y="391"/>
                                </a:lnTo>
                                <a:lnTo>
                                  <a:pt x="156" y="390"/>
                                </a:lnTo>
                                <a:lnTo>
                                  <a:pt x="155" y="388"/>
                                </a:lnTo>
                                <a:lnTo>
                                  <a:pt x="155" y="387"/>
                                </a:lnTo>
                                <a:lnTo>
                                  <a:pt x="153" y="385"/>
                                </a:lnTo>
                                <a:lnTo>
                                  <a:pt x="153" y="384"/>
                                </a:lnTo>
                                <a:lnTo>
                                  <a:pt x="150" y="381"/>
                                </a:lnTo>
                                <a:lnTo>
                                  <a:pt x="150" y="379"/>
                                </a:lnTo>
                                <a:lnTo>
                                  <a:pt x="149" y="378"/>
                                </a:lnTo>
                                <a:lnTo>
                                  <a:pt x="149" y="376"/>
                                </a:lnTo>
                                <a:lnTo>
                                  <a:pt x="147" y="376"/>
                                </a:lnTo>
                                <a:lnTo>
                                  <a:pt x="147" y="375"/>
                                </a:lnTo>
                                <a:lnTo>
                                  <a:pt x="146" y="373"/>
                                </a:lnTo>
                                <a:lnTo>
                                  <a:pt x="146" y="372"/>
                                </a:lnTo>
                                <a:lnTo>
                                  <a:pt x="144" y="370"/>
                                </a:lnTo>
                                <a:lnTo>
                                  <a:pt x="141" y="364"/>
                                </a:lnTo>
                                <a:lnTo>
                                  <a:pt x="141" y="363"/>
                                </a:lnTo>
                                <a:lnTo>
                                  <a:pt x="140" y="361"/>
                                </a:lnTo>
                                <a:lnTo>
                                  <a:pt x="140" y="360"/>
                                </a:lnTo>
                                <a:lnTo>
                                  <a:pt x="140" y="358"/>
                                </a:lnTo>
                                <a:lnTo>
                                  <a:pt x="138" y="357"/>
                                </a:lnTo>
                                <a:lnTo>
                                  <a:pt x="138" y="355"/>
                                </a:lnTo>
                                <a:lnTo>
                                  <a:pt x="138" y="354"/>
                                </a:lnTo>
                                <a:lnTo>
                                  <a:pt x="128" y="328"/>
                                </a:lnTo>
                                <a:lnTo>
                                  <a:pt x="128" y="327"/>
                                </a:lnTo>
                                <a:lnTo>
                                  <a:pt x="128" y="325"/>
                                </a:lnTo>
                                <a:lnTo>
                                  <a:pt x="126" y="324"/>
                                </a:lnTo>
                                <a:lnTo>
                                  <a:pt x="126" y="322"/>
                                </a:lnTo>
                                <a:lnTo>
                                  <a:pt x="126" y="321"/>
                                </a:lnTo>
                                <a:lnTo>
                                  <a:pt x="125" y="319"/>
                                </a:lnTo>
                                <a:lnTo>
                                  <a:pt x="123" y="313"/>
                                </a:lnTo>
                                <a:lnTo>
                                  <a:pt x="122" y="313"/>
                                </a:lnTo>
                                <a:lnTo>
                                  <a:pt x="122" y="312"/>
                                </a:lnTo>
                                <a:lnTo>
                                  <a:pt x="122" y="310"/>
                                </a:lnTo>
                                <a:lnTo>
                                  <a:pt x="120" y="309"/>
                                </a:lnTo>
                                <a:lnTo>
                                  <a:pt x="120" y="307"/>
                                </a:lnTo>
                                <a:lnTo>
                                  <a:pt x="119" y="306"/>
                                </a:lnTo>
                                <a:lnTo>
                                  <a:pt x="116" y="300"/>
                                </a:lnTo>
                                <a:lnTo>
                                  <a:pt x="116" y="298"/>
                                </a:lnTo>
                                <a:lnTo>
                                  <a:pt x="114" y="298"/>
                                </a:lnTo>
                                <a:lnTo>
                                  <a:pt x="114" y="297"/>
                                </a:lnTo>
                                <a:lnTo>
                                  <a:pt x="114" y="295"/>
                                </a:lnTo>
                                <a:lnTo>
                                  <a:pt x="113" y="294"/>
                                </a:lnTo>
                                <a:lnTo>
                                  <a:pt x="113" y="292"/>
                                </a:lnTo>
                                <a:lnTo>
                                  <a:pt x="111" y="291"/>
                                </a:lnTo>
                                <a:lnTo>
                                  <a:pt x="108" y="282"/>
                                </a:lnTo>
                                <a:lnTo>
                                  <a:pt x="108" y="280"/>
                                </a:lnTo>
                                <a:lnTo>
                                  <a:pt x="107" y="279"/>
                                </a:lnTo>
                                <a:lnTo>
                                  <a:pt x="107" y="277"/>
                                </a:lnTo>
                                <a:lnTo>
                                  <a:pt x="107" y="276"/>
                                </a:lnTo>
                                <a:lnTo>
                                  <a:pt x="105" y="274"/>
                                </a:lnTo>
                                <a:lnTo>
                                  <a:pt x="105" y="273"/>
                                </a:lnTo>
                                <a:lnTo>
                                  <a:pt x="71" y="166"/>
                                </a:lnTo>
                                <a:lnTo>
                                  <a:pt x="63" y="145"/>
                                </a:lnTo>
                                <a:lnTo>
                                  <a:pt x="59" y="133"/>
                                </a:lnTo>
                                <a:lnTo>
                                  <a:pt x="57" y="127"/>
                                </a:lnTo>
                                <a:lnTo>
                                  <a:pt x="54" y="118"/>
                                </a:lnTo>
                                <a:lnTo>
                                  <a:pt x="48" y="103"/>
                                </a:lnTo>
                                <a:lnTo>
                                  <a:pt x="39" y="84"/>
                                </a:lnTo>
                                <a:lnTo>
                                  <a:pt x="30" y="66"/>
                                </a:lnTo>
                                <a:lnTo>
                                  <a:pt x="24" y="52"/>
                                </a:lnTo>
                                <a:lnTo>
                                  <a:pt x="21" y="48"/>
                                </a:lnTo>
                                <a:lnTo>
                                  <a:pt x="9" y="19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noFill/>
                          <a:ln w="22225">
                            <a:solidFill>
                              <a:schemeClr val="bg1"/>
                            </a:solidFill>
                            <a:prstDash val="dash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202" name="Freeform 2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052888" y="4597400"/>
                            <a:ext cx="460375" cy="404813"/>
                          </a:xfrm>
                          <a:custGeom>
                            <a:avLst/>
                            <a:gdLst>
                              <a:gd name="T0" fmla="*/ 2147483646 w 870"/>
                              <a:gd name="T1" fmla="*/ 2147483646 h 766"/>
                              <a:gd name="T2" fmla="*/ 2147483646 w 870"/>
                              <a:gd name="T3" fmla="*/ 2147483646 h 766"/>
                              <a:gd name="T4" fmla="*/ 2147483646 w 870"/>
                              <a:gd name="T5" fmla="*/ 2147483646 h 766"/>
                              <a:gd name="T6" fmla="*/ 2147483646 w 870"/>
                              <a:gd name="T7" fmla="*/ 2147483646 h 766"/>
                              <a:gd name="T8" fmla="*/ 2147483646 w 870"/>
                              <a:gd name="T9" fmla="*/ 2147483646 h 766"/>
                              <a:gd name="T10" fmla="*/ 2147483646 w 870"/>
                              <a:gd name="T11" fmla="*/ 2147483646 h 766"/>
                              <a:gd name="T12" fmla="*/ 2147483646 w 870"/>
                              <a:gd name="T13" fmla="*/ 2147483646 h 766"/>
                              <a:gd name="T14" fmla="*/ 2147483646 w 870"/>
                              <a:gd name="T15" fmla="*/ 2147483646 h 766"/>
                              <a:gd name="T16" fmla="*/ 2147483646 w 870"/>
                              <a:gd name="T17" fmla="*/ 2147483646 h 766"/>
                              <a:gd name="T18" fmla="*/ 2147483646 w 870"/>
                              <a:gd name="T19" fmla="*/ 2147483646 h 766"/>
                              <a:gd name="T20" fmla="*/ 2147483646 w 870"/>
                              <a:gd name="T21" fmla="*/ 2147483646 h 766"/>
                              <a:gd name="T22" fmla="*/ 2147483646 w 870"/>
                              <a:gd name="T23" fmla="*/ 2147483646 h 766"/>
                              <a:gd name="T24" fmla="*/ 2147483646 w 870"/>
                              <a:gd name="T25" fmla="*/ 2147483646 h 766"/>
                              <a:gd name="T26" fmla="*/ 2147483646 w 870"/>
                              <a:gd name="T27" fmla="*/ 2147483646 h 766"/>
                              <a:gd name="T28" fmla="*/ 2147483646 w 870"/>
                              <a:gd name="T29" fmla="*/ 2147483646 h 766"/>
                              <a:gd name="T30" fmla="*/ 2147483646 w 870"/>
                              <a:gd name="T31" fmla="*/ 2147483646 h 766"/>
                              <a:gd name="T32" fmla="*/ 2147483646 w 870"/>
                              <a:gd name="T33" fmla="*/ 2147483646 h 766"/>
                              <a:gd name="T34" fmla="*/ 2147483646 w 870"/>
                              <a:gd name="T35" fmla="*/ 2147483646 h 766"/>
                              <a:gd name="T36" fmla="*/ 2147483646 w 870"/>
                              <a:gd name="T37" fmla="*/ 2147483646 h 766"/>
                              <a:gd name="T38" fmla="*/ 2147483646 w 870"/>
                              <a:gd name="T39" fmla="*/ 2147483646 h 766"/>
                              <a:gd name="T40" fmla="*/ 2147483646 w 870"/>
                              <a:gd name="T41" fmla="*/ 2147483646 h 766"/>
                              <a:gd name="T42" fmla="*/ 2147483646 w 870"/>
                              <a:gd name="T43" fmla="*/ 2147483646 h 766"/>
                              <a:gd name="T44" fmla="*/ 2147483646 w 870"/>
                              <a:gd name="T45" fmla="*/ 2147483646 h 766"/>
                              <a:gd name="T46" fmla="*/ 2147483646 w 870"/>
                              <a:gd name="T47" fmla="*/ 2147483646 h 766"/>
                              <a:gd name="T48" fmla="*/ 2147483646 w 870"/>
                              <a:gd name="T49" fmla="*/ 2147483646 h 766"/>
                              <a:gd name="T50" fmla="*/ 2147483646 w 870"/>
                              <a:gd name="T51" fmla="*/ 2147483646 h 766"/>
                              <a:gd name="T52" fmla="*/ 2147483646 w 870"/>
                              <a:gd name="T53" fmla="*/ 2147483646 h 766"/>
                              <a:gd name="T54" fmla="*/ 2147483646 w 870"/>
                              <a:gd name="T55" fmla="*/ 2147483646 h 766"/>
                              <a:gd name="T56" fmla="*/ 2147483646 w 870"/>
                              <a:gd name="T57" fmla="*/ 2147483646 h 766"/>
                              <a:gd name="T58" fmla="*/ 2147483646 w 870"/>
                              <a:gd name="T59" fmla="*/ 2147483646 h 766"/>
                              <a:gd name="T60" fmla="*/ 2147483646 w 870"/>
                              <a:gd name="T61" fmla="*/ 2147483646 h 766"/>
                              <a:gd name="T62" fmla="*/ 2147483646 w 870"/>
                              <a:gd name="T63" fmla="*/ 2147483646 h 766"/>
                              <a:gd name="T64" fmla="*/ 2147483646 w 870"/>
                              <a:gd name="T65" fmla="*/ 2147483646 h 766"/>
                              <a:gd name="T66" fmla="*/ 2147483646 w 870"/>
                              <a:gd name="T67" fmla="*/ 2147483646 h 766"/>
                              <a:gd name="T68" fmla="*/ 2147483646 w 870"/>
                              <a:gd name="T69" fmla="*/ 2147483646 h 766"/>
                              <a:gd name="T70" fmla="*/ 2147483646 w 870"/>
                              <a:gd name="T71" fmla="*/ 2147483646 h 766"/>
                              <a:gd name="T72" fmla="*/ 2147483646 w 870"/>
                              <a:gd name="T73" fmla="*/ 2147483646 h 766"/>
                              <a:gd name="T74" fmla="*/ 2147483646 w 870"/>
                              <a:gd name="T75" fmla="*/ 2147483646 h 766"/>
                              <a:gd name="T76" fmla="*/ 2147483646 w 870"/>
                              <a:gd name="T77" fmla="*/ 2147483646 h 766"/>
                              <a:gd name="T78" fmla="*/ 2147483646 w 870"/>
                              <a:gd name="T79" fmla="*/ 2147483646 h 766"/>
                              <a:gd name="T80" fmla="*/ 2147483646 w 870"/>
                              <a:gd name="T81" fmla="*/ 2147483646 h 766"/>
                              <a:gd name="T82" fmla="*/ 2147483646 w 870"/>
                              <a:gd name="T83" fmla="*/ 2147483646 h 766"/>
                              <a:gd name="T84" fmla="*/ 2147483646 w 870"/>
                              <a:gd name="T85" fmla="*/ 2147483646 h 766"/>
                              <a:gd name="T86" fmla="*/ 2147483646 w 870"/>
                              <a:gd name="T87" fmla="*/ 2147483646 h 766"/>
                              <a:gd name="T88" fmla="*/ 2147483646 w 870"/>
                              <a:gd name="T89" fmla="*/ 2147483646 h 766"/>
                              <a:gd name="T90" fmla="*/ 2147483646 w 870"/>
                              <a:gd name="T91" fmla="*/ 2147483646 h 766"/>
                              <a:gd name="T92" fmla="*/ 2147483646 w 870"/>
                              <a:gd name="T93" fmla="*/ 2147483646 h 766"/>
                              <a:gd name="T94" fmla="*/ 2147483646 w 870"/>
                              <a:gd name="T95" fmla="*/ 2147483646 h 766"/>
                              <a:gd name="T96" fmla="*/ 2147483646 w 870"/>
                              <a:gd name="T97" fmla="*/ 2147483646 h 766"/>
                              <a:gd name="T98" fmla="*/ 2147483646 w 870"/>
                              <a:gd name="T99" fmla="*/ 2147483646 h 766"/>
                              <a:gd name="T100" fmla="*/ 2147483646 w 870"/>
                              <a:gd name="T101" fmla="*/ 2147483646 h 766"/>
                              <a:gd name="T102" fmla="*/ 2147483646 w 870"/>
                              <a:gd name="T103" fmla="*/ 2147483646 h 766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w 870"/>
                              <a:gd name="T157" fmla="*/ 0 h 766"/>
                              <a:gd name="T158" fmla="*/ 870 w 870"/>
                              <a:gd name="T159" fmla="*/ 766 h 766"/>
                            </a:gdLst>
                            <a:ahLst/>
                            <a:cxnLst>
                              <a:cxn ang="T104">
                                <a:pos x="T0" y="T1"/>
                              </a:cxn>
                              <a:cxn ang="T105">
                                <a:pos x="T2" y="T3"/>
                              </a:cxn>
                              <a:cxn ang="T106">
                                <a:pos x="T4" y="T5"/>
                              </a:cxn>
                              <a:cxn ang="T107">
                                <a:pos x="T6" y="T7"/>
                              </a:cxn>
                              <a:cxn ang="T108">
                                <a:pos x="T8" y="T9"/>
                              </a:cxn>
                              <a:cxn ang="T109">
                                <a:pos x="T10" y="T11"/>
                              </a:cxn>
                              <a:cxn ang="T110">
                                <a:pos x="T12" y="T13"/>
                              </a:cxn>
                              <a:cxn ang="T111">
                                <a:pos x="T14" y="T15"/>
                              </a:cxn>
                              <a:cxn ang="T112">
                                <a:pos x="T16" y="T17"/>
                              </a:cxn>
                              <a:cxn ang="T113">
                                <a:pos x="T18" y="T19"/>
                              </a:cxn>
                              <a:cxn ang="T114">
                                <a:pos x="T20" y="T21"/>
                              </a:cxn>
                              <a:cxn ang="T115">
                                <a:pos x="T22" y="T23"/>
                              </a:cxn>
                              <a:cxn ang="T116">
                                <a:pos x="T24" y="T25"/>
                              </a:cxn>
                              <a:cxn ang="T117">
                                <a:pos x="T26" y="T27"/>
                              </a:cxn>
                              <a:cxn ang="T118">
                                <a:pos x="T28" y="T29"/>
                              </a:cxn>
                              <a:cxn ang="T119">
                                <a:pos x="T30" y="T31"/>
                              </a:cxn>
                              <a:cxn ang="T120">
                                <a:pos x="T32" y="T33"/>
                              </a:cxn>
                              <a:cxn ang="T121">
                                <a:pos x="T34" y="T35"/>
                              </a:cxn>
                              <a:cxn ang="T122">
                                <a:pos x="T36" y="T37"/>
                              </a:cxn>
                              <a:cxn ang="T123">
                                <a:pos x="T38" y="T39"/>
                              </a:cxn>
                              <a:cxn ang="T124">
                                <a:pos x="T40" y="T41"/>
                              </a:cxn>
                              <a:cxn ang="T125">
                                <a:pos x="T42" y="T43"/>
                              </a:cxn>
                              <a:cxn ang="T126">
                                <a:pos x="T44" y="T45"/>
                              </a:cxn>
                              <a:cxn ang="T127">
                                <a:pos x="T46" y="T47"/>
                              </a:cxn>
                              <a:cxn ang="T128">
                                <a:pos x="T48" y="T49"/>
                              </a:cxn>
                              <a:cxn ang="T129">
                                <a:pos x="T50" y="T51"/>
                              </a:cxn>
                              <a:cxn ang="T130">
                                <a:pos x="T52" y="T53"/>
                              </a:cxn>
                              <a:cxn ang="T131">
                                <a:pos x="T54" y="T55"/>
                              </a:cxn>
                              <a:cxn ang="T132">
                                <a:pos x="T56" y="T57"/>
                              </a:cxn>
                              <a:cxn ang="T133">
                                <a:pos x="T58" y="T59"/>
                              </a:cxn>
                              <a:cxn ang="T134">
                                <a:pos x="T60" y="T61"/>
                              </a:cxn>
                              <a:cxn ang="T135">
                                <a:pos x="T62" y="T63"/>
                              </a:cxn>
                              <a:cxn ang="T136">
                                <a:pos x="T64" y="T65"/>
                              </a:cxn>
                              <a:cxn ang="T137">
                                <a:pos x="T66" y="T67"/>
                              </a:cxn>
                              <a:cxn ang="T138">
                                <a:pos x="T68" y="T69"/>
                              </a:cxn>
                              <a:cxn ang="T139">
                                <a:pos x="T70" y="T71"/>
                              </a:cxn>
                              <a:cxn ang="T140">
                                <a:pos x="T72" y="T73"/>
                              </a:cxn>
                              <a:cxn ang="T141">
                                <a:pos x="T74" y="T75"/>
                              </a:cxn>
                              <a:cxn ang="T142">
                                <a:pos x="T76" y="T77"/>
                              </a:cxn>
                              <a:cxn ang="T143">
                                <a:pos x="T78" y="T79"/>
                              </a:cxn>
                              <a:cxn ang="T144">
                                <a:pos x="T80" y="T81"/>
                              </a:cxn>
                              <a:cxn ang="T145">
                                <a:pos x="T82" y="T83"/>
                              </a:cxn>
                              <a:cxn ang="T146">
                                <a:pos x="T84" y="T85"/>
                              </a:cxn>
                              <a:cxn ang="T147">
                                <a:pos x="T86" y="T87"/>
                              </a:cxn>
                              <a:cxn ang="T148">
                                <a:pos x="T88" y="T89"/>
                              </a:cxn>
                              <a:cxn ang="T149">
                                <a:pos x="T90" y="T91"/>
                              </a:cxn>
                              <a:cxn ang="T150">
                                <a:pos x="T92" y="T93"/>
                              </a:cxn>
                              <a:cxn ang="T151">
                                <a:pos x="T94" y="T95"/>
                              </a:cxn>
                              <a:cxn ang="T152">
                                <a:pos x="T96" y="T97"/>
                              </a:cxn>
                              <a:cxn ang="T153">
                                <a:pos x="T98" y="T99"/>
                              </a:cxn>
                              <a:cxn ang="T154">
                                <a:pos x="T100" y="T101"/>
                              </a:cxn>
                              <a:cxn ang="T155">
                                <a:pos x="T102" y="T103"/>
                              </a:cxn>
                            </a:cxnLst>
                            <a:rect l="T156" t="T157" r="T158" b="T159"/>
                            <a:pathLst>
                              <a:path w="870" h="766">
                                <a:moveTo>
                                  <a:pt x="870" y="766"/>
                                </a:moveTo>
                                <a:lnTo>
                                  <a:pt x="864" y="759"/>
                                </a:lnTo>
                                <a:lnTo>
                                  <a:pt x="859" y="753"/>
                                </a:lnTo>
                                <a:lnTo>
                                  <a:pt x="855" y="747"/>
                                </a:lnTo>
                                <a:lnTo>
                                  <a:pt x="843" y="733"/>
                                </a:lnTo>
                                <a:lnTo>
                                  <a:pt x="822" y="706"/>
                                </a:lnTo>
                                <a:lnTo>
                                  <a:pt x="784" y="663"/>
                                </a:lnTo>
                                <a:lnTo>
                                  <a:pt x="783" y="661"/>
                                </a:lnTo>
                                <a:lnTo>
                                  <a:pt x="781" y="660"/>
                                </a:lnTo>
                                <a:lnTo>
                                  <a:pt x="780" y="658"/>
                                </a:lnTo>
                                <a:lnTo>
                                  <a:pt x="778" y="657"/>
                                </a:lnTo>
                                <a:lnTo>
                                  <a:pt x="778" y="655"/>
                                </a:lnTo>
                                <a:lnTo>
                                  <a:pt x="772" y="648"/>
                                </a:lnTo>
                                <a:lnTo>
                                  <a:pt x="768" y="640"/>
                                </a:lnTo>
                                <a:lnTo>
                                  <a:pt x="766" y="639"/>
                                </a:lnTo>
                                <a:lnTo>
                                  <a:pt x="766" y="637"/>
                                </a:lnTo>
                                <a:lnTo>
                                  <a:pt x="765" y="637"/>
                                </a:lnTo>
                                <a:lnTo>
                                  <a:pt x="765" y="636"/>
                                </a:lnTo>
                                <a:lnTo>
                                  <a:pt x="765" y="634"/>
                                </a:lnTo>
                                <a:lnTo>
                                  <a:pt x="763" y="634"/>
                                </a:lnTo>
                                <a:lnTo>
                                  <a:pt x="763" y="633"/>
                                </a:lnTo>
                                <a:lnTo>
                                  <a:pt x="760" y="628"/>
                                </a:lnTo>
                                <a:lnTo>
                                  <a:pt x="760" y="627"/>
                                </a:lnTo>
                                <a:lnTo>
                                  <a:pt x="759" y="625"/>
                                </a:lnTo>
                                <a:lnTo>
                                  <a:pt x="759" y="624"/>
                                </a:lnTo>
                                <a:lnTo>
                                  <a:pt x="757" y="622"/>
                                </a:lnTo>
                                <a:lnTo>
                                  <a:pt x="757" y="621"/>
                                </a:lnTo>
                                <a:lnTo>
                                  <a:pt x="756" y="619"/>
                                </a:lnTo>
                                <a:lnTo>
                                  <a:pt x="754" y="618"/>
                                </a:lnTo>
                                <a:lnTo>
                                  <a:pt x="754" y="616"/>
                                </a:lnTo>
                                <a:lnTo>
                                  <a:pt x="753" y="615"/>
                                </a:lnTo>
                                <a:lnTo>
                                  <a:pt x="751" y="613"/>
                                </a:lnTo>
                                <a:lnTo>
                                  <a:pt x="748" y="609"/>
                                </a:lnTo>
                                <a:lnTo>
                                  <a:pt x="745" y="606"/>
                                </a:lnTo>
                                <a:lnTo>
                                  <a:pt x="742" y="601"/>
                                </a:lnTo>
                                <a:lnTo>
                                  <a:pt x="738" y="598"/>
                                </a:lnTo>
                                <a:lnTo>
                                  <a:pt x="733" y="595"/>
                                </a:lnTo>
                                <a:lnTo>
                                  <a:pt x="729" y="592"/>
                                </a:lnTo>
                                <a:lnTo>
                                  <a:pt x="724" y="589"/>
                                </a:lnTo>
                                <a:lnTo>
                                  <a:pt x="720" y="586"/>
                                </a:lnTo>
                                <a:lnTo>
                                  <a:pt x="718" y="586"/>
                                </a:lnTo>
                                <a:lnTo>
                                  <a:pt x="717" y="585"/>
                                </a:lnTo>
                                <a:lnTo>
                                  <a:pt x="715" y="585"/>
                                </a:lnTo>
                                <a:lnTo>
                                  <a:pt x="714" y="585"/>
                                </a:lnTo>
                                <a:lnTo>
                                  <a:pt x="712" y="583"/>
                                </a:lnTo>
                                <a:lnTo>
                                  <a:pt x="711" y="583"/>
                                </a:lnTo>
                                <a:lnTo>
                                  <a:pt x="709" y="582"/>
                                </a:lnTo>
                                <a:lnTo>
                                  <a:pt x="708" y="582"/>
                                </a:lnTo>
                                <a:lnTo>
                                  <a:pt x="705" y="582"/>
                                </a:lnTo>
                                <a:lnTo>
                                  <a:pt x="703" y="580"/>
                                </a:lnTo>
                                <a:lnTo>
                                  <a:pt x="696" y="579"/>
                                </a:lnTo>
                                <a:lnTo>
                                  <a:pt x="694" y="577"/>
                                </a:lnTo>
                                <a:lnTo>
                                  <a:pt x="693" y="577"/>
                                </a:lnTo>
                                <a:lnTo>
                                  <a:pt x="691" y="576"/>
                                </a:lnTo>
                                <a:lnTo>
                                  <a:pt x="690" y="576"/>
                                </a:lnTo>
                                <a:lnTo>
                                  <a:pt x="687" y="576"/>
                                </a:lnTo>
                                <a:lnTo>
                                  <a:pt x="685" y="574"/>
                                </a:lnTo>
                                <a:lnTo>
                                  <a:pt x="684" y="574"/>
                                </a:lnTo>
                                <a:lnTo>
                                  <a:pt x="682" y="574"/>
                                </a:lnTo>
                                <a:lnTo>
                                  <a:pt x="681" y="574"/>
                                </a:lnTo>
                                <a:lnTo>
                                  <a:pt x="673" y="573"/>
                                </a:lnTo>
                                <a:lnTo>
                                  <a:pt x="672" y="571"/>
                                </a:lnTo>
                                <a:lnTo>
                                  <a:pt x="669" y="571"/>
                                </a:lnTo>
                                <a:lnTo>
                                  <a:pt x="667" y="571"/>
                                </a:lnTo>
                                <a:lnTo>
                                  <a:pt x="666" y="571"/>
                                </a:lnTo>
                                <a:lnTo>
                                  <a:pt x="664" y="571"/>
                                </a:lnTo>
                                <a:lnTo>
                                  <a:pt x="663" y="571"/>
                                </a:lnTo>
                                <a:lnTo>
                                  <a:pt x="661" y="571"/>
                                </a:lnTo>
                                <a:lnTo>
                                  <a:pt x="658" y="571"/>
                                </a:lnTo>
                                <a:lnTo>
                                  <a:pt x="657" y="571"/>
                                </a:lnTo>
                                <a:lnTo>
                                  <a:pt x="544" y="567"/>
                                </a:lnTo>
                                <a:lnTo>
                                  <a:pt x="516" y="567"/>
                                </a:lnTo>
                                <a:lnTo>
                                  <a:pt x="514" y="567"/>
                                </a:lnTo>
                                <a:lnTo>
                                  <a:pt x="513" y="567"/>
                                </a:lnTo>
                                <a:lnTo>
                                  <a:pt x="511" y="567"/>
                                </a:lnTo>
                                <a:lnTo>
                                  <a:pt x="510" y="567"/>
                                </a:lnTo>
                                <a:lnTo>
                                  <a:pt x="508" y="567"/>
                                </a:lnTo>
                                <a:lnTo>
                                  <a:pt x="507" y="567"/>
                                </a:lnTo>
                                <a:lnTo>
                                  <a:pt x="505" y="567"/>
                                </a:lnTo>
                                <a:lnTo>
                                  <a:pt x="498" y="565"/>
                                </a:lnTo>
                                <a:lnTo>
                                  <a:pt x="490" y="564"/>
                                </a:lnTo>
                                <a:lnTo>
                                  <a:pt x="483" y="562"/>
                                </a:lnTo>
                                <a:lnTo>
                                  <a:pt x="477" y="559"/>
                                </a:lnTo>
                                <a:lnTo>
                                  <a:pt x="469" y="558"/>
                                </a:lnTo>
                                <a:lnTo>
                                  <a:pt x="463" y="555"/>
                                </a:lnTo>
                                <a:lnTo>
                                  <a:pt x="456" y="550"/>
                                </a:lnTo>
                                <a:lnTo>
                                  <a:pt x="450" y="546"/>
                                </a:lnTo>
                                <a:lnTo>
                                  <a:pt x="444" y="543"/>
                                </a:lnTo>
                                <a:lnTo>
                                  <a:pt x="438" y="537"/>
                                </a:lnTo>
                                <a:lnTo>
                                  <a:pt x="433" y="532"/>
                                </a:lnTo>
                                <a:lnTo>
                                  <a:pt x="427" y="526"/>
                                </a:lnTo>
                                <a:lnTo>
                                  <a:pt x="426" y="525"/>
                                </a:lnTo>
                                <a:lnTo>
                                  <a:pt x="426" y="523"/>
                                </a:lnTo>
                                <a:lnTo>
                                  <a:pt x="424" y="523"/>
                                </a:lnTo>
                                <a:lnTo>
                                  <a:pt x="424" y="522"/>
                                </a:lnTo>
                                <a:lnTo>
                                  <a:pt x="423" y="520"/>
                                </a:lnTo>
                                <a:lnTo>
                                  <a:pt x="421" y="519"/>
                                </a:lnTo>
                                <a:lnTo>
                                  <a:pt x="384" y="471"/>
                                </a:lnTo>
                                <a:lnTo>
                                  <a:pt x="382" y="469"/>
                                </a:lnTo>
                                <a:lnTo>
                                  <a:pt x="382" y="468"/>
                                </a:lnTo>
                                <a:lnTo>
                                  <a:pt x="381" y="468"/>
                                </a:lnTo>
                                <a:lnTo>
                                  <a:pt x="381" y="466"/>
                                </a:lnTo>
                                <a:lnTo>
                                  <a:pt x="379" y="465"/>
                                </a:lnTo>
                                <a:lnTo>
                                  <a:pt x="370" y="454"/>
                                </a:lnTo>
                                <a:lnTo>
                                  <a:pt x="361" y="445"/>
                                </a:lnTo>
                                <a:lnTo>
                                  <a:pt x="351" y="436"/>
                                </a:lnTo>
                                <a:lnTo>
                                  <a:pt x="340" y="427"/>
                                </a:lnTo>
                                <a:lnTo>
                                  <a:pt x="339" y="426"/>
                                </a:lnTo>
                                <a:lnTo>
                                  <a:pt x="337" y="426"/>
                                </a:lnTo>
                                <a:lnTo>
                                  <a:pt x="337" y="424"/>
                                </a:lnTo>
                                <a:lnTo>
                                  <a:pt x="336" y="424"/>
                                </a:lnTo>
                                <a:lnTo>
                                  <a:pt x="334" y="423"/>
                                </a:lnTo>
                                <a:lnTo>
                                  <a:pt x="328" y="418"/>
                                </a:lnTo>
                                <a:lnTo>
                                  <a:pt x="327" y="417"/>
                                </a:lnTo>
                                <a:lnTo>
                                  <a:pt x="325" y="415"/>
                                </a:lnTo>
                                <a:lnTo>
                                  <a:pt x="324" y="414"/>
                                </a:lnTo>
                                <a:lnTo>
                                  <a:pt x="322" y="414"/>
                                </a:lnTo>
                                <a:lnTo>
                                  <a:pt x="321" y="412"/>
                                </a:lnTo>
                                <a:lnTo>
                                  <a:pt x="319" y="411"/>
                                </a:lnTo>
                                <a:lnTo>
                                  <a:pt x="318" y="411"/>
                                </a:lnTo>
                                <a:lnTo>
                                  <a:pt x="316" y="409"/>
                                </a:lnTo>
                                <a:lnTo>
                                  <a:pt x="310" y="403"/>
                                </a:lnTo>
                                <a:lnTo>
                                  <a:pt x="304" y="397"/>
                                </a:lnTo>
                                <a:lnTo>
                                  <a:pt x="303" y="396"/>
                                </a:lnTo>
                                <a:lnTo>
                                  <a:pt x="301" y="394"/>
                                </a:lnTo>
                                <a:lnTo>
                                  <a:pt x="301" y="393"/>
                                </a:lnTo>
                                <a:lnTo>
                                  <a:pt x="300" y="391"/>
                                </a:lnTo>
                                <a:lnTo>
                                  <a:pt x="298" y="390"/>
                                </a:lnTo>
                                <a:lnTo>
                                  <a:pt x="297" y="388"/>
                                </a:lnTo>
                                <a:lnTo>
                                  <a:pt x="297" y="387"/>
                                </a:lnTo>
                                <a:lnTo>
                                  <a:pt x="295" y="385"/>
                                </a:lnTo>
                                <a:lnTo>
                                  <a:pt x="237" y="310"/>
                                </a:lnTo>
                                <a:lnTo>
                                  <a:pt x="184" y="243"/>
                                </a:lnTo>
                                <a:lnTo>
                                  <a:pt x="171" y="226"/>
                                </a:lnTo>
                                <a:lnTo>
                                  <a:pt x="163" y="217"/>
                                </a:lnTo>
                                <a:lnTo>
                                  <a:pt x="150" y="199"/>
                                </a:lnTo>
                                <a:lnTo>
                                  <a:pt x="78" y="106"/>
                                </a:lnTo>
                                <a:lnTo>
                                  <a:pt x="34" y="52"/>
                                </a:lnTo>
                                <a:lnTo>
                                  <a:pt x="34" y="51"/>
                                </a:lnTo>
                                <a:lnTo>
                                  <a:pt x="33" y="51"/>
                                </a:lnTo>
                                <a:lnTo>
                                  <a:pt x="33" y="49"/>
                                </a:lnTo>
                                <a:lnTo>
                                  <a:pt x="31" y="48"/>
                                </a:lnTo>
                                <a:lnTo>
                                  <a:pt x="31" y="46"/>
                                </a:lnTo>
                                <a:lnTo>
                                  <a:pt x="30" y="46"/>
                                </a:lnTo>
                                <a:lnTo>
                                  <a:pt x="22" y="34"/>
                                </a:lnTo>
                                <a:lnTo>
                                  <a:pt x="21" y="33"/>
                                </a:lnTo>
                                <a:lnTo>
                                  <a:pt x="21" y="31"/>
                                </a:lnTo>
                                <a:lnTo>
                                  <a:pt x="19" y="31"/>
                                </a:lnTo>
                                <a:lnTo>
                                  <a:pt x="19" y="30"/>
                                </a:lnTo>
                                <a:lnTo>
                                  <a:pt x="18" y="28"/>
                                </a:lnTo>
                                <a:lnTo>
                                  <a:pt x="10" y="16"/>
                                </a:lnTo>
                                <a:lnTo>
                                  <a:pt x="10" y="15"/>
                                </a:lnTo>
                                <a:lnTo>
                                  <a:pt x="9" y="15"/>
                                </a:lnTo>
                                <a:lnTo>
                                  <a:pt x="9" y="13"/>
                                </a:lnTo>
                                <a:lnTo>
                                  <a:pt x="7" y="12"/>
                                </a:lnTo>
                                <a:lnTo>
                                  <a:pt x="7" y="10"/>
                                </a:lnTo>
                                <a:lnTo>
                                  <a:pt x="0" y="1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noFill/>
                          <a:ln w="22225">
                            <a:solidFill>
                              <a:schemeClr val="bg1"/>
                            </a:solidFill>
                            <a:prstDash val="dash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zh-TW" altLang="en-US"/>
                          </a:p>
                        </p:txBody>
                      </p:sp>
                    </p:grpSp>
                  </p:grpSp>
                  <p:sp>
                    <p:nvSpPr>
                      <p:cNvPr id="195" name="Freeform 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95638" y="750888"/>
                        <a:ext cx="639762" cy="1319212"/>
                      </a:xfrm>
                      <a:custGeom>
                        <a:avLst/>
                        <a:gdLst>
                          <a:gd name="T0" fmla="*/ 2147483646 w 1209"/>
                          <a:gd name="T1" fmla="*/ 2147483646 h 2494"/>
                          <a:gd name="T2" fmla="*/ 2147483646 w 1209"/>
                          <a:gd name="T3" fmla="*/ 2147483646 h 2494"/>
                          <a:gd name="T4" fmla="*/ 2147483646 w 1209"/>
                          <a:gd name="T5" fmla="*/ 2147483646 h 2494"/>
                          <a:gd name="T6" fmla="*/ 2147483646 w 1209"/>
                          <a:gd name="T7" fmla="*/ 2147483646 h 2494"/>
                          <a:gd name="T8" fmla="*/ 2147483646 w 1209"/>
                          <a:gd name="T9" fmla="*/ 2147483646 h 2494"/>
                          <a:gd name="T10" fmla="*/ 2147483646 w 1209"/>
                          <a:gd name="T11" fmla="*/ 2147483646 h 2494"/>
                          <a:gd name="T12" fmla="*/ 2147483646 w 1209"/>
                          <a:gd name="T13" fmla="*/ 2147483646 h 2494"/>
                          <a:gd name="T14" fmla="*/ 2147483646 w 1209"/>
                          <a:gd name="T15" fmla="*/ 2147483646 h 2494"/>
                          <a:gd name="T16" fmla="*/ 2147483646 w 1209"/>
                          <a:gd name="T17" fmla="*/ 2147483646 h 2494"/>
                          <a:gd name="T18" fmla="*/ 2147483646 w 1209"/>
                          <a:gd name="T19" fmla="*/ 2147483646 h 2494"/>
                          <a:gd name="T20" fmla="*/ 2147483646 w 1209"/>
                          <a:gd name="T21" fmla="*/ 2147483646 h 2494"/>
                          <a:gd name="T22" fmla="*/ 2147483646 w 1209"/>
                          <a:gd name="T23" fmla="*/ 2147483646 h 2494"/>
                          <a:gd name="T24" fmla="*/ 2147483646 w 1209"/>
                          <a:gd name="T25" fmla="*/ 2147483646 h 2494"/>
                          <a:gd name="T26" fmla="*/ 2147483646 w 1209"/>
                          <a:gd name="T27" fmla="*/ 2147483646 h 2494"/>
                          <a:gd name="T28" fmla="*/ 2147483646 w 1209"/>
                          <a:gd name="T29" fmla="*/ 2147483646 h 2494"/>
                          <a:gd name="T30" fmla="*/ 2147483646 w 1209"/>
                          <a:gd name="T31" fmla="*/ 2147483646 h 2494"/>
                          <a:gd name="T32" fmla="*/ 2147483646 w 1209"/>
                          <a:gd name="T33" fmla="*/ 2147483646 h 2494"/>
                          <a:gd name="T34" fmla="*/ 2147483646 w 1209"/>
                          <a:gd name="T35" fmla="*/ 2147483646 h 2494"/>
                          <a:gd name="T36" fmla="*/ 2147483646 w 1209"/>
                          <a:gd name="T37" fmla="*/ 2147483646 h 2494"/>
                          <a:gd name="T38" fmla="*/ 2147483646 w 1209"/>
                          <a:gd name="T39" fmla="*/ 2147483646 h 2494"/>
                          <a:gd name="T40" fmla="*/ 2147483646 w 1209"/>
                          <a:gd name="T41" fmla="*/ 2147483646 h 2494"/>
                          <a:gd name="T42" fmla="*/ 2147483646 w 1209"/>
                          <a:gd name="T43" fmla="*/ 2147483646 h 2494"/>
                          <a:gd name="T44" fmla="*/ 2147483646 w 1209"/>
                          <a:gd name="T45" fmla="*/ 2147483646 h 2494"/>
                          <a:gd name="T46" fmla="*/ 2147483646 w 1209"/>
                          <a:gd name="T47" fmla="*/ 2147483646 h 2494"/>
                          <a:gd name="T48" fmla="*/ 2147483646 w 1209"/>
                          <a:gd name="T49" fmla="*/ 2147483646 h 2494"/>
                          <a:gd name="T50" fmla="*/ 2147483646 w 1209"/>
                          <a:gd name="T51" fmla="*/ 2147483646 h 2494"/>
                          <a:gd name="T52" fmla="*/ 2147483646 w 1209"/>
                          <a:gd name="T53" fmla="*/ 2147483646 h 2494"/>
                          <a:gd name="T54" fmla="*/ 2147483646 w 1209"/>
                          <a:gd name="T55" fmla="*/ 2147483646 h 2494"/>
                          <a:gd name="T56" fmla="*/ 2147483646 w 1209"/>
                          <a:gd name="T57" fmla="*/ 2147483646 h 2494"/>
                          <a:gd name="T58" fmla="*/ 2147483646 w 1209"/>
                          <a:gd name="T59" fmla="*/ 2147483646 h 2494"/>
                          <a:gd name="T60" fmla="*/ 2147483646 w 1209"/>
                          <a:gd name="T61" fmla="*/ 2147483646 h 2494"/>
                          <a:gd name="T62" fmla="*/ 2147483646 w 1209"/>
                          <a:gd name="T63" fmla="*/ 2147483646 h 2494"/>
                          <a:gd name="T64" fmla="*/ 2147483646 w 1209"/>
                          <a:gd name="T65" fmla="*/ 2147483646 h 2494"/>
                          <a:gd name="T66" fmla="*/ 2147483646 w 1209"/>
                          <a:gd name="T67" fmla="*/ 2147483646 h 2494"/>
                          <a:gd name="T68" fmla="*/ 2147483646 w 1209"/>
                          <a:gd name="T69" fmla="*/ 2147483646 h 2494"/>
                          <a:gd name="T70" fmla="*/ 2147483646 w 1209"/>
                          <a:gd name="T71" fmla="*/ 2147483646 h 2494"/>
                          <a:gd name="T72" fmla="*/ 2147483646 w 1209"/>
                          <a:gd name="T73" fmla="*/ 2147483646 h 2494"/>
                          <a:gd name="T74" fmla="*/ 2147483646 w 1209"/>
                          <a:gd name="T75" fmla="*/ 2147483646 h 2494"/>
                          <a:gd name="T76" fmla="*/ 2147483646 w 1209"/>
                          <a:gd name="T77" fmla="*/ 2147483646 h 2494"/>
                          <a:gd name="T78" fmla="*/ 2147483646 w 1209"/>
                          <a:gd name="T79" fmla="*/ 2147483646 h 2494"/>
                          <a:gd name="T80" fmla="*/ 2147483646 w 1209"/>
                          <a:gd name="T81" fmla="*/ 2147483646 h 2494"/>
                          <a:gd name="T82" fmla="*/ 2147483646 w 1209"/>
                          <a:gd name="T83" fmla="*/ 2147483646 h 2494"/>
                          <a:gd name="T84" fmla="*/ 2147483646 w 1209"/>
                          <a:gd name="T85" fmla="*/ 2147483646 h 2494"/>
                          <a:gd name="T86" fmla="*/ 2147483646 w 1209"/>
                          <a:gd name="T87" fmla="*/ 2147483646 h 2494"/>
                          <a:gd name="T88" fmla="*/ 2147483646 w 1209"/>
                          <a:gd name="T89" fmla="*/ 2147483646 h 2494"/>
                          <a:gd name="T90" fmla="*/ 2147483646 w 1209"/>
                          <a:gd name="T91" fmla="*/ 2147483646 h 2494"/>
                          <a:gd name="T92" fmla="*/ 2147483646 w 1209"/>
                          <a:gd name="T93" fmla="*/ 2147483646 h 2494"/>
                          <a:gd name="T94" fmla="*/ 2147483646 w 1209"/>
                          <a:gd name="T95" fmla="*/ 2147483646 h 2494"/>
                          <a:gd name="T96" fmla="*/ 2147483646 w 1209"/>
                          <a:gd name="T97" fmla="*/ 2147483646 h 2494"/>
                          <a:gd name="T98" fmla="*/ 2147483646 w 1209"/>
                          <a:gd name="T99" fmla="*/ 2147483646 h 2494"/>
                          <a:gd name="T100" fmla="*/ 2147483646 w 1209"/>
                          <a:gd name="T101" fmla="*/ 2147483646 h 2494"/>
                          <a:gd name="T102" fmla="*/ 2147483646 w 1209"/>
                          <a:gd name="T103" fmla="*/ 2147483646 h 2494"/>
                          <a:gd name="T104" fmla="*/ 2147483646 w 1209"/>
                          <a:gd name="T105" fmla="*/ 2147483646 h 2494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w 1209"/>
                          <a:gd name="T160" fmla="*/ 0 h 2494"/>
                          <a:gd name="T161" fmla="*/ 1209 w 1209"/>
                          <a:gd name="T162" fmla="*/ 2494 h 2494"/>
                        </a:gdLst>
                        <a:ahLst/>
                        <a:cxnLst>
                          <a:cxn ang="T106">
                            <a:pos x="T0" y="T1"/>
                          </a:cxn>
                          <a:cxn ang="T107">
                            <a:pos x="T2" y="T3"/>
                          </a:cxn>
                          <a:cxn ang="T108">
                            <a:pos x="T4" y="T5"/>
                          </a:cxn>
                          <a:cxn ang="T109">
                            <a:pos x="T6" y="T7"/>
                          </a:cxn>
                          <a:cxn ang="T110">
                            <a:pos x="T8" y="T9"/>
                          </a:cxn>
                          <a:cxn ang="T111">
                            <a:pos x="T10" y="T11"/>
                          </a:cxn>
                          <a:cxn ang="T112">
                            <a:pos x="T12" y="T13"/>
                          </a:cxn>
                          <a:cxn ang="T113">
                            <a:pos x="T14" y="T15"/>
                          </a:cxn>
                          <a:cxn ang="T114">
                            <a:pos x="T16" y="T17"/>
                          </a:cxn>
                          <a:cxn ang="T115">
                            <a:pos x="T18" y="T19"/>
                          </a:cxn>
                          <a:cxn ang="T116">
                            <a:pos x="T20" y="T21"/>
                          </a:cxn>
                          <a:cxn ang="T117">
                            <a:pos x="T22" y="T23"/>
                          </a:cxn>
                          <a:cxn ang="T118">
                            <a:pos x="T24" y="T25"/>
                          </a:cxn>
                          <a:cxn ang="T119">
                            <a:pos x="T26" y="T27"/>
                          </a:cxn>
                          <a:cxn ang="T120">
                            <a:pos x="T28" y="T29"/>
                          </a:cxn>
                          <a:cxn ang="T121">
                            <a:pos x="T30" y="T31"/>
                          </a:cxn>
                          <a:cxn ang="T122">
                            <a:pos x="T32" y="T33"/>
                          </a:cxn>
                          <a:cxn ang="T123">
                            <a:pos x="T34" y="T35"/>
                          </a:cxn>
                          <a:cxn ang="T124">
                            <a:pos x="T36" y="T37"/>
                          </a:cxn>
                          <a:cxn ang="T125">
                            <a:pos x="T38" y="T39"/>
                          </a:cxn>
                          <a:cxn ang="T126">
                            <a:pos x="T40" y="T41"/>
                          </a:cxn>
                          <a:cxn ang="T127">
                            <a:pos x="T42" y="T43"/>
                          </a:cxn>
                          <a:cxn ang="T128">
                            <a:pos x="T44" y="T45"/>
                          </a:cxn>
                          <a:cxn ang="T129">
                            <a:pos x="T46" y="T47"/>
                          </a:cxn>
                          <a:cxn ang="T130">
                            <a:pos x="T48" y="T49"/>
                          </a:cxn>
                          <a:cxn ang="T131">
                            <a:pos x="T50" y="T51"/>
                          </a:cxn>
                          <a:cxn ang="T132">
                            <a:pos x="T52" y="T53"/>
                          </a:cxn>
                          <a:cxn ang="T133">
                            <a:pos x="T54" y="T55"/>
                          </a:cxn>
                          <a:cxn ang="T134">
                            <a:pos x="T56" y="T57"/>
                          </a:cxn>
                          <a:cxn ang="T135">
                            <a:pos x="T58" y="T59"/>
                          </a:cxn>
                          <a:cxn ang="T136">
                            <a:pos x="T60" y="T61"/>
                          </a:cxn>
                          <a:cxn ang="T137">
                            <a:pos x="T62" y="T63"/>
                          </a:cxn>
                          <a:cxn ang="T138">
                            <a:pos x="T64" y="T65"/>
                          </a:cxn>
                          <a:cxn ang="T139">
                            <a:pos x="T66" y="T67"/>
                          </a:cxn>
                          <a:cxn ang="T140">
                            <a:pos x="T68" y="T69"/>
                          </a:cxn>
                          <a:cxn ang="T141">
                            <a:pos x="T70" y="T71"/>
                          </a:cxn>
                          <a:cxn ang="T142">
                            <a:pos x="T72" y="T73"/>
                          </a:cxn>
                          <a:cxn ang="T143">
                            <a:pos x="T74" y="T75"/>
                          </a:cxn>
                          <a:cxn ang="T144">
                            <a:pos x="T76" y="T77"/>
                          </a:cxn>
                          <a:cxn ang="T145">
                            <a:pos x="T78" y="T79"/>
                          </a:cxn>
                          <a:cxn ang="T146">
                            <a:pos x="T80" y="T81"/>
                          </a:cxn>
                          <a:cxn ang="T147">
                            <a:pos x="T82" y="T83"/>
                          </a:cxn>
                          <a:cxn ang="T148">
                            <a:pos x="T84" y="T85"/>
                          </a:cxn>
                          <a:cxn ang="T149">
                            <a:pos x="T86" y="T87"/>
                          </a:cxn>
                          <a:cxn ang="T150">
                            <a:pos x="T88" y="T89"/>
                          </a:cxn>
                          <a:cxn ang="T151">
                            <a:pos x="T90" y="T91"/>
                          </a:cxn>
                          <a:cxn ang="T152">
                            <a:pos x="T92" y="T93"/>
                          </a:cxn>
                          <a:cxn ang="T153">
                            <a:pos x="T94" y="T95"/>
                          </a:cxn>
                          <a:cxn ang="T154">
                            <a:pos x="T96" y="T97"/>
                          </a:cxn>
                          <a:cxn ang="T155">
                            <a:pos x="T98" y="T99"/>
                          </a:cxn>
                          <a:cxn ang="T156">
                            <a:pos x="T100" y="T101"/>
                          </a:cxn>
                          <a:cxn ang="T157">
                            <a:pos x="T102" y="T103"/>
                          </a:cxn>
                          <a:cxn ang="T158">
                            <a:pos x="T104" y="T105"/>
                          </a:cxn>
                        </a:cxnLst>
                        <a:rect l="T159" t="T160" r="T161" b="T162"/>
                        <a:pathLst>
                          <a:path w="1209" h="2494">
                            <a:moveTo>
                              <a:pt x="1209" y="2494"/>
                            </a:moveTo>
                            <a:lnTo>
                              <a:pt x="1207" y="2491"/>
                            </a:lnTo>
                            <a:lnTo>
                              <a:pt x="1207" y="2490"/>
                            </a:lnTo>
                            <a:lnTo>
                              <a:pt x="1206" y="2490"/>
                            </a:lnTo>
                            <a:lnTo>
                              <a:pt x="1206" y="2488"/>
                            </a:lnTo>
                            <a:lnTo>
                              <a:pt x="1206" y="2487"/>
                            </a:lnTo>
                            <a:lnTo>
                              <a:pt x="1204" y="2485"/>
                            </a:lnTo>
                            <a:lnTo>
                              <a:pt x="1201" y="2478"/>
                            </a:lnTo>
                            <a:lnTo>
                              <a:pt x="1201" y="2476"/>
                            </a:lnTo>
                            <a:lnTo>
                              <a:pt x="1201" y="2475"/>
                            </a:lnTo>
                            <a:lnTo>
                              <a:pt x="1201" y="2473"/>
                            </a:lnTo>
                            <a:lnTo>
                              <a:pt x="1200" y="2472"/>
                            </a:lnTo>
                            <a:lnTo>
                              <a:pt x="1200" y="2470"/>
                            </a:lnTo>
                            <a:lnTo>
                              <a:pt x="1200" y="2469"/>
                            </a:lnTo>
                            <a:lnTo>
                              <a:pt x="1198" y="2466"/>
                            </a:lnTo>
                            <a:lnTo>
                              <a:pt x="1198" y="2464"/>
                            </a:lnTo>
                            <a:lnTo>
                              <a:pt x="1198" y="2463"/>
                            </a:lnTo>
                            <a:lnTo>
                              <a:pt x="1197" y="2461"/>
                            </a:lnTo>
                            <a:lnTo>
                              <a:pt x="1197" y="2460"/>
                            </a:lnTo>
                            <a:lnTo>
                              <a:pt x="1197" y="2458"/>
                            </a:lnTo>
                            <a:lnTo>
                              <a:pt x="1195" y="2452"/>
                            </a:lnTo>
                            <a:lnTo>
                              <a:pt x="1194" y="2445"/>
                            </a:lnTo>
                            <a:lnTo>
                              <a:pt x="1194" y="2443"/>
                            </a:lnTo>
                            <a:lnTo>
                              <a:pt x="1194" y="2442"/>
                            </a:lnTo>
                            <a:lnTo>
                              <a:pt x="1194" y="2440"/>
                            </a:lnTo>
                            <a:lnTo>
                              <a:pt x="1194" y="2439"/>
                            </a:lnTo>
                            <a:lnTo>
                              <a:pt x="1194" y="2437"/>
                            </a:lnTo>
                            <a:lnTo>
                              <a:pt x="1194" y="2434"/>
                            </a:lnTo>
                            <a:lnTo>
                              <a:pt x="1194" y="2433"/>
                            </a:lnTo>
                            <a:lnTo>
                              <a:pt x="1194" y="2431"/>
                            </a:lnTo>
                            <a:lnTo>
                              <a:pt x="1194" y="2430"/>
                            </a:lnTo>
                            <a:lnTo>
                              <a:pt x="1192" y="2428"/>
                            </a:lnTo>
                            <a:lnTo>
                              <a:pt x="1192" y="2427"/>
                            </a:lnTo>
                            <a:lnTo>
                              <a:pt x="1192" y="2425"/>
                            </a:lnTo>
                            <a:lnTo>
                              <a:pt x="1192" y="2424"/>
                            </a:lnTo>
                            <a:lnTo>
                              <a:pt x="1191" y="2418"/>
                            </a:lnTo>
                            <a:lnTo>
                              <a:pt x="1191" y="2416"/>
                            </a:lnTo>
                            <a:lnTo>
                              <a:pt x="1191" y="2415"/>
                            </a:lnTo>
                            <a:lnTo>
                              <a:pt x="1191" y="2413"/>
                            </a:lnTo>
                            <a:lnTo>
                              <a:pt x="1189" y="2412"/>
                            </a:lnTo>
                            <a:lnTo>
                              <a:pt x="1189" y="2410"/>
                            </a:lnTo>
                            <a:lnTo>
                              <a:pt x="1189" y="2409"/>
                            </a:lnTo>
                            <a:lnTo>
                              <a:pt x="1188" y="2407"/>
                            </a:lnTo>
                            <a:lnTo>
                              <a:pt x="1188" y="2403"/>
                            </a:lnTo>
                            <a:lnTo>
                              <a:pt x="1186" y="2403"/>
                            </a:lnTo>
                            <a:lnTo>
                              <a:pt x="1186" y="2401"/>
                            </a:lnTo>
                            <a:lnTo>
                              <a:pt x="1186" y="2400"/>
                            </a:lnTo>
                            <a:lnTo>
                              <a:pt x="1186" y="2398"/>
                            </a:lnTo>
                            <a:lnTo>
                              <a:pt x="1185" y="2397"/>
                            </a:lnTo>
                            <a:lnTo>
                              <a:pt x="1185" y="2395"/>
                            </a:lnTo>
                            <a:lnTo>
                              <a:pt x="1185" y="2394"/>
                            </a:lnTo>
                            <a:lnTo>
                              <a:pt x="1183" y="2389"/>
                            </a:lnTo>
                            <a:lnTo>
                              <a:pt x="1183" y="2388"/>
                            </a:lnTo>
                            <a:lnTo>
                              <a:pt x="1183" y="2386"/>
                            </a:lnTo>
                            <a:lnTo>
                              <a:pt x="1183" y="2385"/>
                            </a:lnTo>
                            <a:lnTo>
                              <a:pt x="1183" y="2383"/>
                            </a:lnTo>
                            <a:lnTo>
                              <a:pt x="1183" y="2382"/>
                            </a:lnTo>
                            <a:lnTo>
                              <a:pt x="1182" y="2382"/>
                            </a:lnTo>
                            <a:lnTo>
                              <a:pt x="1182" y="2380"/>
                            </a:lnTo>
                            <a:lnTo>
                              <a:pt x="1182" y="2379"/>
                            </a:lnTo>
                            <a:lnTo>
                              <a:pt x="1176" y="2308"/>
                            </a:lnTo>
                            <a:lnTo>
                              <a:pt x="1171" y="2274"/>
                            </a:lnTo>
                            <a:lnTo>
                              <a:pt x="1168" y="2235"/>
                            </a:lnTo>
                            <a:lnTo>
                              <a:pt x="1167" y="2220"/>
                            </a:lnTo>
                            <a:lnTo>
                              <a:pt x="1164" y="2202"/>
                            </a:lnTo>
                            <a:lnTo>
                              <a:pt x="1162" y="2184"/>
                            </a:lnTo>
                            <a:lnTo>
                              <a:pt x="1162" y="2172"/>
                            </a:lnTo>
                            <a:lnTo>
                              <a:pt x="1161" y="2166"/>
                            </a:lnTo>
                            <a:lnTo>
                              <a:pt x="1159" y="2161"/>
                            </a:lnTo>
                            <a:lnTo>
                              <a:pt x="1159" y="2157"/>
                            </a:lnTo>
                            <a:lnTo>
                              <a:pt x="1158" y="2154"/>
                            </a:lnTo>
                            <a:lnTo>
                              <a:pt x="1156" y="2151"/>
                            </a:lnTo>
                            <a:lnTo>
                              <a:pt x="1156" y="2149"/>
                            </a:lnTo>
                            <a:lnTo>
                              <a:pt x="1155" y="2146"/>
                            </a:lnTo>
                            <a:lnTo>
                              <a:pt x="1153" y="2145"/>
                            </a:lnTo>
                            <a:lnTo>
                              <a:pt x="1152" y="2142"/>
                            </a:lnTo>
                            <a:lnTo>
                              <a:pt x="1149" y="2140"/>
                            </a:lnTo>
                            <a:lnTo>
                              <a:pt x="1146" y="2136"/>
                            </a:lnTo>
                            <a:lnTo>
                              <a:pt x="1141" y="2133"/>
                            </a:lnTo>
                            <a:lnTo>
                              <a:pt x="1138" y="2130"/>
                            </a:lnTo>
                            <a:lnTo>
                              <a:pt x="1075" y="2080"/>
                            </a:lnTo>
                            <a:lnTo>
                              <a:pt x="1074" y="2079"/>
                            </a:lnTo>
                            <a:lnTo>
                              <a:pt x="1072" y="2077"/>
                            </a:lnTo>
                            <a:lnTo>
                              <a:pt x="1071" y="2077"/>
                            </a:lnTo>
                            <a:lnTo>
                              <a:pt x="1071" y="2076"/>
                            </a:lnTo>
                            <a:lnTo>
                              <a:pt x="1069" y="2076"/>
                            </a:lnTo>
                            <a:lnTo>
                              <a:pt x="1069" y="2074"/>
                            </a:lnTo>
                            <a:lnTo>
                              <a:pt x="1062" y="2068"/>
                            </a:lnTo>
                            <a:lnTo>
                              <a:pt x="1060" y="2068"/>
                            </a:lnTo>
                            <a:lnTo>
                              <a:pt x="1060" y="2067"/>
                            </a:lnTo>
                            <a:lnTo>
                              <a:pt x="1059" y="2067"/>
                            </a:lnTo>
                            <a:lnTo>
                              <a:pt x="1059" y="2065"/>
                            </a:lnTo>
                            <a:lnTo>
                              <a:pt x="1057" y="2065"/>
                            </a:lnTo>
                            <a:lnTo>
                              <a:pt x="1057" y="2064"/>
                            </a:lnTo>
                            <a:lnTo>
                              <a:pt x="1056" y="2064"/>
                            </a:lnTo>
                            <a:lnTo>
                              <a:pt x="771" y="1812"/>
                            </a:lnTo>
                            <a:lnTo>
                              <a:pt x="769" y="1812"/>
                            </a:lnTo>
                            <a:lnTo>
                              <a:pt x="769" y="1810"/>
                            </a:lnTo>
                            <a:lnTo>
                              <a:pt x="768" y="1810"/>
                            </a:lnTo>
                            <a:lnTo>
                              <a:pt x="768" y="1809"/>
                            </a:lnTo>
                            <a:lnTo>
                              <a:pt x="766" y="1809"/>
                            </a:lnTo>
                            <a:lnTo>
                              <a:pt x="766" y="1807"/>
                            </a:lnTo>
                            <a:lnTo>
                              <a:pt x="765" y="1807"/>
                            </a:lnTo>
                            <a:lnTo>
                              <a:pt x="765" y="1806"/>
                            </a:lnTo>
                            <a:lnTo>
                              <a:pt x="760" y="1801"/>
                            </a:lnTo>
                            <a:lnTo>
                              <a:pt x="759" y="1801"/>
                            </a:lnTo>
                            <a:lnTo>
                              <a:pt x="757" y="1800"/>
                            </a:lnTo>
                            <a:lnTo>
                              <a:pt x="756" y="1798"/>
                            </a:lnTo>
                            <a:lnTo>
                              <a:pt x="754" y="1797"/>
                            </a:lnTo>
                            <a:lnTo>
                              <a:pt x="457" y="1512"/>
                            </a:lnTo>
                            <a:lnTo>
                              <a:pt x="457" y="1510"/>
                            </a:lnTo>
                            <a:lnTo>
                              <a:pt x="456" y="1510"/>
                            </a:lnTo>
                            <a:lnTo>
                              <a:pt x="456" y="1509"/>
                            </a:lnTo>
                            <a:lnTo>
                              <a:pt x="454" y="1509"/>
                            </a:lnTo>
                            <a:lnTo>
                              <a:pt x="454" y="1507"/>
                            </a:lnTo>
                            <a:lnTo>
                              <a:pt x="453" y="1507"/>
                            </a:lnTo>
                            <a:lnTo>
                              <a:pt x="453" y="1506"/>
                            </a:lnTo>
                            <a:lnTo>
                              <a:pt x="451" y="1506"/>
                            </a:lnTo>
                            <a:lnTo>
                              <a:pt x="448" y="1501"/>
                            </a:lnTo>
                            <a:lnTo>
                              <a:pt x="445" y="1497"/>
                            </a:lnTo>
                            <a:lnTo>
                              <a:pt x="441" y="1492"/>
                            </a:lnTo>
                            <a:lnTo>
                              <a:pt x="438" y="1488"/>
                            </a:lnTo>
                            <a:lnTo>
                              <a:pt x="436" y="1482"/>
                            </a:lnTo>
                            <a:lnTo>
                              <a:pt x="433" y="1477"/>
                            </a:lnTo>
                            <a:lnTo>
                              <a:pt x="432" y="1473"/>
                            </a:lnTo>
                            <a:lnTo>
                              <a:pt x="430" y="1467"/>
                            </a:lnTo>
                            <a:lnTo>
                              <a:pt x="429" y="1461"/>
                            </a:lnTo>
                            <a:lnTo>
                              <a:pt x="427" y="1459"/>
                            </a:lnTo>
                            <a:lnTo>
                              <a:pt x="427" y="1458"/>
                            </a:lnTo>
                            <a:lnTo>
                              <a:pt x="427" y="1456"/>
                            </a:lnTo>
                            <a:lnTo>
                              <a:pt x="427" y="1455"/>
                            </a:lnTo>
                            <a:lnTo>
                              <a:pt x="427" y="1453"/>
                            </a:lnTo>
                            <a:lnTo>
                              <a:pt x="279" y="621"/>
                            </a:lnTo>
                            <a:lnTo>
                              <a:pt x="279" y="619"/>
                            </a:lnTo>
                            <a:lnTo>
                              <a:pt x="279" y="618"/>
                            </a:lnTo>
                            <a:lnTo>
                              <a:pt x="279" y="616"/>
                            </a:lnTo>
                            <a:lnTo>
                              <a:pt x="277" y="616"/>
                            </a:lnTo>
                            <a:lnTo>
                              <a:pt x="277" y="615"/>
                            </a:lnTo>
                            <a:lnTo>
                              <a:pt x="277" y="613"/>
                            </a:lnTo>
                            <a:lnTo>
                              <a:pt x="277" y="612"/>
                            </a:lnTo>
                            <a:lnTo>
                              <a:pt x="277" y="610"/>
                            </a:lnTo>
                            <a:lnTo>
                              <a:pt x="277" y="609"/>
                            </a:lnTo>
                            <a:lnTo>
                              <a:pt x="274" y="603"/>
                            </a:lnTo>
                            <a:lnTo>
                              <a:pt x="273" y="595"/>
                            </a:lnTo>
                            <a:lnTo>
                              <a:pt x="270" y="589"/>
                            </a:lnTo>
                            <a:lnTo>
                              <a:pt x="268" y="588"/>
                            </a:lnTo>
                            <a:lnTo>
                              <a:pt x="268" y="586"/>
                            </a:lnTo>
                            <a:lnTo>
                              <a:pt x="267" y="585"/>
                            </a:lnTo>
                            <a:lnTo>
                              <a:pt x="267" y="583"/>
                            </a:lnTo>
                            <a:lnTo>
                              <a:pt x="265" y="582"/>
                            </a:lnTo>
                            <a:lnTo>
                              <a:pt x="265" y="580"/>
                            </a:lnTo>
                            <a:lnTo>
                              <a:pt x="264" y="579"/>
                            </a:lnTo>
                            <a:lnTo>
                              <a:pt x="256" y="565"/>
                            </a:lnTo>
                            <a:lnTo>
                              <a:pt x="250" y="553"/>
                            </a:lnTo>
                            <a:lnTo>
                              <a:pt x="205" y="463"/>
                            </a:lnTo>
                            <a:lnTo>
                              <a:pt x="205" y="462"/>
                            </a:lnTo>
                            <a:lnTo>
                              <a:pt x="204" y="462"/>
                            </a:lnTo>
                            <a:lnTo>
                              <a:pt x="204" y="460"/>
                            </a:lnTo>
                            <a:lnTo>
                              <a:pt x="195" y="442"/>
                            </a:lnTo>
                            <a:lnTo>
                              <a:pt x="189" y="424"/>
                            </a:lnTo>
                            <a:lnTo>
                              <a:pt x="189" y="423"/>
                            </a:lnTo>
                            <a:lnTo>
                              <a:pt x="187" y="421"/>
                            </a:lnTo>
                            <a:lnTo>
                              <a:pt x="187" y="420"/>
                            </a:lnTo>
                            <a:lnTo>
                              <a:pt x="178" y="391"/>
                            </a:lnTo>
                            <a:lnTo>
                              <a:pt x="177" y="390"/>
                            </a:lnTo>
                            <a:lnTo>
                              <a:pt x="177" y="388"/>
                            </a:lnTo>
                            <a:lnTo>
                              <a:pt x="177" y="387"/>
                            </a:lnTo>
                            <a:lnTo>
                              <a:pt x="175" y="385"/>
                            </a:lnTo>
                            <a:lnTo>
                              <a:pt x="175" y="384"/>
                            </a:lnTo>
                            <a:lnTo>
                              <a:pt x="172" y="373"/>
                            </a:lnTo>
                            <a:lnTo>
                              <a:pt x="171" y="363"/>
                            </a:lnTo>
                            <a:lnTo>
                              <a:pt x="168" y="352"/>
                            </a:lnTo>
                            <a:lnTo>
                              <a:pt x="168" y="351"/>
                            </a:lnTo>
                            <a:lnTo>
                              <a:pt x="168" y="349"/>
                            </a:lnTo>
                            <a:lnTo>
                              <a:pt x="168" y="348"/>
                            </a:lnTo>
                            <a:lnTo>
                              <a:pt x="168" y="346"/>
                            </a:lnTo>
                            <a:lnTo>
                              <a:pt x="168" y="345"/>
                            </a:lnTo>
                            <a:lnTo>
                              <a:pt x="166" y="340"/>
                            </a:lnTo>
                            <a:lnTo>
                              <a:pt x="166" y="339"/>
                            </a:lnTo>
                            <a:lnTo>
                              <a:pt x="166" y="337"/>
                            </a:lnTo>
                            <a:lnTo>
                              <a:pt x="166" y="336"/>
                            </a:lnTo>
                            <a:lnTo>
                              <a:pt x="166" y="334"/>
                            </a:lnTo>
                            <a:lnTo>
                              <a:pt x="166" y="333"/>
                            </a:lnTo>
                            <a:lnTo>
                              <a:pt x="165" y="331"/>
                            </a:lnTo>
                            <a:lnTo>
                              <a:pt x="163" y="319"/>
                            </a:lnTo>
                            <a:lnTo>
                              <a:pt x="160" y="307"/>
                            </a:lnTo>
                            <a:lnTo>
                              <a:pt x="157" y="297"/>
                            </a:lnTo>
                            <a:lnTo>
                              <a:pt x="156" y="295"/>
                            </a:lnTo>
                            <a:lnTo>
                              <a:pt x="156" y="294"/>
                            </a:lnTo>
                            <a:lnTo>
                              <a:pt x="156" y="292"/>
                            </a:lnTo>
                            <a:lnTo>
                              <a:pt x="154" y="292"/>
                            </a:lnTo>
                            <a:lnTo>
                              <a:pt x="154" y="291"/>
                            </a:lnTo>
                            <a:lnTo>
                              <a:pt x="154" y="289"/>
                            </a:lnTo>
                            <a:lnTo>
                              <a:pt x="153" y="288"/>
                            </a:lnTo>
                            <a:lnTo>
                              <a:pt x="99" y="145"/>
                            </a:lnTo>
                            <a:lnTo>
                              <a:pt x="99" y="144"/>
                            </a:lnTo>
                            <a:lnTo>
                              <a:pt x="99" y="142"/>
                            </a:lnTo>
                            <a:lnTo>
                              <a:pt x="97" y="142"/>
                            </a:lnTo>
                            <a:lnTo>
                              <a:pt x="97" y="141"/>
                            </a:lnTo>
                            <a:lnTo>
                              <a:pt x="97" y="139"/>
                            </a:lnTo>
                            <a:lnTo>
                              <a:pt x="91" y="126"/>
                            </a:lnTo>
                            <a:lnTo>
                              <a:pt x="85" y="114"/>
                            </a:lnTo>
                            <a:lnTo>
                              <a:pt x="78" y="102"/>
                            </a:lnTo>
                            <a:lnTo>
                              <a:pt x="70" y="91"/>
                            </a:lnTo>
                            <a:lnTo>
                              <a:pt x="69" y="90"/>
                            </a:lnTo>
                            <a:lnTo>
                              <a:pt x="69" y="88"/>
                            </a:lnTo>
                            <a:lnTo>
                              <a:pt x="67" y="88"/>
                            </a:lnTo>
                            <a:lnTo>
                              <a:pt x="67" y="87"/>
                            </a:lnTo>
                            <a:lnTo>
                              <a:pt x="66" y="85"/>
                            </a:lnTo>
                            <a:lnTo>
                              <a:pt x="54" y="69"/>
                            </a:lnTo>
                            <a:lnTo>
                              <a:pt x="28" y="37"/>
                            </a:lnTo>
                            <a:lnTo>
                              <a:pt x="28" y="36"/>
                            </a:lnTo>
                            <a:lnTo>
                              <a:pt x="27" y="34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38100" cap="sq">
                        <a:solidFill>
                          <a:srgbClr val="FF0000"/>
                        </a:solidFill>
                        <a:prstDash val="sysDash"/>
                        <a:bevel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  <p:grpSp>
                    <p:nvGrpSpPr>
                      <p:cNvPr id="196" name="群組 17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70275" y="4083050"/>
                        <a:ext cx="1473200" cy="163513"/>
                        <a:chOff x="3470275" y="4083050"/>
                        <a:chExt cx="1473200" cy="163513"/>
                      </a:xfrm>
                    </p:grpSpPr>
                    <p:sp>
                      <p:nvSpPr>
                        <p:cNvPr id="197" name="Freeform 1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70275" y="4083050"/>
                          <a:ext cx="1473200" cy="163513"/>
                        </a:xfrm>
                        <a:custGeom>
                          <a:avLst/>
                          <a:gdLst>
                            <a:gd name="T0" fmla="*/ 2147483646 w 2784"/>
                            <a:gd name="T1" fmla="*/ 2147483646 h 308"/>
                            <a:gd name="T2" fmla="*/ 2147483646 w 2784"/>
                            <a:gd name="T3" fmla="*/ 2147483646 h 308"/>
                            <a:gd name="T4" fmla="*/ 2147483646 w 2784"/>
                            <a:gd name="T5" fmla="*/ 2147483646 h 308"/>
                            <a:gd name="T6" fmla="*/ 2147483646 w 2784"/>
                            <a:gd name="T7" fmla="*/ 2147483646 h 308"/>
                            <a:gd name="T8" fmla="*/ 2147483646 w 2784"/>
                            <a:gd name="T9" fmla="*/ 2147483646 h 308"/>
                            <a:gd name="T10" fmla="*/ 2147483646 w 2784"/>
                            <a:gd name="T11" fmla="*/ 2147483646 h 308"/>
                            <a:gd name="T12" fmla="*/ 2147483646 w 2784"/>
                            <a:gd name="T13" fmla="*/ 2147483646 h 308"/>
                            <a:gd name="T14" fmla="*/ 2147483646 w 2784"/>
                            <a:gd name="T15" fmla="*/ 2147483646 h 308"/>
                            <a:gd name="T16" fmla="*/ 2147483646 w 2784"/>
                            <a:gd name="T17" fmla="*/ 2147483646 h 308"/>
                            <a:gd name="T18" fmla="*/ 2147483646 w 2784"/>
                            <a:gd name="T19" fmla="*/ 2147483646 h 308"/>
                            <a:gd name="T20" fmla="*/ 2147483646 w 2784"/>
                            <a:gd name="T21" fmla="*/ 2147483646 h 308"/>
                            <a:gd name="T22" fmla="*/ 2147483646 w 2784"/>
                            <a:gd name="T23" fmla="*/ 2147483646 h 308"/>
                            <a:gd name="T24" fmla="*/ 2147483646 w 2784"/>
                            <a:gd name="T25" fmla="*/ 2147483646 h 308"/>
                            <a:gd name="T26" fmla="*/ 2147483646 w 2784"/>
                            <a:gd name="T27" fmla="*/ 2147483646 h 308"/>
                            <a:gd name="T28" fmla="*/ 2147483646 w 2784"/>
                            <a:gd name="T29" fmla="*/ 2147483646 h 308"/>
                            <a:gd name="T30" fmla="*/ 2147483646 w 2784"/>
                            <a:gd name="T31" fmla="*/ 2147483646 h 308"/>
                            <a:gd name="T32" fmla="*/ 2147483646 w 2784"/>
                            <a:gd name="T33" fmla="*/ 2147483646 h 308"/>
                            <a:gd name="T34" fmla="*/ 2147483646 w 2784"/>
                            <a:gd name="T35" fmla="*/ 2147483646 h 308"/>
                            <a:gd name="T36" fmla="*/ 2147483646 w 2784"/>
                            <a:gd name="T37" fmla="*/ 2147483646 h 308"/>
                            <a:gd name="T38" fmla="*/ 2147483646 w 2784"/>
                            <a:gd name="T39" fmla="*/ 2147483646 h 308"/>
                            <a:gd name="T40" fmla="*/ 2147483646 w 2784"/>
                            <a:gd name="T41" fmla="*/ 2147483646 h 308"/>
                            <a:gd name="T42" fmla="*/ 2147483646 w 2784"/>
                            <a:gd name="T43" fmla="*/ 2147483646 h 308"/>
                            <a:gd name="T44" fmla="*/ 2147483646 w 2784"/>
                            <a:gd name="T45" fmla="*/ 2147483646 h 308"/>
                            <a:gd name="T46" fmla="*/ 2147483646 w 2784"/>
                            <a:gd name="T47" fmla="*/ 2147483646 h 308"/>
                            <a:gd name="T48" fmla="*/ 2147483646 w 2784"/>
                            <a:gd name="T49" fmla="*/ 2147483646 h 308"/>
                            <a:gd name="T50" fmla="*/ 2147483646 w 2784"/>
                            <a:gd name="T51" fmla="*/ 2147483646 h 308"/>
                            <a:gd name="T52" fmla="*/ 2147483646 w 2784"/>
                            <a:gd name="T53" fmla="*/ 2147483646 h 308"/>
                            <a:gd name="T54" fmla="*/ 2147483646 w 2784"/>
                            <a:gd name="T55" fmla="*/ 2147483646 h 308"/>
                            <a:gd name="T56" fmla="*/ 2147483646 w 2784"/>
                            <a:gd name="T57" fmla="*/ 2147483646 h 308"/>
                            <a:gd name="T58" fmla="*/ 2147483646 w 2784"/>
                            <a:gd name="T59" fmla="*/ 2147483646 h 308"/>
                            <a:gd name="T60" fmla="*/ 2147483646 w 2784"/>
                            <a:gd name="T61" fmla="*/ 2147483646 h 308"/>
                            <a:gd name="T62" fmla="*/ 2147483646 w 2784"/>
                            <a:gd name="T63" fmla="*/ 2147483646 h 308"/>
                            <a:gd name="T64" fmla="*/ 2147483646 w 2784"/>
                            <a:gd name="T65" fmla="*/ 2147483646 h 308"/>
                            <a:gd name="T66" fmla="*/ 2147483646 w 2784"/>
                            <a:gd name="T67" fmla="*/ 2147483646 h 308"/>
                            <a:gd name="T68" fmla="*/ 2147483646 w 2784"/>
                            <a:gd name="T69" fmla="*/ 2147483646 h 308"/>
                            <a:gd name="T70" fmla="*/ 2147483646 w 2784"/>
                            <a:gd name="T71" fmla="*/ 2147483646 h 308"/>
                            <a:gd name="T72" fmla="*/ 2147483646 w 2784"/>
                            <a:gd name="T73" fmla="*/ 2147483646 h 308"/>
                            <a:gd name="T74" fmla="*/ 2147483646 w 2784"/>
                            <a:gd name="T75" fmla="*/ 2147483646 h 308"/>
                            <a:gd name="T76" fmla="*/ 2147483646 w 2784"/>
                            <a:gd name="T77" fmla="*/ 2147483646 h 308"/>
                            <a:gd name="T78" fmla="*/ 2147483646 w 2784"/>
                            <a:gd name="T79" fmla="*/ 2147483646 h 308"/>
                            <a:gd name="T80" fmla="*/ 2147483646 w 2784"/>
                            <a:gd name="T81" fmla="*/ 2147483646 h 308"/>
                            <a:gd name="T82" fmla="*/ 2147483646 w 2784"/>
                            <a:gd name="T83" fmla="*/ 2147483646 h 308"/>
                            <a:gd name="T84" fmla="*/ 2147483646 w 2784"/>
                            <a:gd name="T85" fmla="*/ 2147483646 h 308"/>
                            <a:gd name="T86" fmla="*/ 2147483646 w 2784"/>
                            <a:gd name="T87" fmla="*/ 2147483646 h 308"/>
                            <a:gd name="T88" fmla="*/ 2147483646 w 2784"/>
                            <a:gd name="T89" fmla="*/ 2147483646 h 308"/>
                            <a:gd name="T90" fmla="*/ 2147483646 w 2784"/>
                            <a:gd name="T91" fmla="*/ 2147483646 h 308"/>
                            <a:gd name="T92" fmla="*/ 2147483646 w 2784"/>
                            <a:gd name="T93" fmla="*/ 2147483646 h 308"/>
                            <a:gd name="T94" fmla="*/ 2147483646 w 2784"/>
                            <a:gd name="T95" fmla="*/ 2147483646 h 308"/>
                            <a:gd name="T96" fmla="*/ 2147483646 w 2784"/>
                            <a:gd name="T97" fmla="*/ 2147483646 h 308"/>
                            <a:gd name="T98" fmla="*/ 2147483646 w 2784"/>
                            <a:gd name="T99" fmla="*/ 2147483646 h 308"/>
                            <a:gd name="T100" fmla="*/ 2147483646 w 2784"/>
                            <a:gd name="T101" fmla="*/ 2147483646 h 308"/>
                            <a:gd name="T102" fmla="*/ 2147483646 w 2784"/>
                            <a:gd name="T103" fmla="*/ 2147483646 h 308"/>
                            <a:gd name="T104" fmla="*/ 2147483646 w 2784"/>
                            <a:gd name="T105" fmla="*/ 2147483646 h 308"/>
                            <a:gd name="T106" fmla="*/ 2147483646 w 2784"/>
                            <a:gd name="T107" fmla="*/ 2147483646 h 308"/>
                            <a:gd name="T108" fmla="*/ 2147483646 w 2784"/>
                            <a:gd name="T109" fmla="*/ 2147483646 h 308"/>
                            <a:gd name="T110" fmla="*/ 2147483646 w 2784"/>
                            <a:gd name="T111" fmla="*/ 2147483646 h 308"/>
                            <a:gd name="T112" fmla="*/ 2147483646 w 2784"/>
                            <a:gd name="T113" fmla="*/ 2147483646 h 308"/>
                            <a:gd name="T114" fmla="*/ 2147483646 w 2784"/>
                            <a:gd name="T115" fmla="*/ 2147483646 h 308"/>
                            <a:gd name="T116" fmla="*/ 2147483646 w 2784"/>
                            <a:gd name="T117" fmla="*/ 2147483646 h 308"/>
                            <a:gd name="T118" fmla="*/ 2147483646 w 2784"/>
                            <a:gd name="T119" fmla="*/ 2147483646 h 308"/>
                            <a:gd name="T120" fmla="*/ 2147483646 w 2784"/>
                            <a:gd name="T121" fmla="*/ 2147483646 h 308"/>
                            <a:gd name="T122" fmla="*/ 2147483646 w 2784"/>
                            <a:gd name="T123" fmla="*/ 2147483646 h 308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60000 65536"/>
                            <a:gd name="T169" fmla="*/ 0 60000 65536"/>
                            <a:gd name="T170" fmla="*/ 0 60000 65536"/>
                            <a:gd name="T171" fmla="*/ 0 60000 65536"/>
                            <a:gd name="T172" fmla="*/ 0 60000 65536"/>
                            <a:gd name="T173" fmla="*/ 0 60000 65536"/>
                            <a:gd name="T174" fmla="*/ 0 60000 65536"/>
                            <a:gd name="T175" fmla="*/ 0 60000 65536"/>
                            <a:gd name="T176" fmla="*/ 0 60000 65536"/>
                            <a:gd name="T177" fmla="*/ 0 60000 65536"/>
                            <a:gd name="T178" fmla="*/ 0 60000 65536"/>
                            <a:gd name="T179" fmla="*/ 0 60000 65536"/>
                            <a:gd name="T180" fmla="*/ 0 60000 65536"/>
                            <a:gd name="T181" fmla="*/ 0 60000 65536"/>
                            <a:gd name="T182" fmla="*/ 0 60000 65536"/>
                            <a:gd name="T183" fmla="*/ 0 60000 65536"/>
                            <a:gd name="T184" fmla="*/ 0 60000 65536"/>
                            <a:gd name="T185" fmla="*/ 0 60000 65536"/>
                            <a:gd name="T186" fmla="*/ 0 w 2784"/>
                            <a:gd name="T187" fmla="*/ 0 h 308"/>
                            <a:gd name="T188" fmla="*/ 2784 w 2784"/>
                            <a:gd name="T189" fmla="*/ 308 h 308"/>
                          </a:gdLst>
                          <a:ahLst/>
                          <a:cxnLst>
                            <a:cxn ang="T124">
                              <a:pos x="T0" y="T1"/>
                            </a:cxn>
                            <a:cxn ang="T125">
                              <a:pos x="T2" y="T3"/>
                            </a:cxn>
                            <a:cxn ang="T126">
                              <a:pos x="T4" y="T5"/>
                            </a:cxn>
                            <a:cxn ang="T127">
                              <a:pos x="T6" y="T7"/>
                            </a:cxn>
                            <a:cxn ang="T128">
                              <a:pos x="T8" y="T9"/>
                            </a:cxn>
                            <a:cxn ang="T129">
                              <a:pos x="T10" y="T11"/>
                            </a:cxn>
                            <a:cxn ang="T130">
                              <a:pos x="T12" y="T13"/>
                            </a:cxn>
                            <a:cxn ang="T131">
                              <a:pos x="T14" y="T15"/>
                            </a:cxn>
                            <a:cxn ang="T132">
                              <a:pos x="T16" y="T17"/>
                            </a:cxn>
                            <a:cxn ang="T133">
                              <a:pos x="T18" y="T19"/>
                            </a:cxn>
                            <a:cxn ang="T134">
                              <a:pos x="T20" y="T21"/>
                            </a:cxn>
                            <a:cxn ang="T135">
                              <a:pos x="T22" y="T23"/>
                            </a:cxn>
                            <a:cxn ang="T136">
                              <a:pos x="T24" y="T25"/>
                            </a:cxn>
                            <a:cxn ang="T137">
                              <a:pos x="T26" y="T27"/>
                            </a:cxn>
                            <a:cxn ang="T138">
                              <a:pos x="T28" y="T29"/>
                            </a:cxn>
                            <a:cxn ang="T139">
                              <a:pos x="T30" y="T31"/>
                            </a:cxn>
                            <a:cxn ang="T140">
                              <a:pos x="T32" y="T33"/>
                            </a:cxn>
                            <a:cxn ang="T141">
                              <a:pos x="T34" y="T35"/>
                            </a:cxn>
                            <a:cxn ang="T142">
                              <a:pos x="T36" y="T37"/>
                            </a:cxn>
                            <a:cxn ang="T143">
                              <a:pos x="T38" y="T39"/>
                            </a:cxn>
                            <a:cxn ang="T144">
                              <a:pos x="T40" y="T41"/>
                            </a:cxn>
                            <a:cxn ang="T145">
                              <a:pos x="T42" y="T43"/>
                            </a:cxn>
                            <a:cxn ang="T146">
                              <a:pos x="T44" y="T45"/>
                            </a:cxn>
                            <a:cxn ang="T147">
                              <a:pos x="T46" y="T47"/>
                            </a:cxn>
                            <a:cxn ang="T148">
                              <a:pos x="T48" y="T49"/>
                            </a:cxn>
                            <a:cxn ang="T149">
                              <a:pos x="T50" y="T51"/>
                            </a:cxn>
                            <a:cxn ang="T150">
                              <a:pos x="T52" y="T53"/>
                            </a:cxn>
                            <a:cxn ang="T151">
                              <a:pos x="T54" y="T55"/>
                            </a:cxn>
                            <a:cxn ang="T152">
                              <a:pos x="T56" y="T57"/>
                            </a:cxn>
                            <a:cxn ang="T153">
                              <a:pos x="T58" y="T59"/>
                            </a:cxn>
                            <a:cxn ang="T154">
                              <a:pos x="T60" y="T61"/>
                            </a:cxn>
                            <a:cxn ang="T155">
                              <a:pos x="T62" y="T63"/>
                            </a:cxn>
                            <a:cxn ang="T156">
                              <a:pos x="T64" y="T65"/>
                            </a:cxn>
                            <a:cxn ang="T157">
                              <a:pos x="T66" y="T67"/>
                            </a:cxn>
                            <a:cxn ang="T158">
                              <a:pos x="T68" y="T69"/>
                            </a:cxn>
                            <a:cxn ang="T159">
                              <a:pos x="T70" y="T71"/>
                            </a:cxn>
                            <a:cxn ang="T160">
                              <a:pos x="T72" y="T73"/>
                            </a:cxn>
                            <a:cxn ang="T161">
                              <a:pos x="T74" y="T75"/>
                            </a:cxn>
                            <a:cxn ang="T162">
                              <a:pos x="T76" y="T77"/>
                            </a:cxn>
                            <a:cxn ang="T163">
                              <a:pos x="T78" y="T79"/>
                            </a:cxn>
                            <a:cxn ang="T164">
                              <a:pos x="T80" y="T81"/>
                            </a:cxn>
                            <a:cxn ang="T165">
                              <a:pos x="T82" y="T83"/>
                            </a:cxn>
                            <a:cxn ang="T166">
                              <a:pos x="T84" y="T85"/>
                            </a:cxn>
                            <a:cxn ang="T167">
                              <a:pos x="T86" y="T87"/>
                            </a:cxn>
                            <a:cxn ang="T168">
                              <a:pos x="T88" y="T89"/>
                            </a:cxn>
                            <a:cxn ang="T169">
                              <a:pos x="T90" y="T91"/>
                            </a:cxn>
                            <a:cxn ang="T170">
                              <a:pos x="T92" y="T93"/>
                            </a:cxn>
                            <a:cxn ang="T171">
                              <a:pos x="T94" y="T95"/>
                            </a:cxn>
                            <a:cxn ang="T172">
                              <a:pos x="T96" y="T97"/>
                            </a:cxn>
                            <a:cxn ang="T173">
                              <a:pos x="T98" y="T99"/>
                            </a:cxn>
                            <a:cxn ang="T174">
                              <a:pos x="T100" y="T101"/>
                            </a:cxn>
                            <a:cxn ang="T175">
                              <a:pos x="T102" y="T103"/>
                            </a:cxn>
                            <a:cxn ang="T176">
                              <a:pos x="T104" y="T105"/>
                            </a:cxn>
                            <a:cxn ang="T177">
                              <a:pos x="T106" y="T107"/>
                            </a:cxn>
                            <a:cxn ang="T178">
                              <a:pos x="T108" y="T109"/>
                            </a:cxn>
                            <a:cxn ang="T179">
                              <a:pos x="T110" y="T111"/>
                            </a:cxn>
                            <a:cxn ang="T180">
                              <a:pos x="T112" y="T113"/>
                            </a:cxn>
                            <a:cxn ang="T181">
                              <a:pos x="T114" y="T115"/>
                            </a:cxn>
                            <a:cxn ang="T182">
                              <a:pos x="T116" y="T117"/>
                            </a:cxn>
                            <a:cxn ang="T183">
                              <a:pos x="T118" y="T119"/>
                            </a:cxn>
                            <a:cxn ang="T184">
                              <a:pos x="T120" y="T121"/>
                            </a:cxn>
                            <a:cxn ang="T185">
                              <a:pos x="T122" y="T123"/>
                            </a:cxn>
                          </a:cxnLst>
                          <a:rect l="T186" t="T187" r="T188" b="T189"/>
                          <a:pathLst>
                            <a:path w="2784" h="308">
                              <a:moveTo>
                                <a:pt x="0" y="192"/>
                              </a:moveTo>
                              <a:lnTo>
                                <a:pt x="87" y="248"/>
                              </a:lnTo>
                              <a:lnTo>
                                <a:pt x="161" y="293"/>
                              </a:lnTo>
                              <a:lnTo>
                                <a:pt x="162" y="294"/>
                              </a:lnTo>
                              <a:lnTo>
                                <a:pt x="162" y="296"/>
                              </a:lnTo>
                              <a:lnTo>
                                <a:pt x="164" y="296"/>
                              </a:lnTo>
                              <a:lnTo>
                                <a:pt x="165" y="297"/>
                              </a:lnTo>
                              <a:lnTo>
                                <a:pt x="167" y="297"/>
                              </a:lnTo>
                              <a:lnTo>
                                <a:pt x="168" y="299"/>
                              </a:lnTo>
                              <a:lnTo>
                                <a:pt x="170" y="299"/>
                              </a:lnTo>
                              <a:lnTo>
                                <a:pt x="171" y="300"/>
                              </a:lnTo>
                              <a:lnTo>
                                <a:pt x="173" y="300"/>
                              </a:lnTo>
                              <a:lnTo>
                                <a:pt x="177" y="302"/>
                              </a:lnTo>
                              <a:lnTo>
                                <a:pt x="180" y="303"/>
                              </a:lnTo>
                              <a:lnTo>
                                <a:pt x="185" y="305"/>
                              </a:lnTo>
                              <a:lnTo>
                                <a:pt x="189" y="306"/>
                              </a:lnTo>
                              <a:lnTo>
                                <a:pt x="194" y="308"/>
                              </a:lnTo>
                              <a:lnTo>
                                <a:pt x="198" y="308"/>
                              </a:lnTo>
                              <a:lnTo>
                                <a:pt x="203" y="308"/>
                              </a:lnTo>
                              <a:lnTo>
                                <a:pt x="207" y="308"/>
                              </a:lnTo>
                              <a:lnTo>
                                <a:pt x="212" y="308"/>
                              </a:lnTo>
                              <a:lnTo>
                                <a:pt x="215" y="306"/>
                              </a:lnTo>
                              <a:lnTo>
                                <a:pt x="219" y="306"/>
                              </a:lnTo>
                              <a:lnTo>
                                <a:pt x="224" y="305"/>
                              </a:lnTo>
                              <a:lnTo>
                                <a:pt x="228" y="303"/>
                              </a:lnTo>
                              <a:lnTo>
                                <a:pt x="233" y="302"/>
                              </a:lnTo>
                              <a:lnTo>
                                <a:pt x="236" y="299"/>
                              </a:lnTo>
                              <a:lnTo>
                                <a:pt x="240" y="297"/>
                              </a:lnTo>
                              <a:lnTo>
                                <a:pt x="243" y="294"/>
                              </a:lnTo>
                              <a:lnTo>
                                <a:pt x="246" y="291"/>
                              </a:lnTo>
                              <a:lnTo>
                                <a:pt x="251" y="288"/>
                              </a:lnTo>
                              <a:lnTo>
                                <a:pt x="254" y="285"/>
                              </a:lnTo>
                              <a:lnTo>
                                <a:pt x="257" y="282"/>
                              </a:lnTo>
                              <a:lnTo>
                                <a:pt x="258" y="279"/>
                              </a:lnTo>
                              <a:lnTo>
                                <a:pt x="261" y="275"/>
                              </a:lnTo>
                              <a:lnTo>
                                <a:pt x="263" y="273"/>
                              </a:lnTo>
                              <a:lnTo>
                                <a:pt x="264" y="272"/>
                              </a:lnTo>
                              <a:lnTo>
                                <a:pt x="264" y="270"/>
                              </a:lnTo>
                              <a:lnTo>
                                <a:pt x="266" y="269"/>
                              </a:lnTo>
                              <a:lnTo>
                                <a:pt x="266" y="267"/>
                              </a:lnTo>
                              <a:lnTo>
                                <a:pt x="267" y="266"/>
                              </a:lnTo>
                              <a:lnTo>
                                <a:pt x="267" y="264"/>
                              </a:lnTo>
                              <a:lnTo>
                                <a:pt x="269" y="263"/>
                              </a:lnTo>
                              <a:lnTo>
                                <a:pt x="305" y="191"/>
                              </a:lnTo>
                              <a:lnTo>
                                <a:pt x="315" y="168"/>
                              </a:lnTo>
                              <a:lnTo>
                                <a:pt x="317" y="165"/>
                              </a:lnTo>
                              <a:lnTo>
                                <a:pt x="317" y="164"/>
                              </a:lnTo>
                              <a:lnTo>
                                <a:pt x="318" y="162"/>
                              </a:lnTo>
                              <a:lnTo>
                                <a:pt x="318" y="161"/>
                              </a:lnTo>
                              <a:lnTo>
                                <a:pt x="320" y="159"/>
                              </a:lnTo>
                              <a:lnTo>
                                <a:pt x="320" y="158"/>
                              </a:lnTo>
                              <a:lnTo>
                                <a:pt x="321" y="156"/>
                              </a:lnTo>
                              <a:lnTo>
                                <a:pt x="321" y="155"/>
                              </a:lnTo>
                              <a:lnTo>
                                <a:pt x="323" y="153"/>
                              </a:lnTo>
                              <a:lnTo>
                                <a:pt x="324" y="152"/>
                              </a:lnTo>
                              <a:lnTo>
                                <a:pt x="324" y="150"/>
                              </a:lnTo>
                              <a:lnTo>
                                <a:pt x="327" y="147"/>
                              </a:lnTo>
                              <a:lnTo>
                                <a:pt x="330" y="144"/>
                              </a:lnTo>
                              <a:lnTo>
                                <a:pt x="333" y="141"/>
                              </a:lnTo>
                              <a:lnTo>
                                <a:pt x="336" y="138"/>
                              </a:lnTo>
                              <a:lnTo>
                                <a:pt x="339" y="135"/>
                              </a:lnTo>
                              <a:lnTo>
                                <a:pt x="342" y="134"/>
                              </a:lnTo>
                              <a:lnTo>
                                <a:pt x="345" y="131"/>
                              </a:lnTo>
                              <a:lnTo>
                                <a:pt x="347" y="129"/>
                              </a:lnTo>
                              <a:lnTo>
                                <a:pt x="348" y="129"/>
                              </a:lnTo>
                              <a:lnTo>
                                <a:pt x="350" y="128"/>
                              </a:lnTo>
                              <a:lnTo>
                                <a:pt x="351" y="128"/>
                              </a:lnTo>
                              <a:lnTo>
                                <a:pt x="353" y="126"/>
                              </a:lnTo>
                              <a:lnTo>
                                <a:pt x="354" y="126"/>
                              </a:lnTo>
                              <a:lnTo>
                                <a:pt x="357" y="125"/>
                              </a:lnTo>
                              <a:lnTo>
                                <a:pt x="359" y="125"/>
                              </a:lnTo>
                              <a:lnTo>
                                <a:pt x="360" y="123"/>
                              </a:lnTo>
                              <a:lnTo>
                                <a:pt x="362" y="123"/>
                              </a:lnTo>
                              <a:lnTo>
                                <a:pt x="363" y="123"/>
                              </a:lnTo>
                              <a:lnTo>
                                <a:pt x="386" y="113"/>
                              </a:lnTo>
                              <a:lnTo>
                                <a:pt x="387" y="113"/>
                              </a:lnTo>
                              <a:lnTo>
                                <a:pt x="389" y="111"/>
                              </a:lnTo>
                              <a:lnTo>
                                <a:pt x="390" y="111"/>
                              </a:lnTo>
                              <a:lnTo>
                                <a:pt x="392" y="110"/>
                              </a:lnTo>
                              <a:lnTo>
                                <a:pt x="393" y="110"/>
                              </a:lnTo>
                              <a:lnTo>
                                <a:pt x="395" y="110"/>
                              </a:lnTo>
                              <a:lnTo>
                                <a:pt x="395" y="108"/>
                              </a:lnTo>
                              <a:lnTo>
                                <a:pt x="396" y="108"/>
                              </a:lnTo>
                              <a:lnTo>
                                <a:pt x="402" y="107"/>
                              </a:lnTo>
                              <a:lnTo>
                                <a:pt x="408" y="105"/>
                              </a:lnTo>
                              <a:lnTo>
                                <a:pt x="414" y="104"/>
                              </a:lnTo>
                              <a:lnTo>
                                <a:pt x="416" y="104"/>
                              </a:lnTo>
                              <a:lnTo>
                                <a:pt x="417" y="102"/>
                              </a:lnTo>
                              <a:lnTo>
                                <a:pt x="419" y="102"/>
                              </a:lnTo>
                              <a:lnTo>
                                <a:pt x="420" y="102"/>
                              </a:lnTo>
                              <a:lnTo>
                                <a:pt x="422" y="102"/>
                              </a:lnTo>
                              <a:lnTo>
                                <a:pt x="423" y="102"/>
                              </a:lnTo>
                              <a:lnTo>
                                <a:pt x="425" y="102"/>
                              </a:lnTo>
                              <a:lnTo>
                                <a:pt x="426" y="102"/>
                              </a:lnTo>
                              <a:lnTo>
                                <a:pt x="435" y="101"/>
                              </a:lnTo>
                              <a:lnTo>
                                <a:pt x="437" y="101"/>
                              </a:lnTo>
                              <a:lnTo>
                                <a:pt x="438" y="99"/>
                              </a:lnTo>
                              <a:lnTo>
                                <a:pt x="440" y="99"/>
                              </a:lnTo>
                              <a:lnTo>
                                <a:pt x="441" y="99"/>
                              </a:lnTo>
                              <a:lnTo>
                                <a:pt x="443" y="99"/>
                              </a:lnTo>
                              <a:lnTo>
                                <a:pt x="444" y="99"/>
                              </a:lnTo>
                              <a:lnTo>
                                <a:pt x="446" y="99"/>
                              </a:lnTo>
                              <a:lnTo>
                                <a:pt x="447" y="98"/>
                              </a:lnTo>
                              <a:lnTo>
                                <a:pt x="453" y="96"/>
                              </a:lnTo>
                              <a:lnTo>
                                <a:pt x="459" y="95"/>
                              </a:lnTo>
                              <a:lnTo>
                                <a:pt x="461" y="95"/>
                              </a:lnTo>
                              <a:lnTo>
                                <a:pt x="462" y="95"/>
                              </a:lnTo>
                              <a:lnTo>
                                <a:pt x="464" y="93"/>
                              </a:lnTo>
                              <a:lnTo>
                                <a:pt x="465" y="93"/>
                              </a:lnTo>
                              <a:lnTo>
                                <a:pt x="467" y="93"/>
                              </a:lnTo>
                              <a:lnTo>
                                <a:pt x="468" y="92"/>
                              </a:lnTo>
                              <a:lnTo>
                                <a:pt x="470" y="92"/>
                              </a:lnTo>
                              <a:lnTo>
                                <a:pt x="471" y="92"/>
                              </a:lnTo>
                              <a:lnTo>
                                <a:pt x="492" y="83"/>
                              </a:lnTo>
                              <a:lnTo>
                                <a:pt x="503" y="78"/>
                              </a:lnTo>
                              <a:lnTo>
                                <a:pt x="554" y="60"/>
                              </a:lnTo>
                              <a:lnTo>
                                <a:pt x="647" y="26"/>
                              </a:lnTo>
                              <a:lnTo>
                                <a:pt x="699" y="5"/>
                              </a:lnTo>
                              <a:lnTo>
                                <a:pt x="702" y="3"/>
                              </a:lnTo>
                              <a:lnTo>
                                <a:pt x="707" y="3"/>
                              </a:lnTo>
                              <a:lnTo>
                                <a:pt x="711" y="2"/>
                              </a:lnTo>
                              <a:lnTo>
                                <a:pt x="714" y="0"/>
                              </a:lnTo>
                              <a:lnTo>
                                <a:pt x="719" y="0"/>
                              </a:lnTo>
                              <a:lnTo>
                                <a:pt x="723" y="0"/>
                              </a:lnTo>
                              <a:lnTo>
                                <a:pt x="726" y="0"/>
                              </a:lnTo>
                              <a:lnTo>
                                <a:pt x="773" y="3"/>
                              </a:lnTo>
                              <a:lnTo>
                                <a:pt x="806" y="6"/>
                              </a:lnTo>
                              <a:lnTo>
                                <a:pt x="939" y="17"/>
                              </a:lnTo>
                              <a:lnTo>
                                <a:pt x="989" y="20"/>
                              </a:lnTo>
                              <a:lnTo>
                                <a:pt x="996" y="21"/>
                              </a:lnTo>
                              <a:lnTo>
                                <a:pt x="1007" y="21"/>
                              </a:lnTo>
                              <a:lnTo>
                                <a:pt x="1016" y="23"/>
                              </a:lnTo>
                              <a:lnTo>
                                <a:pt x="1083" y="27"/>
                              </a:lnTo>
                              <a:lnTo>
                                <a:pt x="1152" y="33"/>
                              </a:lnTo>
                              <a:lnTo>
                                <a:pt x="1184" y="36"/>
                              </a:lnTo>
                              <a:lnTo>
                                <a:pt x="1203" y="38"/>
                              </a:lnTo>
                              <a:lnTo>
                                <a:pt x="1205" y="38"/>
                              </a:lnTo>
                              <a:lnTo>
                                <a:pt x="1206" y="39"/>
                              </a:lnTo>
                              <a:lnTo>
                                <a:pt x="1208" y="39"/>
                              </a:lnTo>
                              <a:lnTo>
                                <a:pt x="1209" y="39"/>
                              </a:lnTo>
                              <a:lnTo>
                                <a:pt x="1211" y="39"/>
                              </a:lnTo>
                              <a:lnTo>
                                <a:pt x="1212" y="39"/>
                              </a:lnTo>
                              <a:lnTo>
                                <a:pt x="1214" y="39"/>
                              </a:lnTo>
                              <a:lnTo>
                                <a:pt x="1230" y="41"/>
                              </a:lnTo>
                              <a:lnTo>
                                <a:pt x="1232" y="41"/>
                              </a:lnTo>
                              <a:lnTo>
                                <a:pt x="1233" y="41"/>
                              </a:lnTo>
                              <a:lnTo>
                                <a:pt x="1235" y="41"/>
                              </a:lnTo>
                              <a:lnTo>
                                <a:pt x="1236" y="41"/>
                              </a:lnTo>
                              <a:lnTo>
                                <a:pt x="1238" y="41"/>
                              </a:lnTo>
                              <a:lnTo>
                                <a:pt x="1239" y="41"/>
                              </a:lnTo>
                              <a:lnTo>
                                <a:pt x="1241" y="41"/>
                              </a:lnTo>
                              <a:lnTo>
                                <a:pt x="1251" y="39"/>
                              </a:lnTo>
                              <a:lnTo>
                                <a:pt x="1253" y="39"/>
                              </a:lnTo>
                              <a:lnTo>
                                <a:pt x="1254" y="39"/>
                              </a:lnTo>
                              <a:lnTo>
                                <a:pt x="1256" y="39"/>
                              </a:lnTo>
                              <a:lnTo>
                                <a:pt x="1265" y="39"/>
                              </a:lnTo>
                              <a:lnTo>
                                <a:pt x="1266" y="39"/>
                              </a:lnTo>
                              <a:lnTo>
                                <a:pt x="1268" y="39"/>
                              </a:lnTo>
                              <a:lnTo>
                                <a:pt x="1269" y="39"/>
                              </a:lnTo>
                              <a:lnTo>
                                <a:pt x="1271" y="39"/>
                              </a:lnTo>
                              <a:lnTo>
                                <a:pt x="1272" y="39"/>
                              </a:lnTo>
                              <a:lnTo>
                                <a:pt x="1274" y="39"/>
                              </a:lnTo>
                              <a:lnTo>
                                <a:pt x="1280" y="41"/>
                              </a:lnTo>
                              <a:lnTo>
                                <a:pt x="1286" y="41"/>
                              </a:lnTo>
                              <a:lnTo>
                                <a:pt x="1287" y="41"/>
                              </a:lnTo>
                              <a:lnTo>
                                <a:pt x="1289" y="42"/>
                              </a:lnTo>
                              <a:lnTo>
                                <a:pt x="1290" y="42"/>
                              </a:lnTo>
                              <a:lnTo>
                                <a:pt x="1292" y="42"/>
                              </a:lnTo>
                              <a:lnTo>
                                <a:pt x="1293" y="42"/>
                              </a:lnTo>
                              <a:lnTo>
                                <a:pt x="1295" y="44"/>
                              </a:lnTo>
                              <a:lnTo>
                                <a:pt x="1296" y="44"/>
                              </a:lnTo>
                              <a:lnTo>
                                <a:pt x="1299" y="44"/>
                              </a:lnTo>
                              <a:lnTo>
                                <a:pt x="1317" y="48"/>
                              </a:lnTo>
                              <a:lnTo>
                                <a:pt x="1337" y="51"/>
                              </a:lnTo>
                              <a:lnTo>
                                <a:pt x="1338" y="53"/>
                              </a:lnTo>
                              <a:lnTo>
                                <a:pt x="1340" y="53"/>
                              </a:lnTo>
                              <a:lnTo>
                                <a:pt x="1341" y="53"/>
                              </a:lnTo>
                              <a:lnTo>
                                <a:pt x="1343" y="53"/>
                              </a:lnTo>
                              <a:lnTo>
                                <a:pt x="1344" y="53"/>
                              </a:lnTo>
                              <a:lnTo>
                                <a:pt x="1346" y="54"/>
                              </a:lnTo>
                              <a:lnTo>
                                <a:pt x="1347" y="54"/>
                              </a:lnTo>
                              <a:lnTo>
                                <a:pt x="1355" y="57"/>
                              </a:lnTo>
                              <a:lnTo>
                                <a:pt x="1362" y="59"/>
                              </a:lnTo>
                              <a:lnTo>
                                <a:pt x="1364" y="59"/>
                              </a:lnTo>
                              <a:lnTo>
                                <a:pt x="1364" y="60"/>
                              </a:lnTo>
                              <a:lnTo>
                                <a:pt x="1365" y="60"/>
                              </a:lnTo>
                              <a:lnTo>
                                <a:pt x="1367" y="60"/>
                              </a:lnTo>
                              <a:lnTo>
                                <a:pt x="1380" y="66"/>
                              </a:lnTo>
                              <a:lnTo>
                                <a:pt x="1382" y="68"/>
                              </a:lnTo>
                              <a:lnTo>
                                <a:pt x="1383" y="68"/>
                              </a:lnTo>
                              <a:lnTo>
                                <a:pt x="1385" y="68"/>
                              </a:lnTo>
                              <a:lnTo>
                                <a:pt x="1385" y="69"/>
                              </a:lnTo>
                              <a:lnTo>
                                <a:pt x="1391" y="72"/>
                              </a:lnTo>
                              <a:lnTo>
                                <a:pt x="1392" y="72"/>
                              </a:lnTo>
                              <a:lnTo>
                                <a:pt x="1394" y="72"/>
                              </a:lnTo>
                              <a:lnTo>
                                <a:pt x="1395" y="74"/>
                              </a:lnTo>
                              <a:lnTo>
                                <a:pt x="1397" y="74"/>
                              </a:lnTo>
                              <a:lnTo>
                                <a:pt x="1398" y="75"/>
                              </a:lnTo>
                              <a:lnTo>
                                <a:pt x="1400" y="75"/>
                              </a:lnTo>
                              <a:lnTo>
                                <a:pt x="1401" y="77"/>
                              </a:lnTo>
                              <a:lnTo>
                                <a:pt x="1413" y="81"/>
                              </a:lnTo>
                              <a:lnTo>
                                <a:pt x="1415" y="81"/>
                              </a:lnTo>
                              <a:lnTo>
                                <a:pt x="1416" y="83"/>
                              </a:lnTo>
                              <a:lnTo>
                                <a:pt x="1418" y="83"/>
                              </a:lnTo>
                              <a:lnTo>
                                <a:pt x="1419" y="83"/>
                              </a:lnTo>
                              <a:lnTo>
                                <a:pt x="1421" y="84"/>
                              </a:lnTo>
                              <a:lnTo>
                                <a:pt x="1422" y="84"/>
                              </a:lnTo>
                              <a:lnTo>
                                <a:pt x="1424" y="84"/>
                              </a:lnTo>
                              <a:lnTo>
                                <a:pt x="1431" y="87"/>
                              </a:lnTo>
                              <a:lnTo>
                                <a:pt x="1455" y="95"/>
                              </a:lnTo>
                              <a:lnTo>
                                <a:pt x="1478" y="104"/>
                              </a:lnTo>
                              <a:lnTo>
                                <a:pt x="1521" y="119"/>
                              </a:lnTo>
                              <a:lnTo>
                                <a:pt x="1523" y="119"/>
                              </a:lnTo>
                              <a:lnTo>
                                <a:pt x="1523" y="120"/>
                              </a:lnTo>
                              <a:lnTo>
                                <a:pt x="1524" y="120"/>
                              </a:lnTo>
                              <a:lnTo>
                                <a:pt x="1526" y="120"/>
                              </a:lnTo>
                              <a:lnTo>
                                <a:pt x="1538" y="125"/>
                              </a:lnTo>
                              <a:lnTo>
                                <a:pt x="1539" y="126"/>
                              </a:lnTo>
                              <a:lnTo>
                                <a:pt x="1541" y="126"/>
                              </a:lnTo>
                              <a:lnTo>
                                <a:pt x="1542" y="126"/>
                              </a:lnTo>
                              <a:lnTo>
                                <a:pt x="1542" y="128"/>
                              </a:lnTo>
                              <a:lnTo>
                                <a:pt x="1559" y="134"/>
                              </a:lnTo>
                              <a:lnTo>
                                <a:pt x="1560" y="134"/>
                              </a:lnTo>
                              <a:lnTo>
                                <a:pt x="1560" y="135"/>
                              </a:lnTo>
                              <a:lnTo>
                                <a:pt x="1562" y="135"/>
                              </a:lnTo>
                              <a:lnTo>
                                <a:pt x="1587" y="144"/>
                              </a:lnTo>
                              <a:lnTo>
                                <a:pt x="1589" y="146"/>
                              </a:lnTo>
                              <a:lnTo>
                                <a:pt x="1590" y="146"/>
                              </a:lnTo>
                              <a:lnTo>
                                <a:pt x="1592" y="146"/>
                              </a:lnTo>
                              <a:lnTo>
                                <a:pt x="1626" y="158"/>
                              </a:lnTo>
                              <a:lnTo>
                                <a:pt x="1644" y="162"/>
                              </a:lnTo>
                              <a:lnTo>
                                <a:pt x="1646" y="164"/>
                              </a:lnTo>
                              <a:lnTo>
                                <a:pt x="1647" y="164"/>
                              </a:lnTo>
                              <a:lnTo>
                                <a:pt x="1649" y="164"/>
                              </a:lnTo>
                              <a:lnTo>
                                <a:pt x="1650" y="165"/>
                              </a:lnTo>
                              <a:lnTo>
                                <a:pt x="1652" y="165"/>
                              </a:lnTo>
                              <a:lnTo>
                                <a:pt x="1653" y="165"/>
                              </a:lnTo>
                              <a:lnTo>
                                <a:pt x="1655" y="167"/>
                              </a:lnTo>
                              <a:lnTo>
                                <a:pt x="1656" y="167"/>
                              </a:lnTo>
                              <a:lnTo>
                                <a:pt x="1661" y="167"/>
                              </a:lnTo>
                              <a:lnTo>
                                <a:pt x="1664" y="167"/>
                              </a:lnTo>
                              <a:lnTo>
                                <a:pt x="1668" y="167"/>
                              </a:lnTo>
                              <a:lnTo>
                                <a:pt x="1670" y="167"/>
                              </a:lnTo>
                              <a:lnTo>
                                <a:pt x="1671" y="167"/>
                              </a:lnTo>
                              <a:lnTo>
                                <a:pt x="1673" y="167"/>
                              </a:lnTo>
                              <a:lnTo>
                                <a:pt x="1674" y="167"/>
                              </a:lnTo>
                              <a:lnTo>
                                <a:pt x="1676" y="167"/>
                              </a:lnTo>
                              <a:lnTo>
                                <a:pt x="1677" y="167"/>
                              </a:lnTo>
                              <a:lnTo>
                                <a:pt x="1679" y="167"/>
                              </a:lnTo>
                              <a:lnTo>
                                <a:pt x="1680" y="167"/>
                              </a:lnTo>
                              <a:lnTo>
                                <a:pt x="1694" y="164"/>
                              </a:lnTo>
                              <a:lnTo>
                                <a:pt x="1695" y="164"/>
                              </a:lnTo>
                              <a:lnTo>
                                <a:pt x="1697" y="164"/>
                              </a:lnTo>
                              <a:lnTo>
                                <a:pt x="1698" y="164"/>
                              </a:lnTo>
                              <a:lnTo>
                                <a:pt x="1703" y="164"/>
                              </a:lnTo>
                              <a:lnTo>
                                <a:pt x="1704" y="164"/>
                              </a:lnTo>
                              <a:lnTo>
                                <a:pt x="1704" y="162"/>
                              </a:lnTo>
                              <a:lnTo>
                                <a:pt x="1706" y="162"/>
                              </a:lnTo>
                              <a:lnTo>
                                <a:pt x="1707" y="162"/>
                              </a:lnTo>
                              <a:lnTo>
                                <a:pt x="1713" y="162"/>
                              </a:lnTo>
                              <a:lnTo>
                                <a:pt x="1715" y="162"/>
                              </a:lnTo>
                              <a:lnTo>
                                <a:pt x="1716" y="162"/>
                              </a:lnTo>
                              <a:lnTo>
                                <a:pt x="1718" y="162"/>
                              </a:lnTo>
                              <a:lnTo>
                                <a:pt x="1718" y="161"/>
                              </a:lnTo>
                              <a:lnTo>
                                <a:pt x="1722" y="161"/>
                              </a:lnTo>
                              <a:lnTo>
                                <a:pt x="1724" y="161"/>
                              </a:lnTo>
                              <a:lnTo>
                                <a:pt x="1725" y="161"/>
                              </a:lnTo>
                              <a:lnTo>
                                <a:pt x="1727" y="161"/>
                              </a:lnTo>
                              <a:lnTo>
                                <a:pt x="1788" y="152"/>
                              </a:lnTo>
                              <a:lnTo>
                                <a:pt x="1883" y="138"/>
                              </a:lnTo>
                              <a:lnTo>
                                <a:pt x="1884" y="138"/>
                              </a:lnTo>
                              <a:lnTo>
                                <a:pt x="1886" y="138"/>
                              </a:lnTo>
                              <a:lnTo>
                                <a:pt x="1887" y="138"/>
                              </a:lnTo>
                              <a:lnTo>
                                <a:pt x="1889" y="138"/>
                              </a:lnTo>
                              <a:lnTo>
                                <a:pt x="1890" y="138"/>
                              </a:lnTo>
                              <a:lnTo>
                                <a:pt x="1890" y="137"/>
                              </a:lnTo>
                              <a:lnTo>
                                <a:pt x="1892" y="137"/>
                              </a:lnTo>
                              <a:lnTo>
                                <a:pt x="1893" y="137"/>
                              </a:lnTo>
                              <a:lnTo>
                                <a:pt x="1902" y="137"/>
                              </a:lnTo>
                              <a:lnTo>
                                <a:pt x="1904" y="137"/>
                              </a:lnTo>
                              <a:lnTo>
                                <a:pt x="1905" y="137"/>
                              </a:lnTo>
                              <a:lnTo>
                                <a:pt x="1907" y="137"/>
                              </a:lnTo>
                              <a:lnTo>
                                <a:pt x="1908" y="137"/>
                              </a:lnTo>
                              <a:lnTo>
                                <a:pt x="1910" y="137"/>
                              </a:lnTo>
                              <a:lnTo>
                                <a:pt x="1911" y="135"/>
                              </a:lnTo>
                              <a:lnTo>
                                <a:pt x="1952" y="135"/>
                              </a:lnTo>
                              <a:lnTo>
                                <a:pt x="1991" y="134"/>
                              </a:lnTo>
                              <a:lnTo>
                                <a:pt x="1992" y="134"/>
                              </a:lnTo>
                              <a:lnTo>
                                <a:pt x="1994" y="134"/>
                              </a:lnTo>
                              <a:lnTo>
                                <a:pt x="1994" y="132"/>
                              </a:lnTo>
                              <a:lnTo>
                                <a:pt x="2010" y="132"/>
                              </a:lnTo>
                              <a:lnTo>
                                <a:pt x="2012" y="132"/>
                              </a:lnTo>
                              <a:lnTo>
                                <a:pt x="2013" y="132"/>
                              </a:lnTo>
                              <a:lnTo>
                                <a:pt x="2015" y="132"/>
                              </a:lnTo>
                              <a:lnTo>
                                <a:pt x="2016" y="132"/>
                              </a:lnTo>
                              <a:lnTo>
                                <a:pt x="2018" y="132"/>
                              </a:lnTo>
                              <a:lnTo>
                                <a:pt x="2021" y="132"/>
                              </a:lnTo>
                              <a:lnTo>
                                <a:pt x="2022" y="132"/>
                              </a:lnTo>
                              <a:lnTo>
                                <a:pt x="2024" y="132"/>
                              </a:lnTo>
                              <a:lnTo>
                                <a:pt x="2031" y="132"/>
                              </a:lnTo>
                              <a:lnTo>
                                <a:pt x="2039" y="132"/>
                              </a:lnTo>
                              <a:lnTo>
                                <a:pt x="2040" y="134"/>
                              </a:lnTo>
                              <a:lnTo>
                                <a:pt x="2042" y="134"/>
                              </a:lnTo>
                              <a:lnTo>
                                <a:pt x="2043" y="134"/>
                              </a:lnTo>
                              <a:lnTo>
                                <a:pt x="2045" y="134"/>
                              </a:lnTo>
                              <a:lnTo>
                                <a:pt x="2046" y="135"/>
                              </a:lnTo>
                              <a:lnTo>
                                <a:pt x="2048" y="135"/>
                              </a:lnTo>
                              <a:lnTo>
                                <a:pt x="2049" y="135"/>
                              </a:lnTo>
                              <a:lnTo>
                                <a:pt x="2051" y="135"/>
                              </a:lnTo>
                              <a:lnTo>
                                <a:pt x="2060" y="137"/>
                              </a:lnTo>
                              <a:lnTo>
                                <a:pt x="2061" y="138"/>
                              </a:lnTo>
                              <a:lnTo>
                                <a:pt x="2063" y="138"/>
                              </a:lnTo>
                              <a:lnTo>
                                <a:pt x="2064" y="138"/>
                              </a:lnTo>
                              <a:lnTo>
                                <a:pt x="2066" y="138"/>
                              </a:lnTo>
                              <a:lnTo>
                                <a:pt x="2067" y="140"/>
                              </a:lnTo>
                              <a:lnTo>
                                <a:pt x="2072" y="140"/>
                              </a:lnTo>
                              <a:lnTo>
                                <a:pt x="2085" y="143"/>
                              </a:lnTo>
                              <a:lnTo>
                                <a:pt x="2112" y="147"/>
                              </a:lnTo>
                              <a:lnTo>
                                <a:pt x="2121" y="149"/>
                              </a:lnTo>
                              <a:lnTo>
                                <a:pt x="2121" y="150"/>
                              </a:lnTo>
                              <a:lnTo>
                                <a:pt x="2123" y="150"/>
                              </a:lnTo>
                              <a:lnTo>
                                <a:pt x="2124" y="150"/>
                              </a:lnTo>
                              <a:lnTo>
                                <a:pt x="2126" y="150"/>
                              </a:lnTo>
                              <a:lnTo>
                                <a:pt x="2145" y="155"/>
                              </a:lnTo>
                              <a:lnTo>
                                <a:pt x="2162" y="161"/>
                              </a:lnTo>
                              <a:lnTo>
                                <a:pt x="2177" y="168"/>
                              </a:lnTo>
                              <a:lnTo>
                                <a:pt x="2192" y="176"/>
                              </a:lnTo>
                              <a:lnTo>
                                <a:pt x="2193" y="176"/>
                              </a:lnTo>
                              <a:lnTo>
                                <a:pt x="2193" y="177"/>
                              </a:lnTo>
                              <a:lnTo>
                                <a:pt x="2195" y="177"/>
                              </a:lnTo>
                              <a:lnTo>
                                <a:pt x="2196" y="179"/>
                              </a:lnTo>
                              <a:lnTo>
                                <a:pt x="2217" y="191"/>
                              </a:lnTo>
                              <a:lnTo>
                                <a:pt x="2219" y="192"/>
                              </a:lnTo>
                              <a:lnTo>
                                <a:pt x="2220" y="192"/>
                              </a:lnTo>
                              <a:lnTo>
                                <a:pt x="2222" y="194"/>
                              </a:lnTo>
                              <a:lnTo>
                                <a:pt x="2223" y="194"/>
                              </a:lnTo>
                              <a:lnTo>
                                <a:pt x="2225" y="195"/>
                              </a:lnTo>
                              <a:lnTo>
                                <a:pt x="2226" y="195"/>
                              </a:lnTo>
                              <a:lnTo>
                                <a:pt x="2228" y="197"/>
                              </a:lnTo>
                              <a:lnTo>
                                <a:pt x="2229" y="197"/>
                              </a:lnTo>
                              <a:lnTo>
                                <a:pt x="2231" y="198"/>
                              </a:lnTo>
                              <a:lnTo>
                                <a:pt x="2234" y="200"/>
                              </a:lnTo>
                              <a:lnTo>
                                <a:pt x="2237" y="200"/>
                              </a:lnTo>
                              <a:lnTo>
                                <a:pt x="2241" y="201"/>
                              </a:lnTo>
                              <a:lnTo>
                                <a:pt x="2244" y="201"/>
                              </a:lnTo>
                              <a:lnTo>
                                <a:pt x="2247" y="203"/>
                              </a:lnTo>
                              <a:lnTo>
                                <a:pt x="2252" y="203"/>
                              </a:lnTo>
                              <a:lnTo>
                                <a:pt x="2255" y="203"/>
                              </a:lnTo>
                              <a:lnTo>
                                <a:pt x="2259" y="203"/>
                              </a:lnTo>
                              <a:lnTo>
                                <a:pt x="2262" y="201"/>
                              </a:lnTo>
                              <a:lnTo>
                                <a:pt x="2265" y="201"/>
                              </a:lnTo>
                              <a:lnTo>
                                <a:pt x="2270" y="200"/>
                              </a:lnTo>
                              <a:lnTo>
                                <a:pt x="2271" y="200"/>
                              </a:lnTo>
                              <a:lnTo>
                                <a:pt x="2273" y="198"/>
                              </a:lnTo>
                              <a:lnTo>
                                <a:pt x="2274" y="198"/>
                              </a:lnTo>
                              <a:lnTo>
                                <a:pt x="2276" y="198"/>
                              </a:lnTo>
                              <a:lnTo>
                                <a:pt x="2277" y="197"/>
                              </a:lnTo>
                              <a:lnTo>
                                <a:pt x="2279" y="197"/>
                              </a:lnTo>
                              <a:lnTo>
                                <a:pt x="2279" y="195"/>
                              </a:lnTo>
                              <a:lnTo>
                                <a:pt x="2280" y="195"/>
                              </a:lnTo>
                              <a:lnTo>
                                <a:pt x="2282" y="194"/>
                              </a:lnTo>
                              <a:lnTo>
                                <a:pt x="2355" y="161"/>
                              </a:lnTo>
                              <a:lnTo>
                                <a:pt x="2538" y="75"/>
                              </a:lnTo>
                              <a:lnTo>
                                <a:pt x="2540" y="75"/>
                              </a:lnTo>
                              <a:lnTo>
                                <a:pt x="2541" y="74"/>
                              </a:lnTo>
                              <a:lnTo>
                                <a:pt x="2543" y="74"/>
                              </a:lnTo>
                              <a:lnTo>
                                <a:pt x="2546" y="72"/>
                              </a:lnTo>
                              <a:lnTo>
                                <a:pt x="2547" y="72"/>
                              </a:lnTo>
                              <a:lnTo>
                                <a:pt x="2549" y="71"/>
                              </a:lnTo>
                              <a:lnTo>
                                <a:pt x="2550" y="71"/>
                              </a:lnTo>
                              <a:lnTo>
                                <a:pt x="2552" y="71"/>
                              </a:lnTo>
                              <a:lnTo>
                                <a:pt x="2553" y="69"/>
                              </a:lnTo>
                              <a:lnTo>
                                <a:pt x="2558" y="68"/>
                              </a:lnTo>
                              <a:lnTo>
                                <a:pt x="2562" y="66"/>
                              </a:lnTo>
                              <a:lnTo>
                                <a:pt x="2568" y="66"/>
                              </a:lnTo>
                              <a:lnTo>
                                <a:pt x="2573" y="65"/>
                              </a:lnTo>
                              <a:lnTo>
                                <a:pt x="2577" y="65"/>
                              </a:lnTo>
                              <a:lnTo>
                                <a:pt x="2583" y="65"/>
                              </a:lnTo>
                              <a:lnTo>
                                <a:pt x="2588" y="65"/>
                              </a:lnTo>
                              <a:lnTo>
                                <a:pt x="2592" y="66"/>
                              </a:lnTo>
                              <a:lnTo>
                                <a:pt x="2598" y="66"/>
                              </a:lnTo>
                              <a:lnTo>
                                <a:pt x="2603" y="68"/>
                              </a:lnTo>
                              <a:lnTo>
                                <a:pt x="2607" y="69"/>
                              </a:lnTo>
                              <a:lnTo>
                                <a:pt x="2612" y="71"/>
                              </a:lnTo>
                              <a:lnTo>
                                <a:pt x="2616" y="74"/>
                              </a:lnTo>
                              <a:lnTo>
                                <a:pt x="2621" y="77"/>
                              </a:lnTo>
                              <a:lnTo>
                                <a:pt x="2622" y="77"/>
                              </a:lnTo>
                              <a:lnTo>
                                <a:pt x="2624" y="77"/>
                              </a:lnTo>
                              <a:lnTo>
                                <a:pt x="2624" y="78"/>
                              </a:lnTo>
                              <a:lnTo>
                                <a:pt x="2625" y="78"/>
                              </a:lnTo>
                              <a:lnTo>
                                <a:pt x="2627" y="80"/>
                              </a:lnTo>
                              <a:lnTo>
                                <a:pt x="2631" y="83"/>
                              </a:lnTo>
                              <a:lnTo>
                                <a:pt x="2637" y="87"/>
                              </a:lnTo>
                              <a:lnTo>
                                <a:pt x="2643" y="92"/>
                              </a:lnTo>
                              <a:lnTo>
                                <a:pt x="2648" y="98"/>
                              </a:lnTo>
                              <a:lnTo>
                                <a:pt x="2649" y="99"/>
                              </a:lnTo>
                              <a:lnTo>
                                <a:pt x="2651" y="99"/>
                              </a:lnTo>
                              <a:lnTo>
                                <a:pt x="2651" y="101"/>
                              </a:lnTo>
                              <a:lnTo>
                                <a:pt x="2652" y="102"/>
                              </a:lnTo>
                              <a:lnTo>
                                <a:pt x="2654" y="104"/>
                              </a:lnTo>
                              <a:lnTo>
                                <a:pt x="2676" y="129"/>
                              </a:lnTo>
                              <a:lnTo>
                                <a:pt x="2678" y="131"/>
                              </a:lnTo>
                              <a:lnTo>
                                <a:pt x="2678" y="132"/>
                              </a:lnTo>
                              <a:lnTo>
                                <a:pt x="2679" y="132"/>
                              </a:lnTo>
                              <a:lnTo>
                                <a:pt x="2679" y="134"/>
                              </a:lnTo>
                              <a:lnTo>
                                <a:pt x="2681" y="135"/>
                              </a:lnTo>
                              <a:lnTo>
                                <a:pt x="2682" y="135"/>
                              </a:lnTo>
                              <a:lnTo>
                                <a:pt x="2682" y="137"/>
                              </a:lnTo>
                              <a:lnTo>
                                <a:pt x="2690" y="143"/>
                              </a:lnTo>
                              <a:lnTo>
                                <a:pt x="2696" y="150"/>
                              </a:lnTo>
                              <a:lnTo>
                                <a:pt x="2697" y="150"/>
                              </a:lnTo>
                              <a:lnTo>
                                <a:pt x="2699" y="152"/>
                              </a:lnTo>
                              <a:lnTo>
                                <a:pt x="2700" y="153"/>
                              </a:lnTo>
                              <a:lnTo>
                                <a:pt x="2702" y="155"/>
                              </a:lnTo>
                              <a:lnTo>
                                <a:pt x="2703" y="155"/>
                              </a:lnTo>
                              <a:lnTo>
                                <a:pt x="2703" y="156"/>
                              </a:lnTo>
                              <a:lnTo>
                                <a:pt x="2729" y="177"/>
                              </a:lnTo>
                              <a:lnTo>
                                <a:pt x="2730" y="177"/>
                              </a:lnTo>
                              <a:lnTo>
                                <a:pt x="2732" y="179"/>
                              </a:lnTo>
                              <a:lnTo>
                                <a:pt x="2733" y="180"/>
                              </a:lnTo>
                              <a:lnTo>
                                <a:pt x="2735" y="182"/>
                              </a:lnTo>
                              <a:lnTo>
                                <a:pt x="2736" y="183"/>
                              </a:lnTo>
                              <a:lnTo>
                                <a:pt x="2738" y="185"/>
                              </a:lnTo>
                              <a:lnTo>
                                <a:pt x="2744" y="189"/>
                              </a:lnTo>
                              <a:lnTo>
                                <a:pt x="2748" y="195"/>
                              </a:lnTo>
                              <a:lnTo>
                                <a:pt x="2754" y="203"/>
                              </a:lnTo>
                              <a:lnTo>
                                <a:pt x="2754" y="204"/>
                              </a:lnTo>
                              <a:lnTo>
                                <a:pt x="2756" y="204"/>
                              </a:lnTo>
                              <a:lnTo>
                                <a:pt x="2757" y="206"/>
                              </a:lnTo>
                              <a:lnTo>
                                <a:pt x="2757" y="207"/>
                              </a:lnTo>
                              <a:lnTo>
                                <a:pt x="2759" y="209"/>
                              </a:lnTo>
                              <a:lnTo>
                                <a:pt x="2760" y="210"/>
                              </a:lnTo>
                              <a:lnTo>
                                <a:pt x="2760" y="212"/>
                              </a:lnTo>
                              <a:lnTo>
                                <a:pt x="2784" y="246"/>
                              </a:lnTo>
                            </a:path>
                          </a:pathLst>
                        </a:custGeom>
                        <a:noFill/>
                        <a:ln w="39688">
                          <a:solidFill>
                            <a:srgbClr val="FF8000"/>
                          </a:solidFill>
                          <a:prstDash val="solid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98" name="Freeform 1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70275" y="4083050"/>
                          <a:ext cx="1473200" cy="163513"/>
                        </a:xfrm>
                        <a:custGeom>
                          <a:avLst/>
                          <a:gdLst>
                            <a:gd name="T0" fmla="*/ 2147483646 w 2784"/>
                            <a:gd name="T1" fmla="*/ 2147483646 h 308"/>
                            <a:gd name="T2" fmla="*/ 2147483646 w 2784"/>
                            <a:gd name="T3" fmla="*/ 2147483646 h 308"/>
                            <a:gd name="T4" fmla="*/ 2147483646 w 2784"/>
                            <a:gd name="T5" fmla="*/ 2147483646 h 308"/>
                            <a:gd name="T6" fmla="*/ 2147483646 w 2784"/>
                            <a:gd name="T7" fmla="*/ 2147483646 h 308"/>
                            <a:gd name="T8" fmla="*/ 2147483646 w 2784"/>
                            <a:gd name="T9" fmla="*/ 2147483646 h 308"/>
                            <a:gd name="T10" fmla="*/ 2147483646 w 2784"/>
                            <a:gd name="T11" fmla="*/ 2147483646 h 308"/>
                            <a:gd name="T12" fmla="*/ 2147483646 w 2784"/>
                            <a:gd name="T13" fmla="*/ 2147483646 h 308"/>
                            <a:gd name="T14" fmla="*/ 2147483646 w 2784"/>
                            <a:gd name="T15" fmla="*/ 2147483646 h 308"/>
                            <a:gd name="T16" fmla="*/ 2147483646 w 2784"/>
                            <a:gd name="T17" fmla="*/ 2147483646 h 308"/>
                            <a:gd name="T18" fmla="*/ 2147483646 w 2784"/>
                            <a:gd name="T19" fmla="*/ 2147483646 h 308"/>
                            <a:gd name="T20" fmla="*/ 2147483646 w 2784"/>
                            <a:gd name="T21" fmla="*/ 2147483646 h 308"/>
                            <a:gd name="T22" fmla="*/ 2147483646 w 2784"/>
                            <a:gd name="T23" fmla="*/ 2147483646 h 308"/>
                            <a:gd name="T24" fmla="*/ 2147483646 w 2784"/>
                            <a:gd name="T25" fmla="*/ 2147483646 h 308"/>
                            <a:gd name="T26" fmla="*/ 2147483646 w 2784"/>
                            <a:gd name="T27" fmla="*/ 2147483646 h 308"/>
                            <a:gd name="T28" fmla="*/ 2147483646 w 2784"/>
                            <a:gd name="T29" fmla="*/ 2147483646 h 308"/>
                            <a:gd name="T30" fmla="*/ 2147483646 w 2784"/>
                            <a:gd name="T31" fmla="*/ 2147483646 h 308"/>
                            <a:gd name="T32" fmla="*/ 2147483646 w 2784"/>
                            <a:gd name="T33" fmla="*/ 2147483646 h 308"/>
                            <a:gd name="T34" fmla="*/ 2147483646 w 2784"/>
                            <a:gd name="T35" fmla="*/ 2147483646 h 308"/>
                            <a:gd name="T36" fmla="*/ 2147483646 w 2784"/>
                            <a:gd name="T37" fmla="*/ 2147483646 h 308"/>
                            <a:gd name="T38" fmla="*/ 2147483646 w 2784"/>
                            <a:gd name="T39" fmla="*/ 2147483646 h 308"/>
                            <a:gd name="T40" fmla="*/ 2147483646 w 2784"/>
                            <a:gd name="T41" fmla="*/ 2147483646 h 308"/>
                            <a:gd name="T42" fmla="*/ 2147483646 w 2784"/>
                            <a:gd name="T43" fmla="*/ 2147483646 h 308"/>
                            <a:gd name="T44" fmla="*/ 2147483646 w 2784"/>
                            <a:gd name="T45" fmla="*/ 2147483646 h 308"/>
                            <a:gd name="T46" fmla="*/ 2147483646 w 2784"/>
                            <a:gd name="T47" fmla="*/ 2147483646 h 308"/>
                            <a:gd name="T48" fmla="*/ 2147483646 w 2784"/>
                            <a:gd name="T49" fmla="*/ 2147483646 h 308"/>
                            <a:gd name="T50" fmla="*/ 2147483646 w 2784"/>
                            <a:gd name="T51" fmla="*/ 2147483646 h 308"/>
                            <a:gd name="T52" fmla="*/ 2147483646 w 2784"/>
                            <a:gd name="T53" fmla="*/ 2147483646 h 308"/>
                            <a:gd name="T54" fmla="*/ 2147483646 w 2784"/>
                            <a:gd name="T55" fmla="*/ 2147483646 h 308"/>
                            <a:gd name="T56" fmla="*/ 2147483646 w 2784"/>
                            <a:gd name="T57" fmla="*/ 2147483646 h 308"/>
                            <a:gd name="T58" fmla="*/ 2147483646 w 2784"/>
                            <a:gd name="T59" fmla="*/ 2147483646 h 308"/>
                            <a:gd name="T60" fmla="*/ 2147483646 w 2784"/>
                            <a:gd name="T61" fmla="*/ 2147483646 h 308"/>
                            <a:gd name="T62" fmla="*/ 2147483646 w 2784"/>
                            <a:gd name="T63" fmla="*/ 2147483646 h 308"/>
                            <a:gd name="T64" fmla="*/ 2147483646 w 2784"/>
                            <a:gd name="T65" fmla="*/ 2147483646 h 308"/>
                            <a:gd name="T66" fmla="*/ 2147483646 w 2784"/>
                            <a:gd name="T67" fmla="*/ 2147483646 h 308"/>
                            <a:gd name="T68" fmla="*/ 2147483646 w 2784"/>
                            <a:gd name="T69" fmla="*/ 2147483646 h 308"/>
                            <a:gd name="T70" fmla="*/ 2147483646 w 2784"/>
                            <a:gd name="T71" fmla="*/ 2147483646 h 308"/>
                            <a:gd name="T72" fmla="*/ 2147483646 w 2784"/>
                            <a:gd name="T73" fmla="*/ 2147483646 h 308"/>
                            <a:gd name="T74" fmla="*/ 2147483646 w 2784"/>
                            <a:gd name="T75" fmla="*/ 2147483646 h 308"/>
                            <a:gd name="T76" fmla="*/ 2147483646 w 2784"/>
                            <a:gd name="T77" fmla="*/ 2147483646 h 308"/>
                            <a:gd name="T78" fmla="*/ 2147483646 w 2784"/>
                            <a:gd name="T79" fmla="*/ 2147483646 h 308"/>
                            <a:gd name="T80" fmla="*/ 2147483646 w 2784"/>
                            <a:gd name="T81" fmla="*/ 2147483646 h 308"/>
                            <a:gd name="T82" fmla="*/ 2147483646 w 2784"/>
                            <a:gd name="T83" fmla="*/ 2147483646 h 308"/>
                            <a:gd name="T84" fmla="*/ 2147483646 w 2784"/>
                            <a:gd name="T85" fmla="*/ 2147483646 h 308"/>
                            <a:gd name="T86" fmla="*/ 2147483646 w 2784"/>
                            <a:gd name="T87" fmla="*/ 2147483646 h 308"/>
                            <a:gd name="T88" fmla="*/ 2147483646 w 2784"/>
                            <a:gd name="T89" fmla="*/ 2147483646 h 308"/>
                            <a:gd name="T90" fmla="*/ 2147483646 w 2784"/>
                            <a:gd name="T91" fmla="*/ 2147483646 h 308"/>
                            <a:gd name="T92" fmla="*/ 2147483646 w 2784"/>
                            <a:gd name="T93" fmla="*/ 2147483646 h 308"/>
                            <a:gd name="T94" fmla="*/ 2147483646 w 2784"/>
                            <a:gd name="T95" fmla="*/ 2147483646 h 308"/>
                            <a:gd name="T96" fmla="*/ 2147483646 w 2784"/>
                            <a:gd name="T97" fmla="*/ 2147483646 h 308"/>
                            <a:gd name="T98" fmla="*/ 2147483646 w 2784"/>
                            <a:gd name="T99" fmla="*/ 2147483646 h 308"/>
                            <a:gd name="T100" fmla="*/ 2147483646 w 2784"/>
                            <a:gd name="T101" fmla="*/ 2147483646 h 308"/>
                            <a:gd name="T102" fmla="*/ 2147483646 w 2784"/>
                            <a:gd name="T103" fmla="*/ 2147483646 h 308"/>
                            <a:gd name="T104" fmla="*/ 2147483646 w 2784"/>
                            <a:gd name="T105" fmla="*/ 2147483646 h 308"/>
                            <a:gd name="T106" fmla="*/ 2147483646 w 2784"/>
                            <a:gd name="T107" fmla="*/ 2147483646 h 308"/>
                            <a:gd name="T108" fmla="*/ 2147483646 w 2784"/>
                            <a:gd name="T109" fmla="*/ 2147483646 h 308"/>
                            <a:gd name="T110" fmla="*/ 2147483646 w 2784"/>
                            <a:gd name="T111" fmla="*/ 2147483646 h 308"/>
                            <a:gd name="T112" fmla="*/ 2147483646 w 2784"/>
                            <a:gd name="T113" fmla="*/ 2147483646 h 308"/>
                            <a:gd name="T114" fmla="*/ 2147483646 w 2784"/>
                            <a:gd name="T115" fmla="*/ 2147483646 h 308"/>
                            <a:gd name="T116" fmla="*/ 2147483646 w 2784"/>
                            <a:gd name="T117" fmla="*/ 2147483646 h 308"/>
                            <a:gd name="T118" fmla="*/ 2147483646 w 2784"/>
                            <a:gd name="T119" fmla="*/ 2147483646 h 308"/>
                            <a:gd name="T120" fmla="*/ 2147483646 w 2784"/>
                            <a:gd name="T121" fmla="*/ 2147483646 h 308"/>
                            <a:gd name="T122" fmla="*/ 2147483646 w 2784"/>
                            <a:gd name="T123" fmla="*/ 2147483646 h 308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60000 65536"/>
                            <a:gd name="T169" fmla="*/ 0 60000 65536"/>
                            <a:gd name="T170" fmla="*/ 0 60000 65536"/>
                            <a:gd name="T171" fmla="*/ 0 60000 65536"/>
                            <a:gd name="T172" fmla="*/ 0 60000 65536"/>
                            <a:gd name="T173" fmla="*/ 0 60000 65536"/>
                            <a:gd name="T174" fmla="*/ 0 60000 65536"/>
                            <a:gd name="T175" fmla="*/ 0 60000 65536"/>
                            <a:gd name="T176" fmla="*/ 0 60000 65536"/>
                            <a:gd name="T177" fmla="*/ 0 60000 65536"/>
                            <a:gd name="T178" fmla="*/ 0 60000 65536"/>
                            <a:gd name="T179" fmla="*/ 0 60000 65536"/>
                            <a:gd name="T180" fmla="*/ 0 60000 65536"/>
                            <a:gd name="T181" fmla="*/ 0 60000 65536"/>
                            <a:gd name="T182" fmla="*/ 0 60000 65536"/>
                            <a:gd name="T183" fmla="*/ 0 60000 65536"/>
                            <a:gd name="T184" fmla="*/ 0 60000 65536"/>
                            <a:gd name="T185" fmla="*/ 0 60000 65536"/>
                            <a:gd name="T186" fmla="*/ 0 w 2784"/>
                            <a:gd name="T187" fmla="*/ 0 h 308"/>
                            <a:gd name="T188" fmla="*/ 2784 w 2784"/>
                            <a:gd name="T189" fmla="*/ 308 h 308"/>
                          </a:gdLst>
                          <a:ahLst/>
                          <a:cxnLst>
                            <a:cxn ang="T124">
                              <a:pos x="T0" y="T1"/>
                            </a:cxn>
                            <a:cxn ang="T125">
                              <a:pos x="T2" y="T3"/>
                            </a:cxn>
                            <a:cxn ang="T126">
                              <a:pos x="T4" y="T5"/>
                            </a:cxn>
                            <a:cxn ang="T127">
                              <a:pos x="T6" y="T7"/>
                            </a:cxn>
                            <a:cxn ang="T128">
                              <a:pos x="T8" y="T9"/>
                            </a:cxn>
                            <a:cxn ang="T129">
                              <a:pos x="T10" y="T11"/>
                            </a:cxn>
                            <a:cxn ang="T130">
                              <a:pos x="T12" y="T13"/>
                            </a:cxn>
                            <a:cxn ang="T131">
                              <a:pos x="T14" y="T15"/>
                            </a:cxn>
                            <a:cxn ang="T132">
                              <a:pos x="T16" y="T17"/>
                            </a:cxn>
                            <a:cxn ang="T133">
                              <a:pos x="T18" y="T19"/>
                            </a:cxn>
                            <a:cxn ang="T134">
                              <a:pos x="T20" y="T21"/>
                            </a:cxn>
                            <a:cxn ang="T135">
                              <a:pos x="T22" y="T23"/>
                            </a:cxn>
                            <a:cxn ang="T136">
                              <a:pos x="T24" y="T25"/>
                            </a:cxn>
                            <a:cxn ang="T137">
                              <a:pos x="T26" y="T27"/>
                            </a:cxn>
                            <a:cxn ang="T138">
                              <a:pos x="T28" y="T29"/>
                            </a:cxn>
                            <a:cxn ang="T139">
                              <a:pos x="T30" y="T31"/>
                            </a:cxn>
                            <a:cxn ang="T140">
                              <a:pos x="T32" y="T33"/>
                            </a:cxn>
                            <a:cxn ang="T141">
                              <a:pos x="T34" y="T35"/>
                            </a:cxn>
                            <a:cxn ang="T142">
                              <a:pos x="T36" y="T37"/>
                            </a:cxn>
                            <a:cxn ang="T143">
                              <a:pos x="T38" y="T39"/>
                            </a:cxn>
                            <a:cxn ang="T144">
                              <a:pos x="T40" y="T41"/>
                            </a:cxn>
                            <a:cxn ang="T145">
                              <a:pos x="T42" y="T43"/>
                            </a:cxn>
                            <a:cxn ang="T146">
                              <a:pos x="T44" y="T45"/>
                            </a:cxn>
                            <a:cxn ang="T147">
                              <a:pos x="T46" y="T47"/>
                            </a:cxn>
                            <a:cxn ang="T148">
                              <a:pos x="T48" y="T49"/>
                            </a:cxn>
                            <a:cxn ang="T149">
                              <a:pos x="T50" y="T51"/>
                            </a:cxn>
                            <a:cxn ang="T150">
                              <a:pos x="T52" y="T53"/>
                            </a:cxn>
                            <a:cxn ang="T151">
                              <a:pos x="T54" y="T55"/>
                            </a:cxn>
                            <a:cxn ang="T152">
                              <a:pos x="T56" y="T57"/>
                            </a:cxn>
                            <a:cxn ang="T153">
                              <a:pos x="T58" y="T59"/>
                            </a:cxn>
                            <a:cxn ang="T154">
                              <a:pos x="T60" y="T61"/>
                            </a:cxn>
                            <a:cxn ang="T155">
                              <a:pos x="T62" y="T63"/>
                            </a:cxn>
                            <a:cxn ang="T156">
                              <a:pos x="T64" y="T65"/>
                            </a:cxn>
                            <a:cxn ang="T157">
                              <a:pos x="T66" y="T67"/>
                            </a:cxn>
                            <a:cxn ang="T158">
                              <a:pos x="T68" y="T69"/>
                            </a:cxn>
                            <a:cxn ang="T159">
                              <a:pos x="T70" y="T71"/>
                            </a:cxn>
                            <a:cxn ang="T160">
                              <a:pos x="T72" y="T73"/>
                            </a:cxn>
                            <a:cxn ang="T161">
                              <a:pos x="T74" y="T75"/>
                            </a:cxn>
                            <a:cxn ang="T162">
                              <a:pos x="T76" y="T77"/>
                            </a:cxn>
                            <a:cxn ang="T163">
                              <a:pos x="T78" y="T79"/>
                            </a:cxn>
                            <a:cxn ang="T164">
                              <a:pos x="T80" y="T81"/>
                            </a:cxn>
                            <a:cxn ang="T165">
                              <a:pos x="T82" y="T83"/>
                            </a:cxn>
                            <a:cxn ang="T166">
                              <a:pos x="T84" y="T85"/>
                            </a:cxn>
                            <a:cxn ang="T167">
                              <a:pos x="T86" y="T87"/>
                            </a:cxn>
                            <a:cxn ang="T168">
                              <a:pos x="T88" y="T89"/>
                            </a:cxn>
                            <a:cxn ang="T169">
                              <a:pos x="T90" y="T91"/>
                            </a:cxn>
                            <a:cxn ang="T170">
                              <a:pos x="T92" y="T93"/>
                            </a:cxn>
                            <a:cxn ang="T171">
                              <a:pos x="T94" y="T95"/>
                            </a:cxn>
                            <a:cxn ang="T172">
                              <a:pos x="T96" y="T97"/>
                            </a:cxn>
                            <a:cxn ang="T173">
                              <a:pos x="T98" y="T99"/>
                            </a:cxn>
                            <a:cxn ang="T174">
                              <a:pos x="T100" y="T101"/>
                            </a:cxn>
                            <a:cxn ang="T175">
                              <a:pos x="T102" y="T103"/>
                            </a:cxn>
                            <a:cxn ang="T176">
                              <a:pos x="T104" y="T105"/>
                            </a:cxn>
                            <a:cxn ang="T177">
                              <a:pos x="T106" y="T107"/>
                            </a:cxn>
                            <a:cxn ang="T178">
                              <a:pos x="T108" y="T109"/>
                            </a:cxn>
                            <a:cxn ang="T179">
                              <a:pos x="T110" y="T111"/>
                            </a:cxn>
                            <a:cxn ang="T180">
                              <a:pos x="T112" y="T113"/>
                            </a:cxn>
                            <a:cxn ang="T181">
                              <a:pos x="T114" y="T115"/>
                            </a:cxn>
                            <a:cxn ang="T182">
                              <a:pos x="T116" y="T117"/>
                            </a:cxn>
                            <a:cxn ang="T183">
                              <a:pos x="T118" y="T119"/>
                            </a:cxn>
                            <a:cxn ang="T184">
                              <a:pos x="T120" y="T121"/>
                            </a:cxn>
                            <a:cxn ang="T185">
                              <a:pos x="T122" y="T123"/>
                            </a:cxn>
                          </a:cxnLst>
                          <a:rect l="T186" t="T187" r="T188" b="T189"/>
                          <a:pathLst>
                            <a:path w="2784" h="308">
                              <a:moveTo>
                                <a:pt x="0" y="192"/>
                              </a:moveTo>
                              <a:lnTo>
                                <a:pt x="87" y="248"/>
                              </a:lnTo>
                              <a:lnTo>
                                <a:pt x="161" y="293"/>
                              </a:lnTo>
                              <a:lnTo>
                                <a:pt x="162" y="294"/>
                              </a:lnTo>
                              <a:lnTo>
                                <a:pt x="162" y="296"/>
                              </a:lnTo>
                              <a:lnTo>
                                <a:pt x="164" y="296"/>
                              </a:lnTo>
                              <a:lnTo>
                                <a:pt x="165" y="297"/>
                              </a:lnTo>
                              <a:lnTo>
                                <a:pt x="167" y="297"/>
                              </a:lnTo>
                              <a:lnTo>
                                <a:pt x="168" y="299"/>
                              </a:lnTo>
                              <a:lnTo>
                                <a:pt x="170" y="299"/>
                              </a:lnTo>
                              <a:lnTo>
                                <a:pt x="171" y="300"/>
                              </a:lnTo>
                              <a:lnTo>
                                <a:pt x="173" y="300"/>
                              </a:lnTo>
                              <a:lnTo>
                                <a:pt x="177" y="302"/>
                              </a:lnTo>
                              <a:lnTo>
                                <a:pt x="180" y="303"/>
                              </a:lnTo>
                              <a:lnTo>
                                <a:pt x="185" y="305"/>
                              </a:lnTo>
                              <a:lnTo>
                                <a:pt x="189" y="306"/>
                              </a:lnTo>
                              <a:lnTo>
                                <a:pt x="194" y="308"/>
                              </a:lnTo>
                              <a:lnTo>
                                <a:pt x="198" y="308"/>
                              </a:lnTo>
                              <a:lnTo>
                                <a:pt x="203" y="308"/>
                              </a:lnTo>
                              <a:lnTo>
                                <a:pt x="207" y="308"/>
                              </a:lnTo>
                              <a:lnTo>
                                <a:pt x="212" y="308"/>
                              </a:lnTo>
                              <a:lnTo>
                                <a:pt x="215" y="306"/>
                              </a:lnTo>
                              <a:lnTo>
                                <a:pt x="219" y="306"/>
                              </a:lnTo>
                              <a:lnTo>
                                <a:pt x="224" y="305"/>
                              </a:lnTo>
                              <a:lnTo>
                                <a:pt x="228" y="303"/>
                              </a:lnTo>
                              <a:lnTo>
                                <a:pt x="233" y="302"/>
                              </a:lnTo>
                              <a:lnTo>
                                <a:pt x="236" y="299"/>
                              </a:lnTo>
                              <a:lnTo>
                                <a:pt x="240" y="297"/>
                              </a:lnTo>
                              <a:lnTo>
                                <a:pt x="243" y="294"/>
                              </a:lnTo>
                              <a:lnTo>
                                <a:pt x="246" y="291"/>
                              </a:lnTo>
                              <a:lnTo>
                                <a:pt x="251" y="288"/>
                              </a:lnTo>
                              <a:lnTo>
                                <a:pt x="254" y="285"/>
                              </a:lnTo>
                              <a:lnTo>
                                <a:pt x="257" y="282"/>
                              </a:lnTo>
                              <a:lnTo>
                                <a:pt x="258" y="279"/>
                              </a:lnTo>
                              <a:lnTo>
                                <a:pt x="261" y="275"/>
                              </a:lnTo>
                              <a:lnTo>
                                <a:pt x="263" y="273"/>
                              </a:lnTo>
                              <a:lnTo>
                                <a:pt x="264" y="272"/>
                              </a:lnTo>
                              <a:lnTo>
                                <a:pt x="264" y="270"/>
                              </a:lnTo>
                              <a:lnTo>
                                <a:pt x="266" y="269"/>
                              </a:lnTo>
                              <a:lnTo>
                                <a:pt x="266" y="267"/>
                              </a:lnTo>
                              <a:lnTo>
                                <a:pt x="267" y="266"/>
                              </a:lnTo>
                              <a:lnTo>
                                <a:pt x="267" y="264"/>
                              </a:lnTo>
                              <a:lnTo>
                                <a:pt x="269" y="263"/>
                              </a:lnTo>
                              <a:lnTo>
                                <a:pt x="305" y="191"/>
                              </a:lnTo>
                              <a:lnTo>
                                <a:pt x="315" y="168"/>
                              </a:lnTo>
                              <a:lnTo>
                                <a:pt x="317" y="165"/>
                              </a:lnTo>
                              <a:lnTo>
                                <a:pt x="317" y="164"/>
                              </a:lnTo>
                              <a:lnTo>
                                <a:pt x="318" y="162"/>
                              </a:lnTo>
                              <a:lnTo>
                                <a:pt x="318" y="161"/>
                              </a:lnTo>
                              <a:lnTo>
                                <a:pt x="320" y="159"/>
                              </a:lnTo>
                              <a:lnTo>
                                <a:pt x="320" y="158"/>
                              </a:lnTo>
                              <a:lnTo>
                                <a:pt x="321" y="156"/>
                              </a:lnTo>
                              <a:lnTo>
                                <a:pt x="321" y="155"/>
                              </a:lnTo>
                              <a:lnTo>
                                <a:pt x="323" y="153"/>
                              </a:lnTo>
                              <a:lnTo>
                                <a:pt x="324" y="152"/>
                              </a:lnTo>
                              <a:lnTo>
                                <a:pt x="324" y="150"/>
                              </a:lnTo>
                              <a:lnTo>
                                <a:pt x="327" y="147"/>
                              </a:lnTo>
                              <a:lnTo>
                                <a:pt x="330" y="144"/>
                              </a:lnTo>
                              <a:lnTo>
                                <a:pt x="333" y="141"/>
                              </a:lnTo>
                              <a:lnTo>
                                <a:pt x="336" y="138"/>
                              </a:lnTo>
                              <a:lnTo>
                                <a:pt x="339" y="135"/>
                              </a:lnTo>
                              <a:lnTo>
                                <a:pt x="342" y="134"/>
                              </a:lnTo>
                              <a:lnTo>
                                <a:pt x="345" y="131"/>
                              </a:lnTo>
                              <a:lnTo>
                                <a:pt x="347" y="129"/>
                              </a:lnTo>
                              <a:lnTo>
                                <a:pt x="348" y="129"/>
                              </a:lnTo>
                              <a:lnTo>
                                <a:pt x="350" y="128"/>
                              </a:lnTo>
                              <a:lnTo>
                                <a:pt x="351" y="128"/>
                              </a:lnTo>
                              <a:lnTo>
                                <a:pt x="353" y="126"/>
                              </a:lnTo>
                              <a:lnTo>
                                <a:pt x="354" y="126"/>
                              </a:lnTo>
                              <a:lnTo>
                                <a:pt x="357" y="125"/>
                              </a:lnTo>
                              <a:lnTo>
                                <a:pt x="359" y="125"/>
                              </a:lnTo>
                              <a:lnTo>
                                <a:pt x="360" y="123"/>
                              </a:lnTo>
                              <a:lnTo>
                                <a:pt x="362" y="123"/>
                              </a:lnTo>
                              <a:lnTo>
                                <a:pt x="363" y="123"/>
                              </a:lnTo>
                              <a:lnTo>
                                <a:pt x="386" y="113"/>
                              </a:lnTo>
                              <a:lnTo>
                                <a:pt x="387" y="113"/>
                              </a:lnTo>
                              <a:lnTo>
                                <a:pt x="389" y="111"/>
                              </a:lnTo>
                              <a:lnTo>
                                <a:pt x="390" y="111"/>
                              </a:lnTo>
                              <a:lnTo>
                                <a:pt x="392" y="110"/>
                              </a:lnTo>
                              <a:lnTo>
                                <a:pt x="393" y="110"/>
                              </a:lnTo>
                              <a:lnTo>
                                <a:pt x="395" y="110"/>
                              </a:lnTo>
                              <a:lnTo>
                                <a:pt x="395" y="108"/>
                              </a:lnTo>
                              <a:lnTo>
                                <a:pt x="396" y="108"/>
                              </a:lnTo>
                              <a:lnTo>
                                <a:pt x="402" y="107"/>
                              </a:lnTo>
                              <a:lnTo>
                                <a:pt x="408" y="105"/>
                              </a:lnTo>
                              <a:lnTo>
                                <a:pt x="414" y="104"/>
                              </a:lnTo>
                              <a:lnTo>
                                <a:pt x="416" y="104"/>
                              </a:lnTo>
                              <a:lnTo>
                                <a:pt x="417" y="102"/>
                              </a:lnTo>
                              <a:lnTo>
                                <a:pt x="419" y="102"/>
                              </a:lnTo>
                              <a:lnTo>
                                <a:pt x="420" y="102"/>
                              </a:lnTo>
                              <a:lnTo>
                                <a:pt x="422" y="102"/>
                              </a:lnTo>
                              <a:lnTo>
                                <a:pt x="423" y="102"/>
                              </a:lnTo>
                              <a:lnTo>
                                <a:pt x="425" y="102"/>
                              </a:lnTo>
                              <a:lnTo>
                                <a:pt x="426" y="102"/>
                              </a:lnTo>
                              <a:lnTo>
                                <a:pt x="435" y="101"/>
                              </a:lnTo>
                              <a:lnTo>
                                <a:pt x="437" y="101"/>
                              </a:lnTo>
                              <a:lnTo>
                                <a:pt x="438" y="99"/>
                              </a:lnTo>
                              <a:lnTo>
                                <a:pt x="440" y="99"/>
                              </a:lnTo>
                              <a:lnTo>
                                <a:pt x="441" y="99"/>
                              </a:lnTo>
                              <a:lnTo>
                                <a:pt x="443" y="99"/>
                              </a:lnTo>
                              <a:lnTo>
                                <a:pt x="444" y="99"/>
                              </a:lnTo>
                              <a:lnTo>
                                <a:pt x="446" y="99"/>
                              </a:lnTo>
                              <a:lnTo>
                                <a:pt x="447" y="98"/>
                              </a:lnTo>
                              <a:lnTo>
                                <a:pt x="453" y="96"/>
                              </a:lnTo>
                              <a:lnTo>
                                <a:pt x="459" y="95"/>
                              </a:lnTo>
                              <a:lnTo>
                                <a:pt x="461" y="95"/>
                              </a:lnTo>
                              <a:lnTo>
                                <a:pt x="462" y="95"/>
                              </a:lnTo>
                              <a:lnTo>
                                <a:pt x="464" y="93"/>
                              </a:lnTo>
                              <a:lnTo>
                                <a:pt x="465" y="93"/>
                              </a:lnTo>
                              <a:lnTo>
                                <a:pt x="467" y="93"/>
                              </a:lnTo>
                              <a:lnTo>
                                <a:pt x="468" y="92"/>
                              </a:lnTo>
                              <a:lnTo>
                                <a:pt x="470" y="92"/>
                              </a:lnTo>
                              <a:lnTo>
                                <a:pt x="471" y="92"/>
                              </a:lnTo>
                              <a:lnTo>
                                <a:pt x="492" y="83"/>
                              </a:lnTo>
                              <a:lnTo>
                                <a:pt x="503" y="78"/>
                              </a:lnTo>
                              <a:lnTo>
                                <a:pt x="554" y="60"/>
                              </a:lnTo>
                              <a:lnTo>
                                <a:pt x="647" y="26"/>
                              </a:lnTo>
                              <a:lnTo>
                                <a:pt x="699" y="5"/>
                              </a:lnTo>
                              <a:lnTo>
                                <a:pt x="702" y="3"/>
                              </a:lnTo>
                              <a:lnTo>
                                <a:pt x="707" y="3"/>
                              </a:lnTo>
                              <a:lnTo>
                                <a:pt x="711" y="2"/>
                              </a:lnTo>
                              <a:lnTo>
                                <a:pt x="714" y="0"/>
                              </a:lnTo>
                              <a:lnTo>
                                <a:pt x="719" y="0"/>
                              </a:lnTo>
                              <a:lnTo>
                                <a:pt x="723" y="0"/>
                              </a:lnTo>
                              <a:lnTo>
                                <a:pt x="726" y="0"/>
                              </a:lnTo>
                              <a:lnTo>
                                <a:pt x="773" y="3"/>
                              </a:lnTo>
                              <a:lnTo>
                                <a:pt x="806" y="6"/>
                              </a:lnTo>
                              <a:lnTo>
                                <a:pt x="939" y="17"/>
                              </a:lnTo>
                              <a:lnTo>
                                <a:pt x="989" y="20"/>
                              </a:lnTo>
                              <a:lnTo>
                                <a:pt x="996" y="21"/>
                              </a:lnTo>
                              <a:lnTo>
                                <a:pt x="1007" y="21"/>
                              </a:lnTo>
                              <a:lnTo>
                                <a:pt x="1016" y="23"/>
                              </a:lnTo>
                              <a:lnTo>
                                <a:pt x="1083" y="27"/>
                              </a:lnTo>
                              <a:lnTo>
                                <a:pt x="1152" y="33"/>
                              </a:lnTo>
                              <a:lnTo>
                                <a:pt x="1184" y="36"/>
                              </a:lnTo>
                              <a:lnTo>
                                <a:pt x="1203" y="38"/>
                              </a:lnTo>
                              <a:lnTo>
                                <a:pt x="1205" y="38"/>
                              </a:lnTo>
                              <a:lnTo>
                                <a:pt x="1206" y="39"/>
                              </a:lnTo>
                              <a:lnTo>
                                <a:pt x="1208" y="39"/>
                              </a:lnTo>
                              <a:lnTo>
                                <a:pt x="1209" y="39"/>
                              </a:lnTo>
                              <a:lnTo>
                                <a:pt x="1211" y="39"/>
                              </a:lnTo>
                              <a:lnTo>
                                <a:pt x="1212" y="39"/>
                              </a:lnTo>
                              <a:lnTo>
                                <a:pt x="1214" y="39"/>
                              </a:lnTo>
                              <a:lnTo>
                                <a:pt x="1230" y="41"/>
                              </a:lnTo>
                              <a:lnTo>
                                <a:pt x="1232" y="41"/>
                              </a:lnTo>
                              <a:lnTo>
                                <a:pt x="1233" y="41"/>
                              </a:lnTo>
                              <a:lnTo>
                                <a:pt x="1235" y="41"/>
                              </a:lnTo>
                              <a:lnTo>
                                <a:pt x="1236" y="41"/>
                              </a:lnTo>
                              <a:lnTo>
                                <a:pt x="1238" y="41"/>
                              </a:lnTo>
                              <a:lnTo>
                                <a:pt x="1239" y="41"/>
                              </a:lnTo>
                              <a:lnTo>
                                <a:pt x="1241" y="41"/>
                              </a:lnTo>
                              <a:lnTo>
                                <a:pt x="1251" y="39"/>
                              </a:lnTo>
                              <a:lnTo>
                                <a:pt x="1253" y="39"/>
                              </a:lnTo>
                              <a:lnTo>
                                <a:pt x="1254" y="39"/>
                              </a:lnTo>
                              <a:lnTo>
                                <a:pt x="1256" y="39"/>
                              </a:lnTo>
                              <a:lnTo>
                                <a:pt x="1265" y="39"/>
                              </a:lnTo>
                              <a:lnTo>
                                <a:pt x="1266" y="39"/>
                              </a:lnTo>
                              <a:lnTo>
                                <a:pt x="1268" y="39"/>
                              </a:lnTo>
                              <a:lnTo>
                                <a:pt x="1269" y="39"/>
                              </a:lnTo>
                              <a:lnTo>
                                <a:pt x="1271" y="39"/>
                              </a:lnTo>
                              <a:lnTo>
                                <a:pt x="1272" y="39"/>
                              </a:lnTo>
                              <a:lnTo>
                                <a:pt x="1274" y="39"/>
                              </a:lnTo>
                              <a:lnTo>
                                <a:pt x="1280" y="41"/>
                              </a:lnTo>
                              <a:lnTo>
                                <a:pt x="1286" y="41"/>
                              </a:lnTo>
                              <a:lnTo>
                                <a:pt x="1287" y="41"/>
                              </a:lnTo>
                              <a:lnTo>
                                <a:pt x="1289" y="42"/>
                              </a:lnTo>
                              <a:lnTo>
                                <a:pt x="1290" y="42"/>
                              </a:lnTo>
                              <a:lnTo>
                                <a:pt x="1292" y="42"/>
                              </a:lnTo>
                              <a:lnTo>
                                <a:pt x="1293" y="42"/>
                              </a:lnTo>
                              <a:lnTo>
                                <a:pt x="1295" y="44"/>
                              </a:lnTo>
                              <a:lnTo>
                                <a:pt x="1296" y="44"/>
                              </a:lnTo>
                              <a:lnTo>
                                <a:pt x="1299" y="44"/>
                              </a:lnTo>
                              <a:lnTo>
                                <a:pt x="1317" y="48"/>
                              </a:lnTo>
                              <a:lnTo>
                                <a:pt x="1337" y="51"/>
                              </a:lnTo>
                              <a:lnTo>
                                <a:pt x="1338" y="53"/>
                              </a:lnTo>
                              <a:lnTo>
                                <a:pt x="1340" y="53"/>
                              </a:lnTo>
                              <a:lnTo>
                                <a:pt x="1341" y="53"/>
                              </a:lnTo>
                              <a:lnTo>
                                <a:pt x="1343" y="53"/>
                              </a:lnTo>
                              <a:lnTo>
                                <a:pt x="1344" y="53"/>
                              </a:lnTo>
                              <a:lnTo>
                                <a:pt x="1346" y="54"/>
                              </a:lnTo>
                              <a:lnTo>
                                <a:pt x="1347" y="54"/>
                              </a:lnTo>
                              <a:lnTo>
                                <a:pt x="1355" y="57"/>
                              </a:lnTo>
                              <a:lnTo>
                                <a:pt x="1362" y="59"/>
                              </a:lnTo>
                              <a:lnTo>
                                <a:pt x="1364" y="59"/>
                              </a:lnTo>
                              <a:lnTo>
                                <a:pt x="1364" y="60"/>
                              </a:lnTo>
                              <a:lnTo>
                                <a:pt x="1365" y="60"/>
                              </a:lnTo>
                              <a:lnTo>
                                <a:pt x="1367" y="60"/>
                              </a:lnTo>
                              <a:lnTo>
                                <a:pt x="1380" y="66"/>
                              </a:lnTo>
                              <a:lnTo>
                                <a:pt x="1382" y="68"/>
                              </a:lnTo>
                              <a:lnTo>
                                <a:pt x="1383" y="68"/>
                              </a:lnTo>
                              <a:lnTo>
                                <a:pt x="1385" y="68"/>
                              </a:lnTo>
                              <a:lnTo>
                                <a:pt x="1385" y="69"/>
                              </a:lnTo>
                              <a:lnTo>
                                <a:pt x="1391" y="72"/>
                              </a:lnTo>
                              <a:lnTo>
                                <a:pt x="1392" y="72"/>
                              </a:lnTo>
                              <a:lnTo>
                                <a:pt x="1394" y="72"/>
                              </a:lnTo>
                              <a:lnTo>
                                <a:pt x="1395" y="74"/>
                              </a:lnTo>
                              <a:lnTo>
                                <a:pt x="1397" y="74"/>
                              </a:lnTo>
                              <a:lnTo>
                                <a:pt x="1398" y="75"/>
                              </a:lnTo>
                              <a:lnTo>
                                <a:pt x="1400" y="75"/>
                              </a:lnTo>
                              <a:lnTo>
                                <a:pt x="1401" y="77"/>
                              </a:lnTo>
                              <a:lnTo>
                                <a:pt x="1413" y="81"/>
                              </a:lnTo>
                              <a:lnTo>
                                <a:pt x="1415" y="81"/>
                              </a:lnTo>
                              <a:lnTo>
                                <a:pt x="1416" y="83"/>
                              </a:lnTo>
                              <a:lnTo>
                                <a:pt x="1418" y="83"/>
                              </a:lnTo>
                              <a:lnTo>
                                <a:pt x="1419" y="83"/>
                              </a:lnTo>
                              <a:lnTo>
                                <a:pt x="1421" y="84"/>
                              </a:lnTo>
                              <a:lnTo>
                                <a:pt x="1422" y="84"/>
                              </a:lnTo>
                              <a:lnTo>
                                <a:pt x="1424" y="84"/>
                              </a:lnTo>
                              <a:lnTo>
                                <a:pt x="1431" y="87"/>
                              </a:lnTo>
                              <a:lnTo>
                                <a:pt x="1455" y="95"/>
                              </a:lnTo>
                              <a:lnTo>
                                <a:pt x="1478" y="104"/>
                              </a:lnTo>
                              <a:lnTo>
                                <a:pt x="1521" y="119"/>
                              </a:lnTo>
                              <a:lnTo>
                                <a:pt x="1523" y="119"/>
                              </a:lnTo>
                              <a:lnTo>
                                <a:pt x="1523" y="120"/>
                              </a:lnTo>
                              <a:lnTo>
                                <a:pt x="1524" y="120"/>
                              </a:lnTo>
                              <a:lnTo>
                                <a:pt x="1526" y="120"/>
                              </a:lnTo>
                              <a:lnTo>
                                <a:pt x="1538" y="125"/>
                              </a:lnTo>
                              <a:lnTo>
                                <a:pt x="1539" y="126"/>
                              </a:lnTo>
                              <a:lnTo>
                                <a:pt x="1541" y="126"/>
                              </a:lnTo>
                              <a:lnTo>
                                <a:pt x="1542" y="126"/>
                              </a:lnTo>
                              <a:lnTo>
                                <a:pt x="1542" y="128"/>
                              </a:lnTo>
                              <a:lnTo>
                                <a:pt x="1559" y="134"/>
                              </a:lnTo>
                              <a:lnTo>
                                <a:pt x="1560" y="134"/>
                              </a:lnTo>
                              <a:lnTo>
                                <a:pt x="1560" y="135"/>
                              </a:lnTo>
                              <a:lnTo>
                                <a:pt x="1562" y="135"/>
                              </a:lnTo>
                              <a:lnTo>
                                <a:pt x="1587" y="144"/>
                              </a:lnTo>
                              <a:lnTo>
                                <a:pt x="1589" y="146"/>
                              </a:lnTo>
                              <a:lnTo>
                                <a:pt x="1590" y="146"/>
                              </a:lnTo>
                              <a:lnTo>
                                <a:pt x="1592" y="146"/>
                              </a:lnTo>
                              <a:lnTo>
                                <a:pt x="1626" y="158"/>
                              </a:lnTo>
                              <a:lnTo>
                                <a:pt x="1644" y="162"/>
                              </a:lnTo>
                              <a:lnTo>
                                <a:pt x="1646" y="164"/>
                              </a:lnTo>
                              <a:lnTo>
                                <a:pt x="1647" y="164"/>
                              </a:lnTo>
                              <a:lnTo>
                                <a:pt x="1649" y="164"/>
                              </a:lnTo>
                              <a:lnTo>
                                <a:pt x="1650" y="165"/>
                              </a:lnTo>
                              <a:lnTo>
                                <a:pt x="1652" y="165"/>
                              </a:lnTo>
                              <a:lnTo>
                                <a:pt x="1653" y="165"/>
                              </a:lnTo>
                              <a:lnTo>
                                <a:pt x="1655" y="167"/>
                              </a:lnTo>
                              <a:lnTo>
                                <a:pt x="1656" y="167"/>
                              </a:lnTo>
                              <a:lnTo>
                                <a:pt x="1661" y="167"/>
                              </a:lnTo>
                              <a:lnTo>
                                <a:pt x="1664" y="167"/>
                              </a:lnTo>
                              <a:lnTo>
                                <a:pt x="1668" y="167"/>
                              </a:lnTo>
                              <a:lnTo>
                                <a:pt x="1670" y="167"/>
                              </a:lnTo>
                              <a:lnTo>
                                <a:pt x="1671" y="167"/>
                              </a:lnTo>
                              <a:lnTo>
                                <a:pt x="1673" y="167"/>
                              </a:lnTo>
                              <a:lnTo>
                                <a:pt x="1674" y="167"/>
                              </a:lnTo>
                              <a:lnTo>
                                <a:pt x="1676" y="167"/>
                              </a:lnTo>
                              <a:lnTo>
                                <a:pt x="1677" y="167"/>
                              </a:lnTo>
                              <a:lnTo>
                                <a:pt x="1679" y="167"/>
                              </a:lnTo>
                              <a:lnTo>
                                <a:pt x="1680" y="167"/>
                              </a:lnTo>
                              <a:lnTo>
                                <a:pt x="1694" y="164"/>
                              </a:lnTo>
                              <a:lnTo>
                                <a:pt x="1695" y="164"/>
                              </a:lnTo>
                              <a:lnTo>
                                <a:pt x="1697" y="164"/>
                              </a:lnTo>
                              <a:lnTo>
                                <a:pt x="1698" y="164"/>
                              </a:lnTo>
                              <a:lnTo>
                                <a:pt x="1703" y="164"/>
                              </a:lnTo>
                              <a:lnTo>
                                <a:pt x="1704" y="164"/>
                              </a:lnTo>
                              <a:lnTo>
                                <a:pt x="1704" y="162"/>
                              </a:lnTo>
                              <a:lnTo>
                                <a:pt x="1706" y="162"/>
                              </a:lnTo>
                              <a:lnTo>
                                <a:pt x="1707" y="162"/>
                              </a:lnTo>
                              <a:lnTo>
                                <a:pt x="1713" y="162"/>
                              </a:lnTo>
                              <a:lnTo>
                                <a:pt x="1715" y="162"/>
                              </a:lnTo>
                              <a:lnTo>
                                <a:pt x="1716" y="162"/>
                              </a:lnTo>
                              <a:lnTo>
                                <a:pt x="1718" y="162"/>
                              </a:lnTo>
                              <a:lnTo>
                                <a:pt x="1718" y="161"/>
                              </a:lnTo>
                              <a:lnTo>
                                <a:pt x="1722" y="161"/>
                              </a:lnTo>
                              <a:lnTo>
                                <a:pt x="1724" y="161"/>
                              </a:lnTo>
                              <a:lnTo>
                                <a:pt x="1725" y="161"/>
                              </a:lnTo>
                              <a:lnTo>
                                <a:pt x="1727" y="161"/>
                              </a:lnTo>
                              <a:lnTo>
                                <a:pt x="1788" y="152"/>
                              </a:lnTo>
                              <a:lnTo>
                                <a:pt x="1883" y="138"/>
                              </a:lnTo>
                              <a:lnTo>
                                <a:pt x="1884" y="138"/>
                              </a:lnTo>
                              <a:lnTo>
                                <a:pt x="1886" y="138"/>
                              </a:lnTo>
                              <a:lnTo>
                                <a:pt x="1887" y="138"/>
                              </a:lnTo>
                              <a:lnTo>
                                <a:pt x="1889" y="138"/>
                              </a:lnTo>
                              <a:lnTo>
                                <a:pt x="1890" y="138"/>
                              </a:lnTo>
                              <a:lnTo>
                                <a:pt x="1890" y="137"/>
                              </a:lnTo>
                              <a:lnTo>
                                <a:pt x="1892" y="137"/>
                              </a:lnTo>
                              <a:lnTo>
                                <a:pt x="1893" y="137"/>
                              </a:lnTo>
                              <a:lnTo>
                                <a:pt x="1902" y="137"/>
                              </a:lnTo>
                              <a:lnTo>
                                <a:pt x="1904" y="137"/>
                              </a:lnTo>
                              <a:lnTo>
                                <a:pt x="1905" y="137"/>
                              </a:lnTo>
                              <a:lnTo>
                                <a:pt x="1907" y="137"/>
                              </a:lnTo>
                              <a:lnTo>
                                <a:pt x="1908" y="137"/>
                              </a:lnTo>
                              <a:lnTo>
                                <a:pt x="1910" y="137"/>
                              </a:lnTo>
                              <a:lnTo>
                                <a:pt x="1911" y="135"/>
                              </a:lnTo>
                              <a:lnTo>
                                <a:pt x="1952" y="135"/>
                              </a:lnTo>
                              <a:lnTo>
                                <a:pt x="1991" y="134"/>
                              </a:lnTo>
                              <a:lnTo>
                                <a:pt x="1992" y="134"/>
                              </a:lnTo>
                              <a:lnTo>
                                <a:pt x="1994" y="134"/>
                              </a:lnTo>
                              <a:lnTo>
                                <a:pt x="1994" y="132"/>
                              </a:lnTo>
                              <a:lnTo>
                                <a:pt x="2010" y="132"/>
                              </a:lnTo>
                              <a:lnTo>
                                <a:pt x="2012" y="132"/>
                              </a:lnTo>
                              <a:lnTo>
                                <a:pt x="2013" y="132"/>
                              </a:lnTo>
                              <a:lnTo>
                                <a:pt x="2015" y="132"/>
                              </a:lnTo>
                              <a:lnTo>
                                <a:pt x="2016" y="132"/>
                              </a:lnTo>
                              <a:lnTo>
                                <a:pt x="2018" y="132"/>
                              </a:lnTo>
                              <a:lnTo>
                                <a:pt x="2021" y="132"/>
                              </a:lnTo>
                              <a:lnTo>
                                <a:pt x="2022" y="132"/>
                              </a:lnTo>
                              <a:lnTo>
                                <a:pt x="2024" y="132"/>
                              </a:lnTo>
                              <a:lnTo>
                                <a:pt x="2031" y="132"/>
                              </a:lnTo>
                              <a:lnTo>
                                <a:pt x="2039" y="132"/>
                              </a:lnTo>
                              <a:lnTo>
                                <a:pt x="2040" y="134"/>
                              </a:lnTo>
                              <a:lnTo>
                                <a:pt x="2042" y="134"/>
                              </a:lnTo>
                              <a:lnTo>
                                <a:pt x="2043" y="134"/>
                              </a:lnTo>
                              <a:lnTo>
                                <a:pt x="2045" y="134"/>
                              </a:lnTo>
                              <a:lnTo>
                                <a:pt x="2046" y="135"/>
                              </a:lnTo>
                              <a:lnTo>
                                <a:pt x="2048" y="135"/>
                              </a:lnTo>
                              <a:lnTo>
                                <a:pt x="2049" y="135"/>
                              </a:lnTo>
                              <a:lnTo>
                                <a:pt x="2051" y="135"/>
                              </a:lnTo>
                              <a:lnTo>
                                <a:pt x="2060" y="137"/>
                              </a:lnTo>
                              <a:lnTo>
                                <a:pt x="2061" y="138"/>
                              </a:lnTo>
                              <a:lnTo>
                                <a:pt x="2063" y="138"/>
                              </a:lnTo>
                              <a:lnTo>
                                <a:pt x="2064" y="138"/>
                              </a:lnTo>
                              <a:lnTo>
                                <a:pt x="2066" y="138"/>
                              </a:lnTo>
                              <a:lnTo>
                                <a:pt x="2067" y="140"/>
                              </a:lnTo>
                              <a:lnTo>
                                <a:pt x="2072" y="140"/>
                              </a:lnTo>
                              <a:lnTo>
                                <a:pt x="2085" y="143"/>
                              </a:lnTo>
                              <a:lnTo>
                                <a:pt x="2112" y="147"/>
                              </a:lnTo>
                              <a:lnTo>
                                <a:pt x="2121" y="149"/>
                              </a:lnTo>
                              <a:lnTo>
                                <a:pt x="2121" y="150"/>
                              </a:lnTo>
                              <a:lnTo>
                                <a:pt x="2123" y="150"/>
                              </a:lnTo>
                              <a:lnTo>
                                <a:pt x="2124" y="150"/>
                              </a:lnTo>
                              <a:lnTo>
                                <a:pt x="2126" y="150"/>
                              </a:lnTo>
                              <a:lnTo>
                                <a:pt x="2145" y="155"/>
                              </a:lnTo>
                              <a:lnTo>
                                <a:pt x="2162" y="161"/>
                              </a:lnTo>
                              <a:lnTo>
                                <a:pt x="2177" y="168"/>
                              </a:lnTo>
                              <a:lnTo>
                                <a:pt x="2192" y="176"/>
                              </a:lnTo>
                              <a:lnTo>
                                <a:pt x="2193" y="176"/>
                              </a:lnTo>
                              <a:lnTo>
                                <a:pt x="2193" y="177"/>
                              </a:lnTo>
                              <a:lnTo>
                                <a:pt x="2195" y="177"/>
                              </a:lnTo>
                              <a:lnTo>
                                <a:pt x="2196" y="179"/>
                              </a:lnTo>
                              <a:lnTo>
                                <a:pt x="2217" y="191"/>
                              </a:lnTo>
                              <a:lnTo>
                                <a:pt x="2219" y="192"/>
                              </a:lnTo>
                              <a:lnTo>
                                <a:pt x="2220" y="192"/>
                              </a:lnTo>
                              <a:lnTo>
                                <a:pt x="2222" y="194"/>
                              </a:lnTo>
                              <a:lnTo>
                                <a:pt x="2223" y="194"/>
                              </a:lnTo>
                              <a:lnTo>
                                <a:pt x="2225" y="195"/>
                              </a:lnTo>
                              <a:lnTo>
                                <a:pt x="2226" y="195"/>
                              </a:lnTo>
                              <a:lnTo>
                                <a:pt x="2228" y="197"/>
                              </a:lnTo>
                              <a:lnTo>
                                <a:pt x="2229" y="197"/>
                              </a:lnTo>
                              <a:lnTo>
                                <a:pt x="2231" y="198"/>
                              </a:lnTo>
                              <a:lnTo>
                                <a:pt x="2234" y="200"/>
                              </a:lnTo>
                              <a:lnTo>
                                <a:pt x="2237" y="200"/>
                              </a:lnTo>
                              <a:lnTo>
                                <a:pt x="2241" y="201"/>
                              </a:lnTo>
                              <a:lnTo>
                                <a:pt x="2244" y="201"/>
                              </a:lnTo>
                              <a:lnTo>
                                <a:pt x="2247" y="203"/>
                              </a:lnTo>
                              <a:lnTo>
                                <a:pt x="2252" y="203"/>
                              </a:lnTo>
                              <a:lnTo>
                                <a:pt x="2255" y="203"/>
                              </a:lnTo>
                              <a:lnTo>
                                <a:pt x="2259" y="203"/>
                              </a:lnTo>
                              <a:lnTo>
                                <a:pt x="2262" y="201"/>
                              </a:lnTo>
                              <a:lnTo>
                                <a:pt x="2265" y="201"/>
                              </a:lnTo>
                              <a:lnTo>
                                <a:pt x="2270" y="200"/>
                              </a:lnTo>
                              <a:lnTo>
                                <a:pt x="2271" y="200"/>
                              </a:lnTo>
                              <a:lnTo>
                                <a:pt x="2273" y="198"/>
                              </a:lnTo>
                              <a:lnTo>
                                <a:pt x="2274" y="198"/>
                              </a:lnTo>
                              <a:lnTo>
                                <a:pt x="2276" y="198"/>
                              </a:lnTo>
                              <a:lnTo>
                                <a:pt x="2277" y="197"/>
                              </a:lnTo>
                              <a:lnTo>
                                <a:pt x="2279" y="197"/>
                              </a:lnTo>
                              <a:lnTo>
                                <a:pt x="2279" y="195"/>
                              </a:lnTo>
                              <a:lnTo>
                                <a:pt x="2280" y="195"/>
                              </a:lnTo>
                              <a:lnTo>
                                <a:pt x="2282" y="194"/>
                              </a:lnTo>
                              <a:lnTo>
                                <a:pt x="2355" y="161"/>
                              </a:lnTo>
                              <a:lnTo>
                                <a:pt x="2538" y="75"/>
                              </a:lnTo>
                              <a:lnTo>
                                <a:pt x="2540" y="75"/>
                              </a:lnTo>
                              <a:lnTo>
                                <a:pt x="2541" y="74"/>
                              </a:lnTo>
                              <a:lnTo>
                                <a:pt x="2543" y="74"/>
                              </a:lnTo>
                              <a:lnTo>
                                <a:pt x="2546" y="72"/>
                              </a:lnTo>
                              <a:lnTo>
                                <a:pt x="2547" y="72"/>
                              </a:lnTo>
                              <a:lnTo>
                                <a:pt x="2549" y="71"/>
                              </a:lnTo>
                              <a:lnTo>
                                <a:pt x="2550" y="71"/>
                              </a:lnTo>
                              <a:lnTo>
                                <a:pt x="2552" y="71"/>
                              </a:lnTo>
                              <a:lnTo>
                                <a:pt x="2553" y="69"/>
                              </a:lnTo>
                              <a:lnTo>
                                <a:pt x="2558" y="68"/>
                              </a:lnTo>
                              <a:lnTo>
                                <a:pt x="2562" y="66"/>
                              </a:lnTo>
                              <a:lnTo>
                                <a:pt x="2568" y="66"/>
                              </a:lnTo>
                              <a:lnTo>
                                <a:pt x="2573" y="65"/>
                              </a:lnTo>
                              <a:lnTo>
                                <a:pt x="2577" y="65"/>
                              </a:lnTo>
                              <a:lnTo>
                                <a:pt x="2583" y="65"/>
                              </a:lnTo>
                              <a:lnTo>
                                <a:pt x="2588" y="65"/>
                              </a:lnTo>
                              <a:lnTo>
                                <a:pt x="2592" y="66"/>
                              </a:lnTo>
                              <a:lnTo>
                                <a:pt x="2598" y="66"/>
                              </a:lnTo>
                              <a:lnTo>
                                <a:pt x="2603" y="68"/>
                              </a:lnTo>
                              <a:lnTo>
                                <a:pt x="2607" y="69"/>
                              </a:lnTo>
                              <a:lnTo>
                                <a:pt x="2612" y="71"/>
                              </a:lnTo>
                              <a:lnTo>
                                <a:pt x="2616" y="74"/>
                              </a:lnTo>
                              <a:lnTo>
                                <a:pt x="2621" y="77"/>
                              </a:lnTo>
                              <a:lnTo>
                                <a:pt x="2622" y="77"/>
                              </a:lnTo>
                              <a:lnTo>
                                <a:pt x="2624" y="77"/>
                              </a:lnTo>
                              <a:lnTo>
                                <a:pt x="2624" y="78"/>
                              </a:lnTo>
                              <a:lnTo>
                                <a:pt x="2625" y="78"/>
                              </a:lnTo>
                              <a:lnTo>
                                <a:pt x="2627" y="80"/>
                              </a:lnTo>
                              <a:lnTo>
                                <a:pt x="2631" y="83"/>
                              </a:lnTo>
                              <a:lnTo>
                                <a:pt x="2637" y="87"/>
                              </a:lnTo>
                              <a:lnTo>
                                <a:pt x="2643" y="92"/>
                              </a:lnTo>
                              <a:lnTo>
                                <a:pt x="2648" y="98"/>
                              </a:lnTo>
                              <a:lnTo>
                                <a:pt x="2649" y="99"/>
                              </a:lnTo>
                              <a:lnTo>
                                <a:pt x="2651" y="99"/>
                              </a:lnTo>
                              <a:lnTo>
                                <a:pt x="2651" y="101"/>
                              </a:lnTo>
                              <a:lnTo>
                                <a:pt x="2652" y="102"/>
                              </a:lnTo>
                              <a:lnTo>
                                <a:pt x="2654" y="104"/>
                              </a:lnTo>
                              <a:lnTo>
                                <a:pt x="2676" y="129"/>
                              </a:lnTo>
                              <a:lnTo>
                                <a:pt x="2678" y="131"/>
                              </a:lnTo>
                              <a:lnTo>
                                <a:pt x="2678" y="132"/>
                              </a:lnTo>
                              <a:lnTo>
                                <a:pt x="2679" y="132"/>
                              </a:lnTo>
                              <a:lnTo>
                                <a:pt x="2679" y="134"/>
                              </a:lnTo>
                              <a:lnTo>
                                <a:pt x="2681" y="135"/>
                              </a:lnTo>
                              <a:lnTo>
                                <a:pt x="2682" y="135"/>
                              </a:lnTo>
                              <a:lnTo>
                                <a:pt x="2682" y="137"/>
                              </a:lnTo>
                              <a:lnTo>
                                <a:pt x="2690" y="143"/>
                              </a:lnTo>
                              <a:lnTo>
                                <a:pt x="2696" y="150"/>
                              </a:lnTo>
                              <a:lnTo>
                                <a:pt x="2697" y="150"/>
                              </a:lnTo>
                              <a:lnTo>
                                <a:pt x="2699" y="152"/>
                              </a:lnTo>
                              <a:lnTo>
                                <a:pt x="2700" y="153"/>
                              </a:lnTo>
                              <a:lnTo>
                                <a:pt x="2702" y="155"/>
                              </a:lnTo>
                              <a:lnTo>
                                <a:pt x="2703" y="155"/>
                              </a:lnTo>
                              <a:lnTo>
                                <a:pt x="2703" y="156"/>
                              </a:lnTo>
                              <a:lnTo>
                                <a:pt x="2729" y="177"/>
                              </a:lnTo>
                              <a:lnTo>
                                <a:pt x="2730" y="177"/>
                              </a:lnTo>
                              <a:lnTo>
                                <a:pt x="2732" y="179"/>
                              </a:lnTo>
                              <a:lnTo>
                                <a:pt x="2733" y="180"/>
                              </a:lnTo>
                              <a:lnTo>
                                <a:pt x="2735" y="182"/>
                              </a:lnTo>
                              <a:lnTo>
                                <a:pt x="2736" y="183"/>
                              </a:lnTo>
                              <a:lnTo>
                                <a:pt x="2738" y="185"/>
                              </a:lnTo>
                              <a:lnTo>
                                <a:pt x="2744" y="189"/>
                              </a:lnTo>
                              <a:lnTo>
                                <a:pt x="2748" y="195"/>
                              </a:lnTo>
                              <a:lnTo>
                                <a:pt x="2754" y="203"/>
                              </a:lnTo>
                              <a:lnTo>
                                <a:pt x="2754" y="204"/>
                              </a:lnTo>
                              <a:lnTo>
                                <a:pt x="2756" y="204"/>
                              </a:lnTo>
                              <a:lnTo>
                                <a:pt x="2757" y="206"/>
                              </a:lnTo>
                              <a:lnTo>
                                <a:pt x="2757" y="207"/>
                              </a:lnTo>
                              <a:lnTo>
                                <a:pt x="2759" y="209"/>
                              </a:lnTo>
                              <a:lnTo>
                                <a:pt x="2760" y="210"/>
                              </a:lnTo>
                              <a:lnTo>
                                <a:pt x="2760" y="212"/>
                              </a:lnTo>
                              <a:lnTo>
                                <a:pt x="2784" y="246"/>
                              </a:lnTo>
                            </a:path>
                          </a:pathLst>
                        </a:custGeom>
                        <a:noFill/>
                        <a:ln w="22225">
                          <a:solidFill>
                            <a:schemeClr val="bg1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zh-TW" altLang="en-US"/>
                        </a:p>
                      </p:txBody>
                    </p:sp>
                  </p:grpSp>
                </p:grpSp>
              </p:grpSp>
              <p:grpSp>
                <p:nvGrpSpPr>
                  <p:cNvPr id="189" name="群組 35"/>
                  <p:cNvGrpSpPr>
                    <a:grpSpLocks/>
                  </p:cNvGrpSpPr>
                  <p:nvPr/>
                </p:nvGrpSpPr>
                <p:grpSpPr bwMode="auto">
                  <a:xfrm>
                    <a:off x="3684588" y="3319463"/>
                    <a:ext cx="311150" cy="668337"/>
                    <a:chOff x="3684588" y="3319463"/>
                    <a:chExt cx="311150" cy="668337"/>
                  </a:xfrm>
                </p:grpSpPr>
                <p:sp>
                  <p:nvSpPr>
                    <p:cNvPr id="190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3687763" y="3600450"/>
                      <a:ext cx="307975" cy="387350"/>
                    </a:xfrm>
                    <a:custGeom>
                      <a:avLst/>
                      <a:gdLst>
                        <a:gd name="T0" fmla="*/ 2147483646 w 387"/>
                        <a:gd name="T1" fmla="*/ 2147483646 h 487"/>
                        <a:gd name="T2" fmla="*/ 2147483646 w 387"/>
                        <a:gd name="T3" fmla="*/ 2147483646 h 487"/>
                        <a:gd name="T4" fmla="*/ 2147483646 w 387"/>
                        <a:gd name="T5" fmla="*/ 2147483646 h 487"/>
                        <a:gd name="T6" fmla="*/ 2147483646 w 387"/>
                        <a:gd name="T7" fmla="*/ 2147483646 h 487"/>
                        <a:gd name="T8" fmla="*/ 2147483646 w 387"/>
                        <a:gd name="T9" fmla="*/ 2147483646 h 487"/>
                        <a:gd name="T10" fmla="*/ 2147483646 w 387"/>
                        <a:gd name="T11" fmla="*/ 2147483646 h 487"/>
                        <a:gd name="T12" fmla="*/ 2147483646 w 387"/>
                        <a:gd name="T13" fmla="*/ 2147483646 h 487"/>
                        <a:gd name="T14" fmla="*/ 2147483646 w 387"/>
                        <a:gd name="T15" fmla="*/ 2147483646 h 487"/>
                        <a:gd name="T16" fmla="*/ 2147483646 w 387"/>
                        <a:gd name="T17" fmla="*/ 2147483646 h 487"/>
                        <a:gd name="T18" fmla="*/ 2147483646 w 387"/>
                        <a:gd name="T19" fmla="*/ 2147483646 h 487"/>
                        <a:gd name="T20" fmla="*/ 2147483646 w 387"/>
                        <a:gd name="T21" fmla="*/ 2147483646 h 487"/>
                        <a:gd name="T22" fmla="*/ 2147483646 w 387"/>
                        <a:gd name="T23" fmla="*/ 2147483646 h 487"/>
                        <a:gd name="T24" fmla="*/ 2147483646 w 387"/>
                        <a:gd name="T25" fmla="*/ 2147483646 h 487"/>
                        <a:gd name="T26" fmla="*/ 2147483646 w 387"/>
                        <a:gd name="T27" fmla="*/ 2147483646 h 487"/>
                        <a:gd name="T28" fmla="*/ 2147483646 w 387"/>
                        <a:gd name="T29" fmla="*/ 2147483646 h 487"/>
                        <a:gd name="T30" fmla="*/ 2147483646 w 387"/>
                        <a:gd name="T31" fmla="*/ 2147483646 h 487"/>
                        <a:gd name="T32" fmla="*/ 2147483646 w 387"/>
                        <a:gd name="T33" fmla="*/ 2147483646 h 487"/>
                        <a:gd name="T34" fmla="*/ 2147483646 w 387"/>
                        <a:gd name="T35" fmla="*/ 2147483646 h 487"/>
                        <a:gd name="T36" fmla="*/ 2147483646 w 387"/>
                        <a:gd name="T37" fmla="*/ 2147483646 h 487"/>
                        <a:gd name="T38" fmla="*/ 2147483646 w 387"/>
                        <a:gd name="T39" fmla="*/ 2147483646 h 487"/>
                        <a:gd name="T40" fmla="*/ 2147483646 w 387"/>
                        <a:gd name="T41" fmla="*/ 2147483646 h 487"/>
                        <a:gd name="T42" fmla="*/ 2147483646 w 387"/>
                        <a:gd name="T43" fmla="*/ 2147483646 h 487"/>
                        <a:gd name="T44" fmla="*/ 2147483646 w 387"/>
                        <a:gd name="T45" fmla="*/ 2147483646 h 487"/>
                        <a:gd name="T46" fmla="*/ 2147483646 w 387"/>
                        <a:gd name="T47" fmla="*/ 2147483646 h 487"/>
                        <a:gd name="T48" fmla="*/ 2147483646 w 387"/>
                        <a:gd name="T49" fmla="*/ 2147483646 h 487"/>
                        <a:gd name="T50" fmla="*/ 2147483646 w 387"/>
                        <a:gd name="T51" fmla="*/ 2147483646 h 487"/>
                        <a:gd name="T52" fmla="*/ 2147483646 w 387"/>
                        <a:gd name="T53" fmla="*/ 2147483646 h 487"/>
                        <a:gd name="T54" fmla="*/ 2147483646 w 387"/>
                        <a:gd name="T55" fmla="*/ 2147483646 h 487"/>
                        <a:gd name="T56" fmla="*/ 2147483646 w 387"/>
                        <a:gd name="T57" fmla="*/ 2147483646 h 487"/>
                        <a:gd name="T58" fmla="*/ 2147483646 w 387"/>
                        <a:gd name="T59" fmla="*/ 2147483646 h 487"/>
                        <a:gd name="T60" fmla="*/ 2147483646 w 387"/>
                        <a:gd name="T61" fmla="*/ 2147483646 h 487"/>
                        <a:gd name="T62" fmla="*/ 2147483646 w 387"/>
                        <a:gd name="T63" fmla="*/ 2147483646 h 487"/>
                        <a:gd name="T64" fmla="*/ 2147483646 w 387"/>
                        <a:gd name="T65" fmla="*/ 2147483646 h 487"/>
                        <a:gd name="T66" fmla="*/ 2147483646 w 387"/>
                        <a:gd name="T67" fmla="*/ 2147483646 h 487"/>
                        <a:gd name="T68" fmla="*/ 2147483646 w 387"/>
                        <a:gd name="T69" fmla="*/ 2147483646 h 487"/>
                        <a:gd name="T70" fmla="*/ 2147483646 w 387"/>
                        <a:gd name="T71" fmla="*/ 2147483646 h 487"/>
                        <a:gd name="T72" fmla="*/ 2147483646 w 387"/>
                        <a:gd name="T73" fmla="*/ 2147483646 h 487"/>
                        <a:gd name="T74" fmla="*/ 2147483646 w 387"/>
                        <a:gd name="T75" fmla="*/ 2147483646 h 487"/>
                        <a:gd name="T76" fmla="*/ 2147483646 w 387"/>
                        <a:gd name="T77" fmla="*/ 2147483646 h 487"/>
                        <a:gd name="T78" fmla="*/ 2147483646 w 387"/>
                        <a:gd name="T79" fmla="*/ 2147483646 h 487"/>
                        <a:gd name="T80" fmla="*/ 2147483646 w 387"/>
                        <a:gd name="T81" fmla="*/ 2147483646 h 487"/>
                        <a:gd name="T82" fmla="*/ 2147483646 w 387"/>
                        <a:gd name="T83" fmla="*/ 2147483646 h 487"/>
                        <a:gd name="T84" fmla="*/ 2147483646 w 387"/>
                        <a:gd name="T85" fmla="*/ 2147483646 h 487"/>
                        <a:gd name="T86" fmla="*/ 2147483646 w 387"/>
                        <a:gd name="T87" fmla="*/ 2147483646 h 487"/>
                        <a:gd name="T88" fmla="*/ 2147483646 w 387"/>
                        <a:gd name="T89" fmla="*/ 2147483646 h 487"/>
                        <a:gd name="T90" fmla="*/ 2147483646 w 387"/>
                        <a:gd name="T91" fmla="*/ 2147483646 h 487"/>
                        <a:gd name="T92" fmla="*/ 2147483646 w 387"/>
                        <a:gd name="T93" fmla="*/ 2147483646 h 487"/>
                        <a:gd name="T94" fmla="*/ 2147483646 w 387"/>
                        <a:gd name="T95" fmla="*/ 2147483646 h 487"/>
                        <a:gd name="T96" fmla="*/ 2147483646 w 387"/>
                        <a:gd name="T97" fmla="*/ 2147483646 h 487"/>
                        <a:gd name="T98" fmla="*/ 2147483646 w 387"/>
                        <a:gd name="T99" fmla="*/ 2147483646 h 487"/>
                        <a:gd name="T100" fmla="*/ 2147483646 w 387"/>
                        <a:gd name="T101" fmla="*/ 2147483646 h 487"/>
                        <a:gd name="T102" fmla="*/ 2147483646 w 387"/>
                        <a:gd name="T103" fmla="*/ 2147483646 h 487"/>
                        <a:gd name="T104" fmla="*/ 2147483646 w 387"/>
                        <a:gd name="T105" fmla="*/ 2147483646 h 487"/>
                        <a:gd name="T106" fmla="*/ 2147483646 w 387"/>
                        <a:gd name="T107" fmla="*/ 2147483646 h 487"/>
                        <a:gd name="T108" fmla="*/ 2147483646 w 387"/>
                        <a:gd name="T109" fmla="*/ 2147483646 h 487"/>
                        <a:gd name="T110" fmla="*/ 2147483646 w 387"/>
                        <a:gd name="T111" fmla="*/ 2147483646 h 487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w 387"/>
                        <a:gd name="T169" fmla="*/ 0 h 487"/>
                        <a:gd name="T170" fmla="*/ 387 w 387"/>
                        <a:gd name="T171" fmla="*/ 487 h 487"/>
                      </a:gdLst>
                      <a:ahLst/>
                      <a:cxnLst>
                        <a:cxn ang="T112">
                          <a:pos x="T0" y="T1"/>
                        </a:cxn>
                        <a:cxn ang="T113">
                          <a:pos x="T2" y="T3"/>
                        </a:cxn>
                        <a:cxn ang="T114">
                          <a:pos x="T4" y="T5"/>
                        </a:cxn>
                        <a:cxn ang="T115">
                          <a:pos x="T6" y="T7"/>
                        </a:cxn>
                        <a:cxn ang="T116">
                          <a:pos x="T8" y="T9"/>
                        </a:cxn>
                        <a:cxn ang="T117">
                          <a:pos x="T10" y="T11"/>
                        </a:cxn>
                        <a:cxn ang="T118">
                          <a:pos x="T12" y="T13"/>
                        </a:cxn>
                        <a:cxn ang="T119">
                          <a:pos x="T14" y="T15"/>
                        </a:cxn>
                        <a:cxn ang="T120">
                          <a:pos x="T16" y="T17"/>
                        </a:cxn>
                        <a:cxn ang="T121">
                          <a:pos x="T18" y="T19"/>
                        </a:cxn>
                        <a:cxn ang="T122">
                          <a:pos x="T20" y="T21"/>
                        </a:cxn>
                        <a:cxn ang="T123">
                          <a:pos x="T22" y="T23"/>
                        </a:cxn>
                        <a:cxn ang="T124">
                          <a:pos x="T24" y="T25"/>
                        </a:cxn>
                        <a:cxn ang="T125">
                          <a:pos x="T26" y="T27"/>
                        </a:cxn>
                        <a:cxn ang="T126">
                          <a:pos x="T28" y="T29"/>
                        </a:cxn>
                        <a:cxn ang="T127">
                          <a:pos x="T30" y="T31"/>
                        </a:cxn>
                        <a:cxn ang="T128">
                          <a:pos x="T32" y="T33"/>
                        </a:cxn>
                        <a:cxn ang="T129">
                          <a:pos x="T34" y="T35"/>
                        </a:cxn>
                        <a:cxn ang="T130">
                          <a:pos x="T36" y="T37"/>
                        </a:cxn>
                        <a:cxn ang="T131">
                          <a:pos x="T38" y="T39"/>
                        </a:cxn>
                        <a:cxn ang="T132">
                          <a:pos x="T40" y="T41"/>
                        </a:cxn>
                        <a:cxn ang="T133">
                          <a:pos x="T42" y="T43"/>
                        </a:cxn>
                        <a:cxn ang="T134">
                          <a:pos x="T44" y="T45"/>
                        </a:cxn>
                        <a:cxn ang="T135">
                          <a:pos x="T46" y="T47"/>
                        </a:cxn>
                        <a:cxn ang="T136">
                          <a:pos x="T48" y="T49"/>
                        </a:cxn>
                        <a:cxn ang="T137">
                          <a:pos x="T50" y="T51"/>
                        </a:cxn>
                        <a:cxn ang="T138">
                          <a:pos x="T52" y="T53"/>
                        </a:cxn>
                        <a:cxn ang="T139">
                          <a:pos x="T54" y="T55"/>
                        </a:cxn>
                        <a:cxn ang="T140">
                          <a:pos x="T56" y="T57"/>
                        </a:cxn>
                        <a:cxn ang="T141">
                          <a:pos x="T58" y="T59"/>
                        </a:cxn>
                        <a:cxn ang="T142">
                          <a:pos x="T60" y="T61"/>
                        </a:cxn>
                        <a:cxn ang="T143">
                          <a:pos x="T62" y="T63"/>
                        </a:cxn>
                        <a:cxn ang="T144">
                          <a:pos x="T64" y="T65"/>
                        </a:cxn>
                        <a:cxn ang="T145">
                          <a:pos x="T66" y="T67"/>
                        </a:cxn>
                        <a:cxn ang="T146">
                          <a:pos x="T68" y="T69"/>
                        </a:cxn>
                        <a:cxn ang="T147">
                          <a:pos x="T70" y="T71"/>
                        </a:cxn>
                        <a:cxn ang="T148">
                          <a:pos x="T72" y="T73"/>
                        </a:cxn>
                        <a:cxn ang="T149">
                          <a:pos x="T74" y="T75"/>
                        </a:cxn>
                        <a:cxn ang="T150">
                          <a:pos x="T76" y="T77"/>
                        </a:cxn>
                        <a:cxn ang="T151">
                          <a:pos x="T78" y="T79"/>
                        </a:cxn>
                        <a:cxn ang="T152">
                          <a:pos x="T80" y="T81"/>
                        </a:cxn>
                        <a:cxn ang="T153">
                          <a:pos x="T82" y="T83"/>
                        </a:cxn>
                        <a:cxn ang="T154">
                          <a:pos x="T84" y="T85"/>
                        </a:cxn>
                        <a:cxn ang="T155">
                          <a:pos x="T86" y="T87"/>
                        </a:cxn>
                        <a:cxn ang="T156">
                          <a:pos x="T88" y="T89"/>
                        </a:cxn>
                        <a:cxn ang="T157">
                          <a:pos x="T90" y="T91"/>
                        </a:cxn>
                        <a:cxn ang="T158">
                          <a:pos x="T92" y="T93"/>
                        </a:cxn>
                        <a:cxn ang="T159">
                          <a:pos x="T94" y="T95"/>
                        </a:cxn>
                        <a:cxn ang="T160">
                          <a:pos x="T96" y="T97"/>
                        </a:cxn>
                        <a:cxn ang="T161">
                          <a:pos x="T98" y="T99"/>
                        </a:cxn>
                        <a:cxn ang="T162">
                          <a:pos x="T100" y="T101"/>
                        </a:cxn>
                        <a:cxn ang="T163">
                          <a:pos x="T102" y="T103"/>
                        </a:cxn>
                        <a:cxn ang="T164">
                          <a:pos x="T104" y="T105"/>
                        </a:cxn>
                        <a:cxn ang="T165">
                          <a:pos x="T106" y="T107"/>
                        </a:cxn>
                        <a:cxn ang="T166">
                          <a:pos x="T108" y="T109"/>
                        </a:cxn>
                        <a:cxn ang="T167">
                          <a:pos x="T110" y="T111"/>
                        </a:cxn>
                      </a:cxnLst>
                      <a:rect l="T168" t="T169" r="T170" b="T171"/>
                      <a:pathLst>
                        <a:path w="387" h="487">
                          <a:moveTo>
                            <a:pt x="387" y="483"/>
                          </a:moveTo>
                          <a:lnTo>
                            <a:pt x="384" y="482"/>
                          </a:lnTo>
                          <a:lnTo>
                            <a:pt x="381" y="482"/>
                          </a:lnTo>
                          <a:lnTo>
                            <a:pt x="379" y="482"/>
                          </a:lnTo>
                          <a:lnTo>
                            <a:pt x="377" y="482"/>
                          </a:lnTo>
                          <a:lnTo>
                            <a:pt x="374" y="482"/>
                          </a:lnTo>
                          <a:lnTo>
                            <a:pt x="372" y="481"/>
                          </a:lnTo>
                          <a:lnTo>
                            <a:pt x="369" y="481"/>
                          </a:lnTo>
                          <a:lnTo>
                            <a:pt x="367" y="481"/>
                          </a:lnTo>
                          <a:lnTo>
                            <a:pt x="364" y="481"/>
                          </a:lnTo>
                          <a:lnTo>
                            <a:pt x="362" y="481"/>
                          </a:lnTo>
                          <a:lnTo>
                            <a:pt x="360" y="480"/>
                          </a:lnTo>
                          <a:lnTo>
                            <a:pt x="357" y="480"/>
                          </a:lnTo>
                          <a:lnTo>
                            <a:pt x="355" y="480"/>
                          </a:lnTo>
                          <a:lnTo>
                            <a:pt x="352" y="480"/>
                          </a:lnTo>
                          <a:lnTo>
                            <a:pt x="350" y="480"/>
                          </a:lnTo>
                          <a:lnTo>
                            <a:pt x="348" y="479"/>
                          </a:lnTo>
                          <a:lnTo>
                            <a:pt x="346" y="479"/>
                          </a:lnTo>
                          <a:lnTo>
                            <a:pt x="343" y="479"/>
                          </a:lnTo>
                          <a:lnTo>
                            <a:pt x="341" y="479"/>
                          </a:lnTo>
                          <a:lnTo>
                            <a:pt x="339" y="479"/>
                          </a:lnTo>
                          <a:lnTo>
                            <a:pt x="336" y="479"/>
                          </a:lnTo>
                          <a:lnTo>
                            <a:pt x="334" y="478"/>
                          </a:lnTo>
                          <a:lnTo>
                            <a:pt x="332" y="478"/>
                          </a:lnTo>
                          <a:lnTo>
                            <a:pt x="330" y="478"/>
                          </a:lnTo>
                          <a:lnTo>
                            <a:pt x="328" y="478"/>
                          </a:lnTo>
                          <a:lnTo>
                            <a:pt x="325" y="478"/>
                          </a:lnTo>
                          <a:lnTo>
                            <a:pt x="323" y="477"/>
                          </a:lnTo>
                          <a:lnTo>
                            <a:pt x="321" y="477"/>
                          </a:lnTo>
                          <a:lnTo>
                            <a:pt x="319" y="477"/>
                          </a:lnTo>
                          <a:lnTo>
                            <a:pt x="317" y="477"/>
                          </a:lnTo>
                          <a:lnTo>
                            <a:pt x="315" y="477"/>
                          </a:lnTo>
                          <a:lnTo>
                            <a:pt x="313" y="477"/>
                          </a:lnTo>
                          <a:lnTo>
                            <a:pt x="310" y="476"/>
                          </a:lnTo>
                          <a:lnTo>
                            <a:pt x="308" y="476"/>
                          </a:lnTo>
                          <a:lnTo>
                            <a:pt x="306" y="476"/>
                          </a:lnTo>
                          <a:lnTo>
                            <a:pt x="304" y="476"/>
                          </a:lnTo>
                          <a:lnTo>
                            <a:pt x="302" y="476"/>
                          </a:lnTo>
                          <a:lnTo>
                            <a:pt x="300" y="476"/>
                          </a:lnTo>
                          <a:lnTo>
                            <a:pt x="298" y="475"/>
                          </a:lnTo>
                          <a:lnTo>
                            <a:pt x="296" y="475"/>
                          </a:lnTo>
                          <a:lnTo>
                            <a:pt x="294" y="475"/>
                          </a:lnTo>
                          <a:lnTo>
                            <a:pt x="292" y="475"/>
                          </a:lnTo>
                          <a:lnTo>
                            <a:pt x="290" y="475"/>
                          </a:lnTo>
                          <a:lnTo>
                            <a:pt x="288" y="475"/>
                          </a:lnTo>
                          <a:lnTo>
                            <a:pt x="286" y="475"/>
                          </a:lnTo>
                          <a:lnTo>
                            <a:pt x="284" y="474"/>
                          </a:lnTo>
                          <a:lnTo>
                            <a:pt x="282" y="474"/>
                          </a:lnTo>
                          <a:lnTo>
                            <a:pt x="279" y="474"/>
                          </a:lnTo>
                          <a:lnTo>
                            <a:pt x="277" y="474"/>
                          </a:lnTo>
                          <a:lnTo>
                            <a:pt x="275" y="474"/>
                          </a:lnTo>
                          <a:lnTo>
                            <a:pt x="273" y="473"/>
                          </a:lnTo>
                          <a:lnTo>
                            <a:pt x="271" y="473"/>
                          </a:lnTo>
                          <a:lnTo>
                            <a:pt x="269" y="473"/>
                          </a:lnTo>
                          <a:lnTo>
                            <a:pt x="266" y="473"/>
                          </a:lnTo>
                          <a:lnTo>
                            <a:pt x="264" y="473"/>
                          </a:lnTo>
                          <a:lnTo>
                            <a:pt x="262" y="473"/>
                          </a:lnTo>
                          <a:lnTo>
                            <a:pt x="261" y="472"/>
                          </a:lnTo>
                          <a:lnTo>
                            <a:pt x="259" y="472"/>
                          </a:lnTo>
                          <a:lnTo>
                            <a:pt x="257" y="472"/>
                          </a:lnTo>
                          <a:lnTo>
                            <a:pt x="255" y="472"/>
                          </a:lnTo>
                          <a:lnTo>
                            <a:pt x="252" y="472"/>
                          </a:lnTo>
                          <a:lnTo>
                            <a:pt x="250" y="472"/>
                          </a:lnTo>
                          <a:lnTo>
                            <a:pt x="249" y="471"/>
                          </a:lnTo>
                          <a:lnTo>
                            <a:pt x="247" y="471"/>
                          </a:lnTo>
                          <a:lnTo>
                            <a:pt x="245" y="471"/>
                          </a:lnTo>
                          <a:lnTo>
                            <a:pt x="242" y="471"/>
                          </a:lnTo>
                          <a:lnTo>
                            <a:pt x="239" y="471"/>
                          </a:lnTo>
                          <a:lnTo>
                            <a:pt x="237" y="471"/>
                          </a:lnTo>
                          <a:lnTo>
                            <a:pt x="236" y="470"/>
                          </a:lnTo>
                          <a:lnTo>
                            <a:pt x="234" y="470"/>
                          </a:lnTo>
                          <a:lnTo>
                            <a:pt x="231" y="470"/>
                          </a:lnTo>
                          <a:lnTo>
                            <a:pt x="228" y="470"/>
                          </a:lnTo>
                          <a:lnTo>
                            <a:pt x="225" y="470"/>
                          </a:lnTo>
                          <a:lnTo>
                            <a:pt x="224" y="469"/>
                          </a:lnTo>
                          <a:lnTo>
                            <a:pt x="222" y="469"/>
                          </a:lnTo>
                          <a:lnTo>
                            <a:pt x="220" y="469"/>
                          </a:lnTo>
                          <a:lnTo>
                            <a:pt x="218" y="469"/>
                          </a:lnTo>
                          <a:lnTo>
                            <a:pt x="215" y="469"/>
                          </a:lnTo>
                          <a:lnTo>
                            <a:pt x="213" y="469"/>
                          </a:lnTo>
                          <a:lnTo>
                            <a:pt x="211" y="468"/>
                          </a:lnTo>
                          <a:lnTo>
                            <a:pt x="209" y="468"/>
                          </a:lnTo>
                          <a:lnTo>
                            <a:pt x="207" y="468"/>
                          </a:lnTo>
                          <a:lnTo>
                            <a:pt x="205" y="468"/>
                          </a:lnTo>
                          <a:lnTo>
                            <a:pt x="202" y="468"/>
                          </a:lnTo>
                          <a:lnTo>
                            <a:pt x="200" y="467"/>
                          </a:lnTo>
                          <a:lnTo>
                            <a:pt x="198" y="467"/>
                          </a:lnTo>
                          <a:lnTo>
                            <a:pt x="196" y="467"/>
                          </a:lnTo>
                          <a:lnTo>
                            <a:pt x="194" y="467"/>
                          </a:lnTo>
                          <a:lnTo>
                            <a:pt x="192" y="467"/>
                          </a:lnTo>
                          <a:lnTo>
                            <a:pt x="190" y="467"/>
                          </a:lnTo>
                          <a:lnTo>
                            <a:pt x="189" y="466"/>
                          </a:lnTo>
                          <a:lnTo>
                            <a:pt x="186" y="466"/>
                          </a:lnTo>
                          <a:lnTo>
                            <a:pt x="184" y="466"/>
                          </a:lnTo>
                          <a:lnTo>
                            <a:pt x="182" y="466"/>
                          </a:lnTo>
                          <a:lnTo>
                            <a:pt x="180" y="466"/>
                          </a:lnTo>
                          <a:lnTo>
                            <a:pt x="178" y="466"/>
                          </a:lnTo>
                          <a:lnTo>
                            <a:pt x="177" y="465"/>
                          </a:lnTo>
                          <a:lnTo>
                            <a:pt x="175" y="465"/>
                          </a:lnTo>
                          <a:lnTo>
                            <a:pt x="173" y="465"/>
                          </a:lnTo>
                          <a:lnTo>
                            <a:pt x="171" y="465"/>
                          </a:lnTo>
                          <a:lnTo>
                            <a:pt x="169" y="465"/>
                          </a:lnTo>
                          <a:lnTo>
                            <a:pt x="167" y="465"/>
                          </a:lnTo>
                          <a:lnTo>
                            <a:pt x="165" y="464"/>
                          </a:lnTo>
                          <a:lnTo>
                            <a:pt x="163" y="464"/>
                          </a:lnTo>
                          <a:lnTo>
                            <a:pt x="161" y="464"/>
                          </a:lnTo>
                          <a:lnTo>
                            <a:pt x="159" y="464"/>
                          </a:lnTo>
                          <a:lnTo>
                            <a:pt x="157" y="464"/>
                          </a:lnTo>
                          <a:lnTo>
                            <a:pt x="155" y="464"/>
                          </a:lnTo>
                          <a:lnTo>
                            <a:pt x="154" y="463"/>
                          </a:lnTo>
                          <a:lnTo>
                            <a:pt x="152" y="463"/>
                          </a:lnTo>
                          <a:lnTo>
                            <a:pt x="150" y="463"/>
                          </a:lnTo>
                          <a:lnTo>
                            <a:pt x="148" y="463"/>
                          </a:lnTo>
                          <a:lnTo>
                            <a:pt x="146" y="463"/>
                          </a:lnTo>
                          <a:lnTo>
                            <a:pt x="145" y="462"/>
                          </a:lnTo>
                          <a:lnTo>
                            <a:pt x="143" y="462"/>
                          </a:lnTo>
                          <a:lnTo>
                            <a:pt x="141" y="462"/>
                          </a:lnTo>
                          <a:lnTo>
                            <a:pt x="139" y="462"/>
                          </a:lnTo>
                          <a:lnTo>
                            <a:pt x="137" y="462"/>
                          </a:lnTo>
                          <a:lnTo>
                            <a:pt x="135" y="462"/>
                          </a:lnTo>
                          <a:lnTo>
                            <a:pt x="133" y="462"/>
                          </a:lnTo>
                          <a:lnTo>
                            <a:pt x="131" y="462"/>
                          </a:lnTo>
                          <a:lnTo>
                            <a:pt x="129" y="462"/>
                          </a:lnTo>
                          <a:lnTo>
                            <a:pt x="127" y="462"/>
                          </a:lnTo>
                          <a:lnTo>
                            <a:pt x="125" y="462"/>
                          </a:lnTo>
                          <a:lnTo>
                            <a:pt x="123" y="462"/>
                          </a:lnTo>
                          <a:lnTo>
                            <a:pt x="121" y="462"/>
                          </a:lnTo>
                          <a:lnTo>
                            <a:pt x="119" y="462"/>
                          </a:lnTo>
                          <a:lnTo>
                            <a:pt x="117" y="462"/>
                          </a:lnTo>
                          <a:lnTo>
                            <a:pt x="115" y="462"/>
                          </a:lnTo>
                          <a:lnTo>
                            <a:pt x="114" y="463"/>
                          </a:lnTo>
                          <a:lnTo>
                            <a:pt x="112" y="463"/>
                          </a:lnTo>
                          <a:lnTo>
                            <a:pt x="110" y="463"/>
                          </a:lnTo>
                          <a:lnTo>
                            <a:pt x="109" y="464"/>
                          </a:lnTo>
                          <a:lnTo>
                            <a:pt x="107" y="464"/>
                          </a:lnTo>
                          <a:lnTo>
                            <a:pt x="106" y="465"/>
                          </a:lnTo>
                          <a:lnTo>
                            <a:pt x="104" y="465"/>
                          </a:lnTo>
                          <a:lnTo>
                            <a:pt x="103" y="466"/>
                          </a:lnTo>
                          <a:lnTo>
                            <a:pt x="102" y="467"/>
                          </a:lnTo>
                          <a:lnTo>
                            <a:pt x="100" y="467"/>
                          </a:lnTo>
                          <a:lnTo>
                            <a:pt x="99" y="468"/>
                          </a:lnTo>
                          <a:lnTo>
                            <a:pt x="98" y="469"/>
                          </a:lnTo>
                          <a:lnTo>
                            <a:pt x="96" y="469"/>
                          </a:lnTo>
                          <a:lnTo>
                            <a:pt x="95" y="470"/>
                          </a:lnTo>
                          <a:lnTo>
                            <a:pt x="93" y="470"/>
                          </a:lnTo>
                          <a:lnTo>
                            <a:pt x="92" y="471"/>
                          </a:lnTo>
                          <a:lnTo>
                            <a:pt x="91" y="472"/>
                          </a:lnTo>
                          <a:lnTo>
                            <a:pt x="89" y="472"/>
                          </a:lnTo>
                          <a:lnTo>
                            <a:pt x="88" y="473"/>
                          </a:lnTo>
                          <a:lnTo>
                            <a:pt x="87" y="474"/>
                          </a:lnTo>
                          <a:lnTo>
                            <a:pt x="85" y="474"/>
                          </a:lnTo>
                          <a:lnTo>
                            <a:pt x="84" y="475"/>
                          </a:lnTo>
                          <a:lnTo>
                            <a:pt x="83" y="476"/>
                          </a:lnTo>
                          <a:lnTo>
                            <a:pt x="81" y="476"/>
                          </a:lnTo>
                          <a:lnTo>
                            <a:pt x="80" y="477"/>
                          </a:lnTo>
                          <a:lnTo>
                            <a:pt x="79" y="478"/>
                          </a:lnTo>
                          <a:lnTo>
                            <a:pt x="77" y="478"/>
                          </a:lnTo>
                          <a:lnTo>
                            <a:pt x="76" y="479"/>
                          </a:lnTo>
                          <a:lnTo>
                            <a:pt x="75" y="480"/>
                          </a:lnTo>
                          <a:lnTo>
                            <a:pt x="73" y="480"/>
                          </a:lnTo>
                          <a:lnTo>
                            <a:pt x="72" y="481"/>
                          </a:lnTo>
                          <a:lnTo>
                            <a:pt x="71" y="482"/>
                          </a:lnTo>
                          <a:lnTo>
                            <a:pt x="70" y="483"/>
                          </a:lnTo>
                          <a:lnTo>
                            <a:pt x="68" y="483"/>
                          </a:lnTo>
                          <a:lnTo>
                            <a:pt x="67" y="484"/>
                          </a:lnTo>
                          <a:lnTo>
                            <a:pt x="66" y="485"/>
                          </a:lnTo>
                          <a:lnTo>
                            <a:pt x="64" y="485"/>
                          </a:lnTo>
                          <a:lnTo>
                            <a:pt x="63" y="486"/>
                          </a:lnTo>
                          <a:lnTo>
                            <a:pt x="62" y="487"/>
                          </a:lnTo>
                          <a:lnTo>
                            <a:pt x="60" y="487"/>
                          </a:lnTo>
                          <a:lnTo>
                            <a:pt x="58" y="486"/>
                          </a:lnTo>
                          <a:lnTo>
                            <a:pt x="57" y="485"/>
                          </a:lnTo>
                          <a:lnTo>
                            <a:pt x="56" y="484"/>
                          </a:lnTo>
                          <a:lnTo>
                            <a:pt x="55" y="483"/>
                          </a:lnTo>
                          <a:lnTo>
                            <a:pt x="55" y="481"/>
                          </a:lnTo>
                          <a:lnTo>
                            <a:pt x="54" y="480"/>
                          </a:lnTo>
                          <a:lnTo>
                            <a:pt x="54" y="478"/>
                          </a:lnTo>
                          <a:lnTo>
                            <a:pt x="53" y="476"/>
                          </a:lnTo>
                          <a:lnTo>
                            <a:pt x="53" y="474"/>
                          </a:lnTo>
                          <a:lnTo>
                            <a:pt x="52" y="473"/>
                          </a:lnTo>
                          <a:lnTo>
                            <a:pt x="52" y="471"/>
                          </a:lnTo>
                          <a:lnTo>
                            <a:pt x="51" y="470"/>
                          </a:lnTo>
                          <a:lnTo>
                            <a:pt x="51" y="468"/>
                          </a:lnTo>
                          <a:lnTo>
                            <a:pt x="50" y="467"/>
                          </a:lnTo>
                          <a:lnTo>
                            <a:pt x="50" y="465"/>
                          </a:lnTo>
                          <a:lnTo>
                            <a:pt x="49" y="463"/>
                          </a:lnTo>
                          <a:lnTo>
                            <a:pt x="49" y="461"/>
                          </a:lnTo>
                          <a:lnTo>
                            <a:pt x="49" y="459"/>
                          </a:lnTo>
                          <a:lnTo>
                            <a:pt x="49" y="457"/>
                          </a:lnTo>
                          <a:lnTo>
                            <a:pt x="49" y="455"/>
                          </a:lnTo>
                          <a:lnTo>
                            <a:pt x="48" y="454"/>
                          </a:lnTo>
                          <a:lnTo>
                            <a:pt x="48" y="452"/>
                          </a:lnTo>
                          <a:lnTo>
                            <a:pt x="48" y="450"/>
                          </a:lnTo>
                          <a:lnTo>
                            <a:pt x="48" y="448"/>
                          </a:lnTo>
                          <a:lnTo>
                            <a:pt x="47" y="447"/>
                          </a:lnTo>
                          <a:lnTo>
                            <a:pt x="47" y="445"/>
                          </a:lnTo>
                          <a:lnTo>
                            <a:pt x="47" y="443"/>
                          </a:lnTo>
                          <a:lnTo>
                            <a:pt x="47" y="441"/>
                          </a:lnTo>
                          <a:lnTo>
                            <a:pt x="47" y="439"/>
                          </a:lnTo>
                          <a:lnTo>
                            <a:pt x="47" y="437"/>
                          </a:lnTo>
                          <a:lnTo>
                            <a:pt x="47" y="435"/>
                          </a:lnTo>
                          <a:lnTo>
                            <a:pt x="47" y="433"/>
                          </a:lnTo>
                          <a:lnTo>
                            <a:pt x="47" y="431"/>
                          </a:lnTo>
                          <a:lnTo>
                            <a:pt x="47" y="429"/>
                          </a:lnTo>
                          <a:lnTo>
                            <a:pt x="47" y="427"/>
                          </a:lnTo>
                          <a:lnTo>
                            <a:pt x="47" y="425"/>
                          </a:lnTo>
                          <a:lnTo>
                            <a:pt x="47" y="423"/>
                          </a:lnTo>
                          <a:lnTo>
                            <a:pt x="47" y="421"/>
                          </a:lnTo>
                          <a:lnTo>
                            <a:pt x="47" y="419"/>
                          </a:lnTo>
                          <a:lnTo>
                            <a:pt x="47" y="417"/>
                          </a:lnTo>
                          <a:lnTo>
                            <a:pt x="47" y="415"/>
                          </a:lnTo>
                          <a:lnTo>
                            <a:pt x="47" y="413"/>
                          </a:lnTo>
                          <a:lnTo>
                            <a:pt x="47" y="411"/>
                          </a:lnTo>
                          <a:lnTo>
                            <a:pt x="47" y="409"/>
                          </a:lnTo>
                          <a:lnTo>
                            <a:pt x="47" y="407"/>
                          </a:lnTo>
                          <a:lnTo>
                            <a:pt x="47" y="405"/>
                          </a:lnTo>
                          <a:lnTo>
                            <a:pt x="47" y="403"/>
                          </a:lnTo>
                          <a:lnTo>
                            <a:pt x="47" y="401"/>
                          </a:lnTo>
                          <a:lnTo>
                            <a:pt x="48" y="400"/>
                          </a:lnTo>
                          <a:lnTo>
                            <a:pt x="48" y="398"/>
                          </a:lnTo>
                          <a:lnTo>
                            <a:pt x="48" y="396"/>
                          </a:lnTo>
                          <a:lnTo>
                            <a:pt x="48" y="394"/>
                          </a:lnTo>
                          <a:lnTo>
                            <a:pt x="48" y="392"/>
                          </a:lnTo>
                          <a:lnTo>
                            <a:pt x="48" y="390"/>
                          </a:lnTo>
                          <a:lnTo>
                            <a:pt x="48" y="388"/>
                          </a:lnTo>
                          <a:lnTo>
                            <a:pt x="48" y="386"/>
                          </a:lnTo>
                          <a:lnTo>
                            <a:pt x="48" y="384"/>
                          </a:lnTo>
                          <a:lnTo>
                            <a:pt x="48" y="382"/>
                          </a:lnTo>
                          <a:lnTo>
                            <a:pt x="48" y="380"/>
                          </a:lnTo>
                          <a:lnTo>
                            <a:pt x="48" y="378"/>
                          </a:lnTo>
                          <a:lnTo>
                            <a:pt x="48" y="376"/>
                          </a:lnTo>
                          <a:lnTo>
                            <a:pt x="48" y="374"/>
                          </a:lnTo>
                          <a:lnTo>
                            <a:pt x="49" y="373"/>
                          </a:lnTo>
                          <a:lnTo>
                            <a:pt x="49" y="371"/>
                          </a:lnTo>
                          <a:lnTo>
                            <a:pt x="49" y="369"/>
                          </a:lnTo>
                          <a:lnTo>
                            <a:pt x="49" y="367"/>
                          </a:lnTo>
                          <a:lnTo>
                            <a:pt x="49" y="365"/>
                          </a:lnTo>
                          <a:lnTo>
                            <a:pt x="49" y="363"/>
                          </a:lnTo>
                          <a:lnTo>
                            <a:pt x="49" y="361"/>
                          </a:lnTo>
                          <a:lnTo>
                            <a:pt x="49" y="359"/>
                          </a:lnTo>
                          <a:lnTo>
                            <a:pt x="49" y="357"/>
                          </a:lnTo>
                          <a:lnTo>
                            <a:pt x="49" y="355"/>
                          </a:lnTo>
                          <a:lnTo>
                            <a:pt x="49" y="353"/>
                          </a:lnTo>
                          <a:lnTo>
                            <a:pt x="49" y="351"/>
                          </a:lnTo>
                          <a:lnTo>
                            <a:pt x="49" y="349"/>
                          </a:lnTo>
                          <a:lnTo>
                            <a:pt x="50" y="348"/>
                          </a:lnTo>
                          <a:lnTo>
                            <a:pt x="50" y="346"/>
                          </a:lnTo>
                          <a:lnTo>
                            <a:pt x="50" y="344"/>
                          </a:lnTo>
                          <a:lnTo>
                            <a:pt x="50" y="342"/>
                          </a:lnTo>
                          <a:lnTo>
                            <a:pt x="50" y="340"/>
                          </a:lnTo>
                          <a:lnTo>
                            <a:pt x="50" y="338"/>
                          </a:lnTo>
                          <a:lnTo>
                            <a:pt x="50" y="336"/>
                          </a:lnTo>
                          <a:lnTo>
                            <a:pt x="50" y="334"/>
                          </a:lnTo>
                          <a:lnTo>
                            <a:pt x="50" y="331"/>
                          </a:lnTo>
                          <a:lnTo>
                            <a:pt x="50" y="329"/>
                          </a:lnTo>
                          <a:lnTo>
                            <a:pt x="50" y="327"/>
                          </a:lnTo>
                          <a:lnTo>
                            <a:pt x="50" y="325"/>
                          </a:lnTo>
                          <a:lnTo>
                            <a:pt x="51" y="323"/>
                          </a:lnTo>
                          <a:lnTo>
                            <a:pt x="51" y="321"/>
                          </a:lnTo>
                          <a:lnTo>
                            <a:pt x="51" y="319"/>
                          </a:lnTo>
                          <a:lnTo>
                            <a:pt x="51" y="317"/>
                          </a:lnTo>
                          <a:lnTo>
                            <a:pt x="51" y="315"/>
                          </a:lnTo>
                          <a:lnTo>
                            <a:pt x="51" y="313"/>
                          </a:lnTo>
                          <a:lnTo>
                            <a:pt x="51" y="311"/>
                          </a:lnTo>
                          <a:lnTo>
                            <a:pt x="51" y="309"/>
                          </a:lnTo>
                          <a:lnTo>
                            <a:pt x="51" y="307"/>
                          </a:lnTo>
                          <a:lnTo>
                            <a:pt x="51" y="305"/>
                          </a:lnTo>
                          <a:lnTo>
                            <a:pt x="51" y="303"/>
                          </a:lnTo>
                          <a:lnTo>
                            <a:pt x="51" y="301"/>
                          </a:lnTo>
                          <a:lnTo>
                            <a:pt x="51" y="299"/>
                          </a:lnTo>
                          <a:lnTo>
                            <a:pt x="51" y="297"/>
                          </a:lnTo>
                          <a:lnTo>
                            <a:pt x="52" y="296"/>
                          </a:lnTo>
                          <a:lnTo>
                            <a:pt x="52" y="294"/>
                          </a:lnTo>
                          <a:lnTo>
                            <a:pt x="52" y="292"/>
                          </a:lnTo>
                          <a:lnTo>
                            <a:pt x="52" y="290"/>
                          </a:lnTo>
                          <a:lnTo>
                            <a:pt x="52" y="287"/>
                          </a:lnTo>
                          <a:lnTo>
                            <a:pt x="52" y="285"/>
                          </a:lnTo>
                          <a:lnTo>
                            <a:pt x="52" y="283"/>
                          </a:lnTo>
                          <a:lnTo>
                            <a:pt x="52" y="281"/>
                          </a:lnTo>
                          <a:lnTo>
                            <a:pt x="52" y="279"/>
                          </a:lnTo>
                          <a:lnTo>
                            <a:pt x="52" y="277"/>
                          </a:lnTo>
                          <a:lnTo>
                            <a:pt x="52" y="275"/>
                          </a:lnTo>
                          <a:lnTo>
                            <a:pt x="52" y="273"/>
                          </a:lnTo>
                          <a:lnTo>
                            <a:pt x="52" y="271"/>
                          </a:lnTo>
                          <a:lnTo>
                            <a:pt x="53" y="270"/>
                          </a:lnTo>
                          <a:lnTo>
                            <a:pt x="53" y="268"/>
                          </a:lnTo>
                          <a:lnTo>
                            <a:pt x="53" y="266"/>
                          </a:lnTo>
                          <a:lnTo>
                            <a:pt x="53" y="264"/>
                          </a:lnTo>
                          <a:lnTo>
                            <a:pt x="53" y="262"/>
                          </a:lnTo>
                          <a:lnTo>
                            <a:pt x="53" y="260"/>
                          </a:lnTo>
                          <a:lnTo>
                            <a:pt x="53" y="258"/>
                          </a:lnTo>
                          <a:lnTo>
                            <a:pt x="53" y="256"/>
                          </a:lnTo>
                          <a:lnTo>
                            <a:pt x="53" y="254"/>
                          </a:lnTo>
                          <a:lnTo>
                            <a:pt x="53" y="252"/>
                          </a:lnTo>
                          <a:lnTo>
                            <a:pt x="53" y="250"/>
                          </a:lnTo>
                          <a:lnTo>
                            <a:pt x="53" y="248"/>
                          </a:lnTo>
                          <a:lnTo>
                            <a:pt x="53" y="246"/>
                          </a:lnTo>
                          <a:lnTo>
                            <a:pt x="54" y="245"/>
                          </a:lnTo>
                          <a:lnTo>
                            <a:pt x="54" y="243"/>
                          </a:lnTo>
                          <a:lnTo>
                            <a:pt x="54" y="241"/>
                          </a:lnTo>
                          <a:lnTo>
                            <a:pt x="54" y="239"/>
                          </a:lnTo>
                          <a:lnTo>
                            <a:pt x="54" y="237"/>
                          </a:lnTo>
                          <a:lnTo>
                            <a:pt x="54" y="235"/>
                          </a:lnTo>
                          <a:lnTo>
                            <a:pt x="54" y="233"/>
                          </a:lnTo>
                          <a:lnTo>
                            <a:pt x="54" y="231"/>
                          </a:lnTo>
                          <a:lnTo>
                            <a:pt x="54" y="229"/>
                          </a:lnTo>
                          <a:lnTo>
                            <a:pt x="54" y="227"/>
                          </a:lnTo>
                          <a:lnTo>
                            <a:pt x="54" y="225"/>
                          </a:lnTo>
                          <a:lnTo>
                            <a:pt x="54" y="223"/>
                          </a:lnTo>
                          <a:lnTo>
                            <a:pt x="54" y="221"/>
                          </a:lnTo>
                          <a:lnTo>
                            <a:pt x="55" y="219"/>
                          </a:lnTo>
                          <a:lnTo>
                            <a:pt x="55" y="217"/>
                          </a:lnTo>
                          <a:lnTo>
                            <a:pt x="55" y="215"/>
                          </a:lnTo>
                          <a:lnTo>
                            <a:pt x="55" y="213"/>
                          </a:lnTo>
                          <a:lnTo>
                            <a:pt x="55" y="211"/>
                          </a:lnTo>
                          <a:lnTo>
                            <a:pt x="55" y="209"/>
                          </a:lnTo>
                          <a:lnTo>
                            <a:pt x="55" y="207"/>
                          </a:lnTo>
                          <a:lnTo>
                            <a:pt x="55" y="205"/>
                          </a:lnTo>
                          <a:lnTo>
                            <a:pt x="55" y="203"/>
                          </a:lnTo>
                          <a:lnTo>
                            <a:pt x="55" y="201"/>
                          </a:lnTo>
                          <a:lnTo>
                            <a:pt x="55" y="199"/>
                          </a:lnTo>
                          <a:lnTo>
                            <a:pt x="55" y="197"/>
                          </a:lnTo>
                          <a:lnTo>
                            <a:pt x="55" y="195"/>
                          </a:lnTo>
                          <a:lnTo>
                            <a:pt x="56" y="193"/>
                          </a:lnTo>
                          <a:lnTo>
                            <a:pt x="56" y="191"/>
                          </a:lnTo>
                          <a:lnTo>
                            <a:pt x="56" y="189"/>
                          </a:lnTo>
                          <a:lnTo>
                            <a:pt x="56" y="187"/>
                          </a:lnTo>
                          <a:lnTo>
                            <a:pt x="56" y="185"/>
                          </a:lnTo>
                          <a:lnTo>
                            <a:pt x="56" y="183"/>
                          </a:lnTo>
                          <a:lnTo>
                            <a:pt x="56" y="181"/>
                          </a:lnTo>
                          <a:lnTo>
                            <a:pt x="56" y="179"/>
                          </a:lnTo>
                          <a:lnTo>
                            <a:pt x="56" y="177"/>
                          </a:lnTo>
                          <a:lnTo>
                            <a:pt x="56" y="175"/>
                          </a:lnTo>
                          <a:lnTo>
                            <a:pt x="56" y="173"/>
                          </a:lnTo>
                          <a:lnTo>
                            <a:pt x="56" y="171"/>
                          </a:lnTo>
                          <a:lnTo>
                            <a:pt x="56" y="169"/>
                          </a:lnTo>
                          <a:lnTo>
                            <a:pt x="57" y="168"/>
                          </a:lnTo>
                          <a:lnTo>
                            <a:pt x="57" y="166"/>
                          </a:lnTo>
                          <a:lnTo>
                            <a:pt x="57" y="164"/>
                          </a:lnTo>
                          <a:lnTo>
                            <a:pt x="57" y="162"/>
                          </a:lnTo>
                          <a:lnTo>
                            <a:pt x="57" y="160"/>
                          </a:lnTo>
                          <a:lnTo>
                            <a:pt x="57" y="158"/>
                          </a:lnTo>
                          <a:lnTo>
                            <a:pt x="57" y="156"/>
                          </a:lnTo>
                          <a:lnTo>
                            <a:pt x="57" y="154"/>
                          </a:lnTo>
                          <a:lnTo>
                            <a:pt x="57" y="152"/>
                          </a:lnTo>
                          <a:lnTo>
                            <a:pt x="58" y="150"/>
                          </a:lnTo>
                          <a:lnTo>
                            <a:pt x="58" y="148"/>
                          </a:lnTo>
                          <a:lnTo>
                            <a:pt x="58" y="146"/>
                          </a:lnTo>
                          <a:lnTo>
                            <a:pt x="58" y="144"/>
                          </a:lnTo>
                          <a:lnTo>
                            <a:pt x="58" y="142"/>
                          </a:lnTo>
                          <a:lnTo>
                            <a:pt x="58" y="140"/>
                          </a:lnTo>
                          <a:lnTo>
                            <a:pt x="58" y="138"/>
                          </a:lnTo>
                          <a:lnTo>
                            <a:pt x="58" y="136"/>
                          </a:lnTo>
                          <a:lnTo>
                            <a:pt x="58" y="134"/>
                          </a:lnTo>
                          <a:lnTo>
                            <a:pt x="59" y="132"/>
                          </a:lnTo>
                          <a:lnTo>
                            <a:pt x="59" y="130"/>
                          </a:lnTo>
                          <a:lnTo>
                            <a:pt x="59" y="128"/>
                          </a:lnTo>
                          <a:lnTo>
                            <a:pt x="59" y="126"/>
                          </a:lnTo>
                          <a:lnTo>
                            <a:pt x="59" y="124"/>
                          </a:lnTo>
                          <a:lnTo>
                            <a:pt x="59" y="122"/>
                          </a:lnTo>
                          <a:lnTo>
                            <a:pt x="59" y="120"/>
                          </a:lnTo>
                          <a:lnTo>
                            <a:pt x="59" y="118"/>
                          </a:lnTo>
                          <a:lnTo>
                            <a:pt x="59" y="116"/>
                          </a:lnTo>
                          <a:lnTo>
                            <a:pt x="59" y="114"/>
                          </a:lnTo>
                          <a:lnTo>
                            <a:pt x="60" y="113"/>
                          </a:lnTo>
                          <a:lnTo>
                            <a:pt x="60" y="111"/>
                          </a:lnTo>
                          <a:lnTo>
                            <a:pt x="60" y="109"/>
                          </a:lnTo>
                          <a:lnTo>
                            <a:pt x="60" y="107"/>
                          </a:lnTo>
                          <a:lnTo>
                            <a:pt x="60" y="105"/>
                          </a:lnTo>
                          <a:lnTo>
                            <a:pt x="60" y="103"/>
                          </a:lnTo>
                          <a:lnTo>
                            <a:pt x="60" y="101"/>
                          </a:lnTo>
                          <a:lnTo>
                            <a:pt x="60" y="99"/>
                          </a:lnTo>
                          <a:lnTo>
                            <a:pt x="60" y="97"/>
                          </a:lnTo>
                          <a:lnTo>
                            <a:pt x="60" y="95"/>
                          </a:lnTo>
                          <a:lnTo>
                            <a:pt x="60" y="93"/>
                          </a:lnTo>
                          <a:lnTo>
                            <a:pt x="61" y="92"/>
                          </a:lnTo>
                          <a:lnTo>
                            <a:pt x="61" y="90"/>
                          </a:lnTo>
                          <a:lnTo>
                            <a:pt x="61" y="88"/>
                          </a:lnTo>
                          <a:lnTo>
                            <a:pt x="61" y="86"/>
                          </a:lnTo>
                          <a:lnTo>
                            <a:pt x="61" y="84"/>
                          </a:lnTo>
                          <a:lnTo>
                            <a:pt x="61" y="82"/>
                          </a:lnTo>
                          <a:lnTo>
                            <a:pt x="61" y="80"/>
                          </a:lnTo>
                          <a:lnTo>
                            <a:pt x="61" y="78"/>
                          </a:lnTo>
                          <a:lnTo>
                            <a:pt x="61" y="76"/>
                          </a:lnTo>
                          <a:lnTo>
                            <a:pt x="61" y="74"/>
                          </a:lnTo>
                          <a:lnTo>
                            <a:pt x="61" y="72"/>
                          </a:lnTo>
                          <a:lnTo>
                            <a:pt x="61" y="70"/>
                          </a:lnTo>
                          <a:lnTo>
                            <a:pt x="61" y="68"/>
                          </a:lnTo>
                          <a:lnTo>
                            <a:pt x="61" y="66"/>
                          </a:lnTo>
                          <a:lnTo>
                            <a:pt x="62" y="65"/>
                          </a:lnTo>
                          <a:lnTo>
                            <a:pt x="62" y="63"/>
                          </a:lnTo>
                          <a:lnTo>
                            <a:pt x="61" y="61"/>
                          </a:lnTo>
                          <a:lnTo>
                            <a:pt x="61" y="59"/>
                          </a:lnTo>
                          <a:lnTo>
                            <a:pt x="61" y="57"/>
                          </a:lnTo>
                          <a:lnTo>
                            <a:pt x="60" y="55"/>
                          </a:lnTo>
                          <a:lnTo>
                            <a:pt x="60" y="53"/>
                          </a:lnTo>
                          <a:lnTo>
                            <a:pt x="59" y="52"/>
                          </a:lnTo>
                          <a:lnTo>
                            <a:pt x="59" y="50"/>
                          </a:lnTo>
                          <a:lnTo>
                            <a:pt x="58" y="49"/>
                          </a:lnTo>
                          <a:lnTo>
                            <a:pt x="58" y="47"/>
                          </a:lnTo>
                          <a:lnTo>
                            <a:pt x="57" y="46"/>
                          </a:lnTo>
                          <a:lnTo>
                            <a:pt x="57" y="44"/>
                          </a:lnTo>
                          <a:lnTo>
                            <a:pt x="56" y="43"/>
                          </a:lnTo>
                          <a:lnTo>
                            <a:pt x="55" y="42"/>
                          </a:lnTo>
                          <a:lnTo>
                            <a:pt x="54" y="41"/>
                          </a:lnTo>
                          <a:lnTo>
                            <a:pt x="54" y="39"/>
                          </a:lnTo>
                          <a:lnTo>
                            <a:pt x="53" y="38"/>
                          </a:lnTo>
                          <a:lnTo>
                            <a:pt x="52" y="37"/>
                          </a:lnTo>
                          <a:lnTo>
                            <a:pt x="51" y="35"/>
                          </a:lnTo>
                          <a:lnTo>
                            <a:pt x="50" y="33"/>
                          </a:lnTo>
                          <a:lnTo>
                            <a:pt x="49" y="32"/>
                          </a:lnTo>
                          <a:lnTo>
                            <a:pt x="48" y="31"/>
                          </a:lnTo>
                          <a:lnTo>
                            <a:pt x="47" y="30"/>
                          </a:lnTo>
                          <a:lnTo>
                            <a:pt x="45" y="29"/>
                          </a:lnTo>
                          <a:lnTo>
                            <a:pt x="44" y="28"/>
                          </a:lnTo>
                          <a:lnTo>
                            <a:pt x="43" y="27"/>
                          </a:lnTo>
                          <a:lnTo>
                            <a:pt x="42" y="26"/>
                          </a:lnTo>
                          <a:lnTo>
                            <a:pt x="41" y="25"/>
                          </a:lnTo>
                          <a:lnTo>
                            <a:pt x="39" y="25"/>
                          </a:lnTo>
                          <a:lnTo>
                            <a:pt x="38" y="24"/>
                          </a:lnTo>
                          <a:lnTo>
                            <a:pt x="37" y="23"/>
                          </a:lnTo>
                          <a:lnTo>
                            <a:pt x="36" y="22"/>
                          </a:lnTo>
                          <a:lnTo>
                            <a:pt x="35" y="21"/>
                          </a:lnTo>
                          <a:lnTo>
                            <a:pt x="33" y="21"/>
                          </a:lnTo>
                          <a:lnTo>
                            <a:pt x="32" y="20"/>
                          </a:lnTo>
                          <a:lnTo>
                            <a:pt x="31" y="19"/>
                          </a:lnTo>
                          <a:lnTo>
                            <a:pt x="30" y="18"/>
                          </a:lnTo>
                          <a:lnTo>
                            <a:pt x="28" y="17"/>
                          </a:lnTo>
                          <a:lnTo>
                            <a:pt x="27" y="16"/>
                          </a:lnTo>
                          <a:lnTo>
                            <a:pt x="25" y="15"/>
                          </a:lnTo>
                          <a:lnTo>
                            <a:pt x="24" y="14"/>
                          </a:lnTo>
                          <a:lnTo>
                            <a:pt x="22" y="13"/>
                          </a:lnTo>
                          <a:lnTo>
                            <a:pt x="21" y="12"/>
                          </a:lnTo>
                          <a:lnTo>
                            <a:pt x="19" y="12"/>
                          </a:lnTo>
                          <a:lnTo>
                            <a:pt x="18" y="11"/>
                          </a:lnTo>
                          <a:lnTo>
                            <a:pt x="17" y="10"/>
                          </a:lnTo>
                          <a:lnTo>
                            <a:pt x="16" y="9"/>
                          </a:lnTo>
                          <a:lnTo>
                            <a:pt x="14" y="9"/>
                          </a:lnTo>
                          <a:lnTo>
                            <a:pt x="13" y="8"/>
                          </a:lnTo>
                          <a:lnTo>
                            <a:pt x="12" y="7"/>
                          </a:lnTo>
                          <a:lnTo>
                            <a:pt x="11" y="6"/>
                          </a:lnTo>
                          <a:lnTo>
                            <a:pt x="9" y="6"/>
                          </a:lnTo>
                          <a:lnTo>
                            <a:pt x="8" y="5"/>
                          </a:lnTo>
                          <a:lnTo>
                            <a:pt x="7" y="4"/>
                          </a:lnTo>
                          <a:lnTo>
                            <a:pt x="6" y="3"/>
                          </a:lnTo>
                          <a:lnTo>
                            <a:pt x="4" y="3"/>
                          </a:lnTo>
                          <a:lnTo>
                            <a:pt x="3" y="2"/>
                          </a:lnTo>
                          <a:lnTo>
                            <a:pt x="2" y="1"/>
                          </a:lnTo>
                          <a:lnTo>
                            <a:pt x="1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FF808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191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3684588" y="3319463"/>
                      <a:ext cx="212725" cy="280988"/>
                    </a:xfrm>
                    <a:custGeom>
                      <a:avLst/>
                      <a:gdLst>
                        <a:gd name="T0" fmla="*/ 2147483646 w 268"/>
                        <a:gd name="T1" fmla="*/ 2147483646 h 355"/>
                        <a:gd name="T2" fmla="*/ 2147483646 w 268"/>
                        <a:gd name="T3" fmla="*/ 2147483646 h 355"/>
                        <a:gd name="T4" fmla="*/ 2147483646 w 268"/>
                        <a:gd name="T5" fmla="*/ 2147483646 h 355"/>
                        <a:gd name="T6" fmla="*/ 2147483646 w 268"/>
                        <a:gd name="T7" fmla="*/ 2147483646 h 355"/>
                        <a:gd name="T8" fmla="*/ 2147483646 w 268"/>
                        <a:gd name="T9" fmla="*/ 2147483646 h 355"/>
                        <a:gd name="T10" fmla="*/ 2147483646 w 268"/>
                        <a:gd name="T11" fmla="*/ 0 h 355"/>
                        <a:gd name="T12" fmla="*/ 2147483646 w 268"/>
                        <a:gd name="T13" fmla="*/ 2147483646 h 355"/>
                        <a:gd name="T14" fmla="*/ 2147483646 w 268"/>
                        <a:gd name="T15" fmla="*/ 2147483646 h 355"/>
                        <a:gd name="T16" fmla="*/ 2147483646 w 268"/>
                        <a:gd name="T17" fmla="*/ 2147483646 h 355"/>
                        <a:gd name="T18" fmla="*/ 2147483646 w 268"/>
                        <a:gd name="T19" fmla="*/ 2147483646 h 355"/>
                        <a:gd name="T20" fmla="*/ 2147483646 w 268"/>
                        <a:gd name="T21" fmla="*/ 2147483646 h 355"/>
                        <a:gd name="T22" fmla="*/ 2147483646 w 268"/>
                        <a:gd name="T23" fmla="*/ 2147483646 h 355"/>
                        <a:gd name="T24" fmla="*/ 2147483646 w 268"/>
                        <a:gd name="T25" fmla="*/ 2147483646 h 355"/>
                        <a:gd name="T26" fmla="*/ 2147483646 w 268"/>
                        <a:gd name="T27" fmla="*/ 2147483646 h 355"/>
                        <a:gd name="T28" fmla="*/ 2147483646 w 268"/>
                        <a:gd name="T29" fmla="*/ 2147483646 h 355"/>
                        <a:gd name="T30" fmla="*/ 2147483646 w 268"/>
                        <a:gd name="T31" fmla="*/ 2147483646 h 355"/>
                        <a:gd name="T32" fmla="*/ 2147483646 w 268"/>
                        <a:gd name="T33" fmla="*/ 2147483646 h 355"/>
                        <a:gd name="T34" fmla="*/ 2147483646 w 268"/>
                        <a:gd name="T35" fmla="*/ 2147483646 h 355"/>
                        <a:gd name="T36" fmla="*/ 2147483646 w 268"/>
                        <a:gd name="T37" fmla="*/ 2147483646 h 355"/>
                        <a:gd name="T38" fmla="*/ 2147483646 w 268"/>
                        <a:gd name="T39" fmla="*/ 2147483646 h 355"/>
                        <a:gd name="T40" fmla="*/ 2147483646 w 268"/>
                        <a:gd name="T41" fmla="*/ 2147483646 h 355"/>
                        <a:gd name="T42" fmla="*/ 2147483646 w 268"/>
                        <a:gd name="T43" fmla="*/ 2147483646 h 355"/>
                        <a:gd name="T44" fmla="*/ 2147483646 w 268"/>
                        <a:gd name="T45" fmla="*/ 2147483646 h 355"/>
                        <a:gd name="T46" fmla="*/ 2147483646 w 268"/>
                        <a:gd name="T47" fmla="*/ 2147483646 h 355"/>
                        <a:gd name="T48" fmla="*/ 2147483646 w 268"/>
                        <a:gd name="T49" fmla="*/ 2147483646 h 355"/>
                        <a:gd name="T50" fmla="*/ 2147483646 w 268"/>
                        <a:gd name="T51" fmla="*/ 2147483646 h 355"/>
                        <a:gd name="T52" fmla="*/ 2147483646 w 268"/>
                        <a:gd name="T53" fmla="*/ 2147483646 h 355"/>
                        <a:gd name="T54" fmla="*/ 2147483646 w 268"/>
                        <a:gd name="T55" fmla="*/ 2147483646 h 355"/>
                        <a:gd name="T56" fmla="*/ 2147483646 w 268"/>
                        <a:gd name="T57" fmla="*/ 2147483646 h 355"/>
                        <a:gd name="T58" fmla="*/ 2147483646 w 268"/>
                        <a:gd name="T59" fmla="*/ 2147483646 h 355"/>
                        <a:gd name="T60" fmla="*/ 2147483646 w 268"/>
                        <a:gd name="T61" fmla="*/ 2147483646 h 355"/>
                        <a:gd name="T62" fmla="*/ 2147483646 w 268"/>
                        <a:gd name="T63" fmla="*/ 2147483646 h 355"/>
                        <a:gd name="T64" fmla="*/ 2147483646 w 268"/>
                        <a:gd name="T65" fmla="*/ 2147483646 h 355"/>
                        <a:gd name="T66" fmla="*/ 2147483646 w 268"/>
                        <a:gd name="T67" fmla="*/ 2147483646 h 355"/>
                        <a:gd name="T68" fmla="*/ 2147483646 w 268"/>
                        <a:gd name="T69" fmla="*/ 2147483646 h 355"/>
                        <a:gd name="T70" fmla="*/ 2147483646 w 268"/>
                        <a:gd name="T71" fmla="*/ 2147483646 h 355"/>
                        <a:gd name="T72" fmla="*/ 2147483646 w 268"/>
                        <a:gd name="T73" fmla="*/ 2147483646 h 355"/>
                        <a:gd name="T74" fmla="*/ 2147483646 w 268"/>
                        <a:gd name="T75" fmla="*/ 2147483646 h 355"/>
                        <a:gd name="T76" fmla="*/ 2147483646 w 268"/>
                        <a:gd name="T77" fmla="*/ 2147483646 h 355"/>
                        <a:gd name="T78" fmla="*/ 2147483646 w 268"/>
                        <a:gd name="T79" fmla="*/ 2147483646 h 355"/>
                        <a:gd name="T80" fmla="*/ 2147483646 w 268"/>
                        <a:gd name="T81" fmla="*/ 2147483646 h 355"/>
                        <a:gd name="T82" fmla="*/ 2147483646 w 268"/>
                        <a:gd name="T83" fmla="*/ 2147483646 h 355"/>
                        <a:gd name="T84" fmla="*/ 2147483646 w 268"/>
                        <a:gd name="T85" fmla="*/ 2147483646 h 355"/>
                        <a:gd name="T86" fmla="*/ 2147483646 w 268"/>
                        <a:gd name="T87" fmla="*/ 2147483646 h 355"/>
                        <a:gd name="T88" fmla="*/ 2147483646 w 268"/>
                        <a:gd name="T89" fmla="*/ 2147483646 h 355"/>
                        <a:gd name="T90" fmla="*/ 2147483646 w 268"/>
                        <a:gd name="T91" fmla="*/ 2147483646 h 355"/>
                        <a:gd name="T92" fmla="*/ 2147483646 w 268"/>
                        <a:gd name="T93" fmla="*/ 2147483646 h 355"/>
                        <a:gd name="T94" fmla="*/ 2147483646 w 268"/>
                        <a:gd name="T95" fmla="*/ 2147483646 h 355"/>
                        <a:gd name="T96" fmla="*/ 2147483646 w 268"/>
                        <a:gd name="T97" fmla="*/ 2147483646 h 355"/>
                        <a:gd name="T98" fmla="*/ 2147483646 w 268"/>
                        <a:gd name="T99" fmla="*/ 2147483646 h 355"/>
                        <a:gd name="T100" fmla="*/ 2147483646 w 268"/>
                        <a:gd name="T101" fmla="*/ 2147483646 h 355"/>
                        <a:gd name="T102" fmla="*/ 2147483646 w 268"/>
                        <a:gd name="T103" fmla="*/ 2147483646 h 355"/>
                        <a:gd name="T104" fmla="*/ 2147483646 w 268"/>
                        <a:gd name="T105" fmla="*/ 2147483646 h 355"/>
                        <a:gd name="T106" fmla="*/ 2147483646 w 268"/>
                        <a:gd name="T107" fmla="*/ 2147483646 h 355"/>
                        <a:gd name="T108" fmla="*/ 2147483646 w 268"/>
                        <a:gd name="T109" fmla="*/ 2147483646 h 355"/>
                        <a:gd name="T110" fmla="*/ 2147483646 w 268"/>
                        <a:gd name="T111" fmla="*/ 2147483646 h 355"/>
                        <a:gd name="T112" fmla="*/ 2147483646 w 268"/>
                        <a:gd name="T113" fmla="*/ 2147483646 h 355"/>
                        <a:gd name="T114" fmla="*/ 2147483646 w 268"/>
                        <a:gd name="T115" fmla="*/ 2147483646 h 355"/>
                        <a:gd name="T116" fmla="*/ 2147483646 w 268"/>
                        <a:gd name="T117" fmla="*/ 2147483646 h 355"/>
                        <a:gd name="T118" fmla="*/ 2147483646 w 268"/>
                        <a:gd name="T119" fmla="*/ 2147483646 h 355"/>
                        <a:gd name="T120" fmla="*/ 2147483646 w 268"/>
                        <a:gd name="T121" fmla="*/ 2147483646 h 355"/>
                        <a:gd name="T122" fmla="*/ 2147483646 w 268"/>
                        <a:gd name="T123" fmla="*/ 2147483646 h 355"/>
                        <a:gd name="T124" fmla="*/ 2147483646 w 268"/>
                        <a:gd name="T125" fmla="*/ 2147483646 h 355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60000 65536"/>
                        <a:gd name="T187" fmla="*/ 0 60000 65536"/>
                        <a:gd name="T188" fmla="*/ 0 60000 65536"/>
                        <a:gd name="T189" fmla="*/ 0 w 268"/>
                        <a:gd name="T190" fmla="*/ 0 h 355"/>
                        <a:gd name="T191" fmla="*/ 268 w 268"/>
                        <a:gd name="T192" fmla="*/ 355 h 355"/>
                      </a:gdLst>
                      <a:ahLst/>
                      <a:cxnLst>
                        <a:cxn ang="T126">
                          <a:pos x="T0" y="T1"/>
                        </a:cxn>
                        <a:cxn ang="T127">
                          <a:pos x="T2" y="T3"/>
                        </a:cxn>
                        <a:cxn ang="T128">
                          <a:pos x="T4" y="T5"/>
                        </a:cxn>
                        <a:cxn ang="T129">
                          <a:pos x="T6" y="T7"/>
                        </a:cxn>
                        <a:cxn ang="T130">
                          <a:pos x="T8" y="T9"/>
                        </a:cxn>
                        <a:cxn ang="T131">
                          <a:pos x="T10" y="T11"/>
                        </a:cxn>
                        <a:cxn ang="T132">
                          <a:pos x="T12" y="T13"/>
                        </a:cxn>
                        <a:cxn ang="T133">
                          <a:pos x="T14" y="T15"/>
                        </a:cxn>
                        <a:cxn ang="T134">
                          <a:pos x="T16" y="T17"/>
                        </a:cxn>
                        <a:cxn ang="T135">
                          <a:pos x="T18" y="T19"/>
                        </a:cxn>
                        <a:cxn ang="T136">
                          <a:pos x="T20" y="T21"/>
                        </a:cxn>
                        <a:cxn ang="T137">
                          <a:pos x="T22" y="T23"/>
                        </a:cxn>
                        <a:cxn ang="T138">
                          <a:pos x="T24" y="T25"/>
                        </a:cxn>
                        <a:cxn ang="T139">
                          <a:pos x="T26" y="T27"/>
                        </a:cxn>
                        <a:cxn ang="T140">
                          <a:pos x="T28" y="T29"/>
                        </a:cxn>
                        <a:cxn ang="T141">
                          <a:pos x="T30" y="T31"/>
                        </a:cxn>
                        <a:cxn ang="T142">
                          <a:pos x="T32" y="T33"/>
                        </a:cxn>
                        <a:cxn ang="T143">
                          <a:pos x="T34" y="T35"/>
                        </a:cxn>
                        <a:cxn ang="T144">
                          <a:pos x="T36" y="T37"/>
                        </a:cxn>
                        <a:cxn ang="T145">
                          <a:pos x="T38" y="T39"/>
                        </a:cxn>
                        <a:cxn ang="T146">
                          <a:pos x="T40" y="T41"/>
                        </a:cxn>
                        <a:cxn ang="T147">
                          <a:pos x="T42" y="T43"/>
                        </a:cxn>
                        <a:cxn ang="T148">
                          <a:pos x="T44" y="T45"/>
                        </a:cxn>
                        <a:cxn ang="T149">
                          <a:pos x="T46" y="T47"/>
                        </a:cxn>
                        <a:cxn ang="T150">
                          <a:pos x="T48" y="T49"/>
                        </a:cxn>
                        <a:cxn ang="T151">
                          <a:pos x="T50" y="T51"/>
                        </a:cxn>
                        <a:cxn ang="T152">
                          <a:pos x="T52" y="T53"/>
                        </a:cxn>
                        <a:cxn ang="T153">
                          <a:pos x="T54" y="T55"/>
                        </a:cxn>
                        <a:cxn ang="T154">
                          <a:pos x="T56" y="T57"/>
                        </a:cxn>
                        <a:cxn ang="T155">
                          <a:pos x="T58" y="T59"/>
                        </a:cxn>
                        <a:cxn ang="T156">
                          <a:pos x="T60" y="T61"/>
                        </a:cxn>
                        <a:cxn ang="T157">
                          <a:pos x="T62" y="T63"/>
                        </a:cxn>
                        <a:cxn ang="T158">
                          <a:pos x="T64" y="T65"/>
                        </a:cxn>
                        <a:cxn ang="T159">
                          <a:pos x="T66" y="T67"/>
                        </a:cxn>
                        <a:cxn ang="T160">
                          <a:pos x="T68" y="T69"/>
                        </a:cxn>
                        <a:cxn ang="T161">
                          <a:pos x="T70" y="T71"/>
                        </a:cxn>
                        <a:cxn ang="T162">
                          <a:pos x="T72" y="T73"/>
                        </a:cxn>
                        <a:cxn ang="T163">
                          <a:pos x="T74" y="T75"/>
                        </a:cxn>
                        <a:cxn ang="T164">
                          <a:pos x="T76" y="T77"/>
                        </a:cxn>
                        <a:cxn ang="T165">
                          <a:pos x="T78" y="T79"/>
                        </a:cxn>
                        <a:cxn ang="T166">
                          <a:pos x="T80" y="T81"/>
                        </a:cxn>
                        <a:cxn ang="T167">
                          <a:pos x="T82" y="T83"/>
                        </a:cxn>
                        <a:cxn ang="T168">
                          <a:pos x="T84" y="T85"/>
                        </a:cxn>
                        <a:cxn ang="T169">
                          <a:pos x="T86" y="T87"/>
                        </a:cxn>
                        <a:cxn ang="T170">
                          <a:pos x="T88" y="T89"/>
                        </a:cxn>
                        <a:cxn ang="T171">
                          <a:pos x="T90" y="T91"/>
                        </a:cxn>
                        <a:cxn ang="T172">
                          <a:pos x="T92" y="T93"/>
                        </a:cxn>
                        <a:cxn ang="T173">
                          <a:pos x="T94" y="T95"/>
                        </a:cxn>
                        <a:cxn ang="T174">
                          <a:pos x="T96" y="T97"/>
                        </a:cxn>
                        <a:cxn ang="T175">
                          <a:pos x="T98" y="T99"/>
                        </a:cxn>
                        <a:cxn ang="T176">
                          <a:pos x="T100" y="T101"/>
                        </a:cxn>
                        <a:cxn ang="T177">
                          <a:pos x="T102" y="T103"/>
                        </a:cxn>
                        <a:cxn ang="T178">
                          <a:pos x="T104" y="T105"/>
                        </a:cxn>
                        <a:cxn ang="T179">
                          <a:pos x="T106" y="T107"/>
                        </a:cxn>
                        <a:cxn ang="T180">
                          <a:pos x="T108" y="T109"/>
                        </a:cxn>
                        <a:cxn ang="T181">
                          <a:pos x="T110" y="T111"/>
                        </a:cxn>
                        <a:cxn ang="T182">
                          <a:pos x="T112" y="T113"/>
                        </a:cxn>
                        <a:cxn ang="T183">
                          <a:pos x="T114" y="T115"/>
                        </a:cxn>
                        <a:cxn ang="T184">
                          <a:pos x="T116" y="T117"/>
                        </a:cxn>
                        <a:cxn ang="T185">
                          <a:pos x="T118" y="T119"/>
                        </a:cxn>
                        <a:cxn ang="T186">
                          <a:pos x="T120" y="T121"/>
                        </a:cxn>
                        <a:cxn ang="T187">
                          <a:pos x="T122" y="T123"/>
                        </a:cxn>
                        <a:cxn ang="T188">
                          <a:pos x="T124" y="T125"/>
                        </a:cxn>
                      </a:cxnLst>
                      <a:rect l="T189" t="T190" r="T191" b="T192"/>
                      <a:pathLst>
                        <a:path w="268" h="355">
                          <a:moveTo>
                            <a:pt x="268" y="27"/>
                          </a:moveTo>
                          <a:lnTo>
                            <a:pt x="267" y="26"/>
                          </a:lnTo>
                          <a:lnTo>
                            <a:pt x="266" y="25"/>
                          </a:lnTo>
                          <a:lnTo>
                            <a:pt x="265" y="24"/>
                          </a:lnTo>
                          <a:lnTo>
                            <a:pt x="264" y="23"/>
                          </a:lnTo>
                          <a:lnTo>
                            <a:pt x="263" y="22"/>
                          </a:lnTo>
                          <a:lnTo>
                            <a:pt x="262" y="21"/>
                          </a:lnTo>
                          <a:lnTo>
                            <a:pt x="260" y="20"/>
                          </a:lnTo>
                          <a:lnTo>
                            <a:pt x="259" y="19"/>
                          </a:lnTo>
                          <a:lnTo>
                            <a:pt x="258" y="18"/>
                          </a:lnTo>
                          <a:lnTo>
                            <a:pt x="257" y="17"/>
                          </a:lnTo>
                          <a:lnTo>
                            <a:pt x="256" y="16"/>
                          </a:lnTo>
                          <a:lnTo>
                            <a:pt x="255" y="15"/>
                          </a:lnTo>
                          <a:lnTo>
                            <a:pt x="253" y="14"/>
                          </a:lnTo>
                          <a:lnTo>
                            <a:pt x="252" y="13"/>
                          </a:lnTo>
                          <a:lnTo>
                            <a:pt x="251" y="12"/>
                          </a:lnTo>
                          <a:lnTo>
                            <a:pt x="250" y="11"/>
                          </a:lnTo>
                          <a:lnTo>
                            <a:pt x="249" y="10"/>
                          </a:lnTo>
                          <a:lnTo>
                            <a:pt x="247" y="9"/>
                          </a:lnTo>
                          <a:lnTo>
                            <a:pt x="246" y="8"/>
                          </a:lnTo>
                          <a:lnTo>
                            <a:pt x="245" y="7"/>
                          </a:lnTo>
                          <a:lnTo>
                            <a:pt x="244" y="6"/>
                          </a:lnTo>
                          <a:lnTo>
                            <a:pt x="243" y="5"/>
                          </a:lnTo>
                          <a:lnTo>
                            <a:pt x="242" y="4"/>
                          </a:lnTo>
                          <a:lnTo>
                            <a:pt x="241" y="3"/>
                          </a:lnTo>
                          <a:lnTo>
                            <a:pt x="240" y="2"/>
                          </a:lnTo>
                          <a:lnTo>
                            <a:pt x="238" y="1"/>
                          </a:lnTo>
                          <a:lnTo>
                            <a:pt x="236" y="0"/>
                          </a:lnTo>
                          <a:lnTo>
                            <a:pt x="234" y="0"/>
                          </a:lnTo>
                          <a:lnTo>
                            <a:pt x="232" y="0"/>
                          </a:lnTo>
                          <a:lnTo>
                            <a:pt x="230" y="0"/>
                          </a:lnTo>
                          <a:lnTo>
                            <a:pt x="228" y="0"/>
                          </a:lnTo>
                          <a:lnTo>
                            <a:pt x="226" y="0"/>
                          </a:lnTo>
                          <a:lnTo>
                            <a:pt x="224" y="0"/>
                          </a:lnTo>
                          <a:lnTo>
                            <a:pt x="223" y="1"/>
                          </a:lnTo>
                          <a:lnTo>
                            <a:pt x="222" y="2"/>
                          </a:lnTo>
                          <a:lnTo>
                            <a:pt x="222" y="4"/>
                          </a:lnTo>
                          <a:lnTo>
                            <a:pt x="221" y="5"/>
                          </a:lnTo>
                          <a:lnTo>
                            <a:pt x="221" y="7"/>
                          </a:lnTo>
                          <a:lnTo>
                            <a:pt x="221" y="9"/>
                          </a:lnTo>
                          <a:lnTo>
                            <a:pt x="221" y="11"/>
                          </a:lnTo>
                          <a:lnTo>
                            <a:pt x="221" y="13"/>
                          </a:lnTo>
                          <a:lnTo>
                            <a:pt x="221" y="15"/>
                          </a:lnTo>
                          <a:lnTo>
                            <a:pt x="221" y="17"/>
                          </a:lnTo>
                          <a:lnTo>
                            <a:pt x="221" y="19"/>
                          </a:lnTo>
                          <a:lnTo>
                            <a:pt x="221" y="21"/>
                          </a:lnTo>
                          <a:lnTo>
                            <a:pt x="221" y="23"/>
                          </a:lnTo>
                          <a:lnTo>
                            <a:pt x="221" y="25"/>
                          </a:lnTo>
                          <a:lnTo>
                            <a:pt x="221" y="27"/>
                          </a:lnTo>
                          <a:lnTo>
                            <a:pt x="221" y="29"/>
                          </a:lnTo>
                          <a:lnTo>
                            <a:pt x="221" y="31"/>
                          </a:lnTo>
                          <a:lnTo>
                            <a:pt x="221" y="33"/>
                          </a:lnTo>
                          <a:lnTo>
                            <a:pt x="221" y="35"/>
                          </a:lnTo>
                          <a:lnTo>
                            <a:pt x="221" y="37"/>
                          </a:lnTo>
                          <a:lnTo>
                            <a:pt x="221" y="39"/>
                          </a:lnTo>
                          <a:lnTo>
                            <a:pt x="221" y="41"/>
                          </a:lnTo>
                          <a:lnTo>
                            <a:pt x="222" y="42"/>
                          </a:lnTo>
                          <a:lnTo>
                            <a:pt x="222" y="44"/>
                          </a:lnTo>
                          <a:lnTo>
                            <a:pt x="222" y="46"/>
                          </a:lnTo>
                          <a:lnTo>
                            <a:pt x="223" y="47"/>
                          </a:lnTo>
                          <a:lnTo>
                            <a:pt x="223" y="49"/>
                          </a:lnTo>
                          <a:lnTo>
                            <a:pt x="224" y="51"/>
                          </a:lnTo>
                          <a:lnTo>
                            <a:pt x="224" y="53"/>
                          </a:lnTo>
                          <a:lnTo>
                            <a:pt x="224" y="55"/>
                          </a:lnTo>
                          <a:lnTo>
                            <a:pt x="224" y="57"/>
                          </a:lnTo>
                          <a:lnTo>
                            <a:pt x="224" y="59"/>
                          </a:lnTo>
                          <a:lnTo>
                            <a:pt x="224" y="61"/>
                          </a:lnTo>
                          <a:lnTo>
                            <a:pt x="224" y="63"/>
                          </a:lnTo>
                          <a:lnTo>
                            <a:pt x="224" y="65"/>
                          </a:lnTo>
                          <a:lnTo>
                            <a:pt x="223" y="66"/>
                          </a:lnTo>
                          <a:lnTo>
                            <a:pt x="223" y="68"/>
                          </a:lnTo>
                          <a:lnTo>
                            <a:pt x="222" y="69"/>
                          </a:lnTo>
                          <a:lnTo>
                            <a:pt x="222" y="71"/>
                          </a:lnTo>
                          <a:lnTo>
                            <a:pt x="222" y="73"/>
                          </a:lnTo>
                          <a:lnTo>
                            <a:pt x="221" y="74"/>
                          </a:lnTo>
                          <a:lnTo>
                            <a:pt x="221" y="76"/>
                          </a:lnTo>
                          <a:lnTo>
                            <a:pt x="220" y="77"/>
                          </a:lnTo>
                          <a:lnTo>
                            <a:pt x="220" y="79"/>
                          </a:lnTo>
                          <a:lnTo>
                            <a:pt x="219" y="80"/>
                          </a:lnTo>
                          <a:lnTo>
                            <a:pt x="218" y="81"/>
                          </a:lnTo>
                          <a:lnTo>
                            <a:pt x="218" y="83"/>
                          </a:lnTo>
                          <a:lnTo>
                            <a:pt x="217" y="84"/>
                          </a:lnTo>
                          <a:lnTo>
                            <a:pt x="217" y="86"/>
                          </a:lnTo>
                          <a:lnTo>
                            <a:pt x="216" y="87"/>
                          </a:lnTo>
                          <a:lnTo>
                            <a:pt x="215" y="88"/>
                          </a:lnTo>
                          <a:lnTo>
                            <a:pt x="214" y="89"/>
                          </a:lnTo>
                          <a:lnTo>
                            <a:pt x="213" y="90"/>
                          </a:lnTo>
                          <a:lnTo>
                            <a:pt x="212" y="91"/>
                          </a:lnTo>
                          <a:lnTo>
                            <a:pt x="211" y="92"/>
                          </a:lnTo>
                          <a:lnTo>
                            <a:pt x="210" y="94"/>
                          </a:lnTo>
                          <a:lnTo>
                            <a:pt x="209" y="95"/>
                          </a:lnTo>
                          <a:lnTo>
                            <a:pt x="208" y="96"/>
                          </a:lnTo>
                          <a:lnTo>
                            <a:pt x="207" y="97"/>
                          </a:lnTo>
                          <a:lnTo>
                            <a:pt x="206" y="98"/>
                          </a:lnTo>
                          <a:lnTo>
                            <a:pt x="205" y="99"/>
                          </a:lnTo>
                          <a:lnTo>
                            <a:pt x="204" y="100"/>
                          </a:lnTo>
                          <a:lnTo>
                            <a:pt x="203" y="102"/>
                          </a:lnTo>
                          <a:lnTo>
                            <a:pt x="202" y="103"/>
                          </a:lnTo>
                          <a:lnTo>
                            <a:pt x="201" y="104"/>
                          </a:lnTo>
                          <a:lnTo>
                            <a:pt x="200" y="105"/>
                          </a:lnTo>
                          <a:lnTo>
                            <a:pt x="199" y="106"/>
                          </a:lnTo>
                          <a:lnTo>
                            <a:pt x="198" y="107"/>
                          </a:lnTo>
                          <a:lnTo>
                            <a:pt x="197" y="108"/>
                          </a:lnTo>
                          <a:lnTo>
                            <a:pt x="196" y="110"/>
                          </a:lnTo>
                          <a:lnTo>
                            <a:pt x="195" y="111"/>
                          </a:lnTo>
                          <a:lnTo>
                            <a:pt x="194" y="112"/>
                          </a:lnTo>
                          <a:lnTo>
                            <a:pt x="193" y="113"/>
                          </a:lnTo>
                          <a:lnTo>
                            <a:pt x="192" y="114"/>
                          </a:lnTo>
                          <a:lnTo>
                            <a:pt x="191" y="115"/>
                          </a:lnTo>
                          <a:lnTo>
                            <a:pt x="190" y="116"/>
                          </a:lnTo>
                          <a:lnTo>
                            <a:pt x="189" y="118"/>
                          </a:lnTo>
                          <a:lnTo>
                            <a:pt x="188" y="119"/>
                          </a:lnTo>
                          <a:lnTo>
                            <a:pt x="187" y="120"/>
                          </a:lnTo>
                          <a:lnTo>
                            <a:pt x="186" y="121"/>
                          </a:lnTo>
                          <a:lnTo>
                            <a:pt x="185" y="122"/>
                          </a:lnTo>
                          <a:lnTo>
                            <a:pt x="184" y="123"/>
                          </a:lnTo>
                          <a:lnTo>
                            <a:pt x="183" y="124"/>
                          </a:lnTo>
                          <a:lnTo>
                            <a:pt x="182" y="125"/>
                          </a:lnTo>
                          <a:lnTo>
                            <a:pt x="181" y="126"/>
                          </a:lnTo>
                          <a:lnTo>
                            <a:pt x="180" y="128"/>
                          </a:lnTo>
                          <a:lnTo>
                            <a:pt x="179" y="129"/>
                          </a:lnTo>
                          <a:lnTo>
                            <a:pt x="178" y="130"/>
                          </a:lnTo>
                          <a:lnTo>
                            <a:pt x="177" y="131"/>
                          </a:lnTo>
                          <a:lnTo>
                            <a:pt x="176" y="132"/>
                          </a:lnTo>
                          <a:lnTo>
                            <a:pt x="175" y="134"/>
                          </a:lnTo>
                          <a:lnTo>
                            <a:pt x="174" y="135"/>
                          </a:lnTo>
                          <a:lnTo>
                            <a:pt x="173" y="136"/>
                          </a:lnTo>
                          <a:lnTo>
                            <a:pt x="172" y="137"/>
                          </a:lnTo>
                          <a:lnTo>
                            <a:pt x="171" y="138"/>
                          </a:lnTo>
                          <a:lnTo>
                            <a:pt x="170" y="139"/>
                          </a:lnTo>
                          <a:lnTo>
                            <a:pt x="169" y="140"/>
                          </a:lnTo>
                          <a:lnTo>
                            <a:pt x="168" y="141"/>
                          </a:lnTo>
                          <a:lnTo>
                            <a:pt x="168" y="143"/>
                          </a:lnTo>
                          <a:lnTo>
                            <a:pt x="167" y="144"/>
                          </a:lnTo>
                          <a:lnTo>
                            <a:pt x="166" y="145"/>
                          </a:lnTo>
                          <a:lnTo>
                            <a:pt x="165" y="146"/>
                          </a:lnTo>
                          <a:lnTo>
                            <a:pt x="164" y="147"/>
                          </a:lnTo>
                          <a:lnTo>
                            <a:pt x="163" y="148"/>
                          </a:lnTo>
                          <a:lnTo>
                            <a:pt x="162" y="149"/>
                          </a:lnTo>
                          <a:lnTo>
                            <a:pt x="161" y="150"/>
                          </a:lnTo>
                          <a:lnTo>
                            <a:pt x="160" y="151"/>
                          </a:lnTo>
                          <a:lnTo>
                            <a:pt x="159" y="152"/>
                          </a:lnTo>
                          <a:lnTo>
                            <a:pt x="158" y="153"/>
                          </a:lnTo>
                          <a:lnTo>
                            <a:pt x="157" y="154"/>
                          </a:lnTo>
                          <a:lnTo>
                            <a:pt x="156" y="155"/>
                          </a:lnTo>
                          <a:lnTo>
                            <a:pt x="155" y="157"/>
                          </a:lnTo>
                          <a:lnTo>
                            <a:pt x="154" y="158"/>
                          </a:lnTo>
                          <a:lnTo>
                            <a:pt x="153" y="159"/>
                          </a:lnTo>
                          <a:lnTo>
                            <a:pt x="152" y="160"/>
                          </a:lnTo>
                          <a:lnTo>
                            <a:pt x="151" y="161"/>
                          </a:lnTo>
                          <a:lnTo>
                            <a:pt x="150" y="162"/>
                          </a:lnTo>
                          <a:lnTo>
                            <a:pt x="149" y="163"/>
                          </a:lnTo>
                          <a:lnTo>
                            <a:pt x="148" y="165"/>
                          </a:lnTo>
                          <a:lnTo>
                            <a:pt x="147" y="166"/>
                          </a:lnTo>
                          <a:lnTo>
                            <a:pt x="146" y="167"/>
                          </a:lnTo>
                          <a:lnTo>
                            <a:pt x="145" y="168"/>
                          </a:lnTo>
                          <a:lnTo>
                            <a:pt x="144" y="169"/>
                          </a:lnTo>
                          <a:lnTo>
                            <a:pt x="143" y="170"/>
                          </a:lnTo>
                          <a:lnTo>
                            <a:pt x="142" y="171"/>
                          </a:lnTo>
                          <a:lnTo>
                            <a:pt x="141" y="172"/>
                          </a:lnTo>
                          <a:lnTo>
                            <a:pt x="140" y="173"/>
                          </a:lnTo>
                          <a:lnTo>
                            <a:pt x="139" y="174"/>
                          </a:lnTo>
                          <a:lnTo>
                            <a:pt x="138" y="175"/>
                          </a:lnTo>
                          <a:lnTo>
                            <a:pt x="137" y="177"/>
                          </a:lnTo>
                          <a:lnTo>
                            <a:pt x="136" y="178"/>
                          </a:lnTo>
                          <a:lnTo>
                            <a:pt x="135" y="179"/>
                          </a:lnTo>
                          <a:lnTo>
                            <a:pt x="134" y="180"/>
                          </a:lnTo>
                          <a:lnTo>
                            <a:pt x="133" y="181"/>
                          </a:lnTo>
                          <a:lnTo>
                            <a:pt x="132" y="182"/>
                          </a:lnTo>
                          <a:lnTo>
                            <a:pt x="131" y="183"/>
                          </a:lnTo>
                          <a:lnTo>
                            <a:pt x="130" y="184"/>
                          </a:lnTo>
                          <a:lnTo>
                            <a:pt x="129" y="185"/>
                          </a:lnTo>
                          <a:lnTo>
                            <a:pt x="128" y="186"/>
                          </a:lnTo>
                          <a:lnTo>
                            <a:pt x="127" y="187"/>
                          </a:lnTo>
                          <a:lnTo>
                            <a:pt x="126" y="188"/>
                          </a:lnTo>
                          <a:lnTo>
                            <a:pt x="125" y="189"/>
                          </a:lnTo>
                          <a:lnTo>
                            <a:pt x="124" y="190"/>
                          </a:lnTo>
                          <a:lnTo>
                            <a:pt x="123" y="191"/>
                          </a:lnTo>
                          <a:lnTo>
                            <a:pt x="122" y="192"/>
                          </a:lnTo>
                          <a:lnTo>
                            <a:pt x="121" y="194"/>
                          </a:lnTo>
                          <a:lnTo>
                            <a:pt x="120" y="195"/>
                          </a:lnTo>
                          <a:lnTo>
                            <a:pt x="119" y="196"/>
                          </a:lnTo>
                          <a:lnTo>
                            <a:pt x="118" y="197"/>
                          </a:lnTo>
                          <a:lnTo>
                            <a:pt x="117" y="198"/>
                          </a:lnTo>
                          <a:lnTo>
                            <a:pt x="116" y="199"/>
                          </a:lnTo>
                          <a:lnTo>
                            <a:pt x="115" y="200"/>
                          </a:lnTo>
                          <a:lnTo>
                            <a:pt x="114" y="201"/>
                          </a:lnTo>
                          <a:lnTo>
                            <a:pt x="113" y="202"/>
                          </a:lnTo>
                          <a:lnTo>
                            <a:pt x="112" y="203"/>
                          </a:lnTo>
                          <a:lnTo>
                            <a:pt x="111" y="204"/>
                          </a:lnTo>
                          <a:lnTo>
                            <a:pt x="110" y="205"/>
                          </a:lnTo>
                          <a:lnTo>
                            <a:pt x="109" y="206"/>
                          </a:lnTo>
                          <a:lnTo>
                            <a:pt x="108" y="207"/>
                          </a:lnTo>
                          <a:lnTo>
                            <a:pt x="107" y="208"/>
                          </a:lnTo>
                          <a:lnTo>
                            <a:pt x="106" y="209"/>
                          </a:lnTo>
                          <a:lnTo>
                            <a:pt x="105" y="210"/>
                          </a:lnTo>
                          <a:lnTo>
                            <a:pt x="104" y="211"/>
                          </a:lnTo>
                          <a:lnTo>
                            <a:pt x="103" y="212"/>
                          </a:lnTo>
                          <a:lnTo>
                            <a:pt x="102" y="213"/>
                          </a:lnTo>
                          <a:lnTo>
                            <a:pt x="101" y="214"/>
                          </a:lnTo>
                          <a:lnTo>
                            <a:pt x="100" y="215"/>
                          </a:lnTo>
                          <a:lnTo>
                            <a:pt x="99" y="216"/>
                          </a:lnTo>
                          <a:lnTo>
                            <a:pt x="98" y="217"/>
                          </a:lnTo>
                          <a:lnTo>
                            <a:pt x="97" y="218"/>
                          </a:lnTo>
                          <a:lnTo>
                            <a:pt x="96" y="219"/>
                          </a:lnTo>
                          <a:lnTo>
                            <a:pt x="95" y="221"/>
                          </a:lnTo>
                          <a:lnTo>
                            <a:pt x="94" y="222"/>
                          </a:lnTo>
                          <a:lnTo>
                            <a:pt x="93" y="223"/>
                          </a:lnTo>
                          <a:lnTo>
                            <a:pt x="92" y="224"/>
                          </a:lnTo>
                          <a:lnTo>
                            <a:pt x="91" y="225"/>
                          </a:lnTo>
                          <a:lnTo>
                            <a:pt x="91" y="227"/>
                          </a:lnTo>
                          <a:lnTo>
                            <a:pt x="90" y="228"/>
                          </a:lnTo>
                          <a:lnTo>
                            <a:pt x="89" y="229"/>
                          </a:lnTo>
                          <a:lnTo>
                            <a:pt x="88" y="230"/>
                          </a:lnTo>
                          <a:lnTo>
                            <a:pt x="87" y="231"/>
                          </a:lnTo>
                          <a:lnTo>
                            <a:pt x="86" y="232"/>
                          </a:lnTo>
                          <a:lnTo>
                            <a:pt x="85" y="233"/>
                          </a:lnTo>
                          <a:lnTo>
                            <a:pt x="84" y="234"/>
                          </a:lnTo>
                          <a:lnTo>
                            <a:pt x="83" y="235"/>
                          </a:lnTo>
                          <a:lnTo>
                            <a:pt x="82" y="236"/>
                          </a:lnTo>
                          <a:lnTo>
                            <a:pt x="81" y="237"/>
                          </a:lnTo>
                          <a:lnTo>
                            <a:pt x="80" y="239"/>
                          </a:lnTo>
                          <a:lnTo>
                            <a:pt x="79" y="240"/>
                          </a:lnTo>
                          <a:lnTo>
                            <a:pt x="78" y="241"/>
                          </a:lnTo>
                          <a:lnTo>
                            <a:pt x="77" y="242"/>
                          </a:lnTo>
                          <a:lnTo>
                            <a:pt x="76" y="243"/>
                          </a:lnTo>
                          <a:lnTo>
                            <a:pt x="75" y="244"/>
                          </a:lnTo>
                          <a:lnTo>
                            <a:pt x="74" y="245"/>
                          </a:lnTo>
                          <a:lnTo>
                            <a:pt x="73" y="247"/>
                          </a:lnTo>
                          <a:lnTo>
                            <a:pt x="72" y="248"/>
                          </a:lnTo>
                          <a:lnTo>
                            <a:pt x="71" y="249"/>
                          </a:lnTo>
                          <a:lnTo>
                            <a:pt x="70" y="250"/>
                          </a:lnTo>
                          <a:lnTo>
                            <a:pt x="69" y="251"/>
                          </a:lnTo>
                          <a:lnTo>
                            <a:pt x="68" y="253"/>
                          </a:lnTo>
                          <a:lnTo>
                            <a:pt x="67" y="254"/>
                          </a:lnTo>
                          <a:lnTo>
                            <a:pt x="66" y="255"/>
                          </a:lnTo>
                          <a:lnTo>
                            <a:pt x="65" y="256"/>
                          </a:lnTo>
                          <a:lnTo>
                            <a:pt x="64" y="257"/>
                          </a:lnTo>
                          <a:lnTo>
                            <a:pt x="63" y="258"/>
                          </a:lnTo>
                          <a:lnTo>
                            <a:pt x="62" y="260"/>
                          </a:lnTo>
                          <a:lnTo>
                            <a:pt x="61" y="261"/>
                          </a:lnTo>
                          <a:lnTo>
                            <a:pt x="60" y="262"/>
                          </a:lnTo>
                          <a:lnTo>
                            <a:pt x="59" y="263"/>
                          </a:lnTo>
                          <a:lnTo>
                            <a:pt x="58" y="264"/>
                          </a:lnTo>
                          <a:lnTo>
                            <a:pt x="57" y="265"/>
                          </a:lnTo>
                          <a:lnTo>
                            <a:pt x="56" y="266"/>
                          </a:lnTo>
                          <a:lnTo>
                            <a:pt x="55" y="267"/>
                          </a:lnTo>
                          <a:lnTo>
                            <a:pt x="54" y="268"/>
                          </a:lnTo>
                          <a:lnTo>
                            <a:pt x="53" y="270"/>
                          </a:lnTo>
                          <a:lnTo>
                            <a:pt x="52" y="271"/>
                          </a:lnTo>
                          <a:lnTo>
                            <a:pt x="51" y="272"/>
                          </a:lnTo>
                          <a:lnTo>
                            <a:pt x="50" y="273"/>
                          </a:lnTo>
                          <a:lnTo>
                            <a:pt x="49" y="274"/>
                          </a:lnTo>
                          <a:lnTo>
                            <a:pt x="48" y="275"/>
                          </a:lnTo>
                          <a:lnTo>
                            <a:pt x="47" y="276"/>
                          </a:lnTo>
                          <a:lnTo>
                            <a:pt x="46" y="278"/>
                          </a:lnTo>
                          <a:lnTo>
                            <a:pt x="45" y="279"/>
                          </a:lnTo>
                          <a:lnTo>
                            <a:pt x="44" y="280"/>
                          </a:lnTo>
                          <a:lnTo>
                            <a:pt x="43" y="281"/>
                          </a:lnTo>
                          <a:lnTo>
                            <a:pt x="42" y="282"/>
                          </a:lnTo>
                          <a:lnTo>
                            <a:pt x="41" y="283"/>
                          </a:lnTo>
                          <a:lnTo>
                            <a:pt x="40" y="284"/>
                          </a:lnTo>
                          <a:lnTo>
                            <a:pt x="39" y="285"/>
                          </a:lnTo>
                          <a:lnTo>
                            <a:pt x="38" y="286"/>
                          </a:lnTo>
                          <a:lnTo>
                            <a:pt x="37" y="287"/>
                          </a:lnTo>
                          <a:lnTo>
                            <a:pt x="37" y="289"/>
                          </a:lnTo>
                          <a:lnTo>
                            <a:pt x="36" y="290"/>
                          </a:lnTo>
                          <a:lnTo>
                            <a:pt x="35" y="291"/>
                          </a:lnTo>
                          <a:lnTo>
                            <a:pt x="34" y="292"/>
                          </a:lnTo>
                          <a:lnTo>
                            <a:pt x="33" y="293"/>
                          </a:lnTo>
                          <a:lnTo>
                            <a:pt x="32" y="294"/>
                          </a:lnTo>
                          <a:lnTo>
                            <a:pt x="31" y="295"/>
                          </a:lnTo>
                          <a:lnTo>
                            <a:pt x="30" y="296"/>
                          </a:lnTo>
                          <a:lnTo>
                            <a:pt x="29" y="297"/>
                          </a:lnTo>
                          <a:lnTo>
                            <a:pt x="28" y="298"/>
                          </a:lnTo>
                          <a:lnTo>
                            <a:pt x="27" y="299"/>
                          </a:lnTo>
                          <a:lnTo>
                            <a:pt x="26" y="300"/>
                          </a:lnTo>
                          <a:lnTo>
                            <a:pt x="25" y="301"/>
                          </a:lnTo>
                          <a:lnTo>
                            <a:pt x="24" y="302"/>
                          </a:lnTo>
                          <a:lnTo>
                            <a:pt x="24" y="304"/>
                          </a:lnTo>
                          <a:lnTo>
                            <a:pt x="23" y="305"/>
                          </a:lnTo>
                          <a:lnTo>
                            <a:pt x="22" y="306"/>
                          </a:lnTo>
                          <a:lnTo>
                            <a:pt x="21" y="307"/>
                          </a:lnTo>
                          <a:lnTo>
                            <a:pt x="21" y="309"/>
                          </a:lnTo>
                          <a:lnTo>
                            <a:pt x="20" y="310"/>
                          </a:lnTo>
                          <a:lnTo>
                            <a:pt x="19" y="311"/>
                          </a:lnTo>
                          <a:lnTo>
                            <a:pt x="18" y="312"/>
                          </a:lnTo>
                          <a:lnTo>
                            <a:pt x="18" y="314"/>
                          </a:lnTo>
                          <a:lnTo>
                            <a:pt x="17" y="315"/>
                          </a:lnTo>
                          <a:lnTo>
                            <a:pt x="16" y="316"/>
                          </a:lnTo>
                          <a:lnTo>
                            <a:pt x="15" y="317"/>
                          </a:lnTo>
                          <a:lnTo>
                            <a:pt x="15" y="319"/>
                          </a:lnTo>
                          <a:lnTo>
                            <a:pt x="14" y="320"/>
                          </a:lnTo>
                          <a:lnTo>
                            <a:pt x="13" y="321"/>
                          </a:lnTo>
                          <a:lnTo>
                            <a:pt x="12" y="322"/>
                          </a:lnTo>
                          <a:lnTo>
                            <a:pt x="12" y="324"/>
                          </a:lnTo>
                          <a:lnTo>
                            <a:pt x="11" y="325"/>
                          </a:lnTo>
                          <a:lnTo>
                            <a:pt x="10" y="326"/>
                          </a:lnTo>
                          <a:lnTo>
                            <a:pt x="10" y="328"/>
                          </a:lnTo>
                          <a:lnTo>
                            <a:pt x="9" y="329"/>
                          </a:lnTo>
                          <a:lnTo>
                            <a:pt x="8" y="330"/>
                          </a:lnTo>
                          <a:lnTo>
                            <a:pt x="7" y="331"/>
                          </a:lnTo>
                          <a:lnTo>
                            <a:pt x="7" y="333"/>
                          </a:lnTo>
                          <a:lnTo>
                            <a:pt x="6" y="334"/>
                          </a:lnTo>
                          <a:lnTo>
                            <a:pt x="5" y="335"/>
                          </a:lnTo>
                          <a:lnTo>
                            <a:pt x="4" y="337"/>
                          </a:lnTo>
                          <a:lnTo>
                            <a:pt x="3" y="338"/>
                          </a:lnTo>
                          <a:lnTo>
                            <a:pt x="3" y="340"/>
                          </a:lnTo>
                          <a:lnTo>
                            <a:pt x="2" y="341"/>
                          </a:lnTo>
                          <a:lnTo>
                            <a:pt x="1" y="342"/>
                          </a:lnTo>
                          <a:lnTo>
                            <a:pt x="1" y="344"/>
                          </a:lnTo>
                          <a:lnTo>
                            <a:pt x="0" y="345"/>
                          </a:lnTo>
                          <a:lnTo>
                            <a:pt x="0" y="347"/>
                          </a:lnTo>
                          <a:lnTo>
                            <a:pt x="0" y="349"/>
                          </a:lnTo>
                          <a:lnTo>
                            <a:pt x="1" y="350"/>
                          </a:lnTo>
                          <a:lnTo>
                            <a:pt x="1" y="352"/>
                          </a:lnTo>
                          <a:lnTo>
                            <a:pt x="2" y="353"/>
                          </a:lnTo>
                          <a:lnTo>
                            <a:pt x="3" y="354"/>
                          </a:lnTo>
                          <a:lnTo>
                            <a:pt x="4" y="355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FF808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</p:grpSp>
            </p:grpSp>
          </p:grpSp>
          <p:grpSp>
            <p:nvGrpSpPr>
              <p:cNvPr id="179" name="群組 51"/>
              <p:cNvGrpSpPr>
                <a:grpSpLocks/>
              </p:cNvGrpSpPr>
              <p:nvPr/>
            </p:nvGrpSpPr>
            <p:grpSpPr bwMode="auto">
              <a:xfrm>
                <a:off x="3749675" y="3717925"/>
                <a:ext cx="1103313" cy="965200"/>
                <a:chOff x="3749675" y="3717925"/>
                <a:chExt cx="1103313" cy="965200"/>
              </a:xfrm>
            </p:grpSpPr>
            <p:sp>
              <p:nvSpPr>
                <p:cNvPr id="180" name="Freeform 26"/>
                <p:cNvSpPr>
                  <a:spLocks/>
                </p:cNvSpPr>
                <p:nvPr/>
              </p:nvSpPr>
              <p:spPr bwMode="auto">
                <a:xfrm>
                  <a:off x="3749675" y="3768725"/>
                  <a:ext cx="671513" cy="587375"/>
                </a:xfrm>
                <a:custGeom>
                  <a:avLst/>
                  <a:gdLst>
                    <a:gd name="T0" fmla="*/ 0 w 423"/>
                    <a:gd name="T1" fmla="*/ 2147483646 h 370"/>
                    <a:gd name="T2" fmla="*/ 2147483646 w 423"/>
                    <a:gd name="T3" fmla="*/ 2147483646 h 370"/>
                    <a:gd name="T4" fmla="*/ 2147483646 w 423"/>
                    <a:gd name="T5" fmla="*/ 2147483646 h 370"/>
                    <a:gd name="T6" fmla="*/ 2147483646 w 423"/>
                    <a:gd name="T7" fmla="*/ 2147483646 h 370"/>
                    <a:gd name="T8" fmla="*/ 2147483646 w 423"/>
                    <a:gd name="T9" fmla="*/ 2147483646 h 370"/>
                    <a:gd name="T10" fmla="*/ 2147483646 w 423"/>
                    <a:gd name="T11" fmla="*/ 2147483646 h 370"/>
                    <a:gd name="T12" fmla="*/ 2147483646 w 423"/>
                    <a:gd name="T13" fmla="*/ 2147483646 h 370"/>
                    <a:gd name="T14" fmla="*/ 2147483646 w 423"/>
                    <a:gd name="T15" fmla="*/ 2147483646 h 370"/>
                    <a:gd name="T16" fmla="*/ 2147483646 w 423"/>
                    <a:gd name="T17" fmla="*/ 2147483646 h 370"/>
                    <a:gd name="T18" fmla="*/ 2147483646 w 423"/>
                    <a:gd name="T19" fmla="*/ 2147483646 h 370"/>
                    <a:gd name="T20" fmla="*/ 2147483646 w 423"/>
                    <a:gd name="T21" fmla="*/ 2147483646 h 370"/>
                    <a:gd name="T22" fmla="*/ 2147483646 w 423"/>
                    <a:gd name="T23" fmla="*/ 2147483646 h 370"/>
                    <a:gd name="T24" fmla="*/ 2147483646 w 423"/>
                    <a:gd name="T25" fmla="*/ 2147483646 h 370"/>
                    <a:gd name="T26" fmla="*/ 2147483646 w 423"/>
                    <a:gd name="T27" fmla="*/ 2147483646 h 370"/>
                    <a:gd name="T28" fmla="*/ 2147483646 w 423"/>
                    <a:gd name="T29" fmla="*/ 2147483646 h 370"/>
                    <a:gd name="T30" fmla="*/ 2147483646 w 423"/>
                    <a:gd name="T31" fmla="*/ 2147483646 h 370"/>
                    <a:gd name="T32" fmla="*/ 2147483646 w 423"/>
                    <a:gd name="T33" fmla="*/ 2147483646 h 370"/>
                    <a:gd name="T34" fmla="*/ 2147483646 w 423"/>
                    <a:gd name="T35" fmla="*/ 2147483646 h 370"/>
                    <a:gd name="T36" fmla="*/ 2147483646 w 423"/>
                    <a:gd name="T37" fmla="*/ 2147483646 h 370"/>
                    <a:gd name="T38" fmla="*/ 2147483646 w 423"/>
                    <a:gd name="T39" fmla="*/ 2147483646 h 370"/>
                    <a:gd name="T40" fmla="*/ 2147483646 w 423"/>
                    <a:gd name="T41" fmla="*/ 2147483646 h 370"/>
                    <a:gd name="T42" fmla="*/ 2147483646 w 423"/>
                    <a:gd name="T43" fmla="*/ 2147483646 h 370"/>
                    <a:gd name="T44" fmla="*/ 2147483646 w 423"/>
                    <a:gd name="T45" fmla="*/ 2147483646 h 370"/>
                    <a:gd name="T46" fmla="*/ 2147483646 w 423"/>
                    <a:gd name="T47" fmla="*/ 2147483646 h 370"/>
                    <a:gd name="T48" fmla="*/ 2147483646 w 423"/>
                    <a:gd name="T49" fmla="*/ 2147483646 h 370"/>
                    <a:gd name="T50" fmla="*/ 2147483646 w 423"/>
                    <a:gd name="T51" fmla="*/ 2147483646 h 370"/>
                    <a:gd name="T52" fmla="*/ 2147483646 w 423"/>
                    <a:gd name="T53" fmla="*/ 2147483646 h 370"/>
                    <a:gd name="T54" fmla="*/ 2147483646 w 423"/>
                    <a:gd name="T55" fmla="*/ 2147483646 h 370"/>
                    <a:gd name="T56" fmla="*/ 2147483646 w 423"/>
                    <a:gd name="T57" fmla="*/ 2147483646 h 370"/>
                    <a:gd name="T58" fmla="*/ 2147483646 w 423"/>
                    <a:gd name="T59" fmla="*/ 2147483646 h 370"/>
                    <a:gd name="T60" fmla="*/ 2147483646 w 423"/>
                    <a:gd name="T61" fmla="*/ 2147483646 h 370"/>
                    <a:gd name="T62" fmla="*/ 2147483646 w 423"/>
                    <a:gd name="T63" fmla="*/ 2147483646 h 370"/>
                    <a:gd name="T64" fmla="*/ 2147483646 w 423"/>
                    <a:gd name="T65" fmla="*/ 2147483646 h 370"/>
                    <a:gd name="T66" fmla="*/ 2147483646 w 423"/>
                    <a:gd name="T67" fmla="*/ 2147483646 h 370"/>
                    <a:gd name="T68" fmla="*/ 2147483646 w 423"/>
                    <a:gd name="T69" fmla="*/ 2147483646 h 370"/>
                    <a:gd name="T70" fmla="*/ 2147483646 w 423"/>
                    <a:gd name="T71" fmla="*/ 2147483646 h 370"/>
                    <a:gd name="T72" fmla="*/ 2147483646 w 423"/>
                    <a:gd name="T73" fmla="*/ 2147483646 h 370"/>
                    <a:gd name="T74" fmla="*/ 2147483646 w 423"/>
                    <a:gd name="T75" fmla="*/ 2147483646 h 370"/>
                    <a:gd name="T76" fmla="*/ 2147483646 w 423"/>
                    <a:gd name="T77" fmla="*/ 2147483646 h 370"/>
                    <a:gd name="T78" fmla="*/ 2147483646 w 423"/>
                    <a:gd name="T79" fmla="*/ 2147483646 h 370"/>
                    <a:gd name="T80" fmla="*/ 2147483646 w 423"/>
                    <a:gd name="T81" fmla="*/ 2147483646 h 370"/>
                    <a:gd name="T82" fmla="*/ 2147483646 w 423"/>
                    <a:gd name="T83" fmla="*/ 0 h 370"/>
                    <a:gd name="T84" fmla="*/ 2147483646 w 423"/>
                    <a:gd name="T85" fmla="*/ 0 h 370"/>
                    <a:gd name="T86" fmla="*/ 2147483646 w 423"/>
                    <a:gd name="T87" fmla="*/ 2147483646 h 370"/>
                    <a:gd name="T88" fmla="*/ 2147483646 w 423"/>
                    <a:gd name="T89" fmla="*/ 2147483646 h 370"/>
                    <a:gd name="T90" fmla="*/ 2147483646 w 423"/>
                    <a:gd name="T91" fmla="*/ 2147483646 h 370"/>
                    <a:gd name="T92" fmla="*/ 2147483646 w 423"/>
                    <a:gd name="T93" fmla="*/ 2147483646 h 370"/>
                    <a:gd name="T94" fmla="*/ 2147483646 w 423"/>
                    <a:gd name="T95" fmla="*/ 2147483646 h 370"/>
                    <a:gd name="T96" fmla="*/ 2147483646 w 423"/>
                    <a:gd name="T97" fmla="*/ 2147483646 h 370"/>
                    <a:gd name="T98" fmla="*/ 2147483646 w 423"/>
                    <a:gd name="T99" fmla="*/ 2147483646 h 370"/>
                    <a:gd name="T100" fmla="*/ 2147483646 w 423"/>
                    <a:gd name="T101" fmla="*/ 2147483646 h 370"/>
                    <a:gd name="T102" fmla="*/ 2147483646 w 423"/>
                    <a:gd name="T103" fmla="*/ 2147483646 h 370"/>
                    <a:gd name="T104" fmla="*/ 2147483646 w 423"/>
                    <a:gd name="T105" fmla="*/ 2147483646 h 370"/>
                    <a:gd name="T106" fmla="*/ 2147483646 w 423"/>
                    <a:gd name="T107" fmla="*/ 2147483646 h 370"/>
                    <a:gd name="T108" fmla="*/ 2147483646 w 423"/>
                    <a:gd name="T109" fmla="*/ 2147483646 h 370"/>
                    <a:gd name="T110" fmla="*/ 2147483646 w 423"/>
                    <a:gd name="T111" fmla="*/ 2147483646 h 370"/>
                    <a:gd name="T112" fmla="*/ 2147483646 w 423"/>
                    <a:gd name="T113" fmla="*/ 2147483646 h 370"/>
                    <a:gd name="T114" fmla="*/ 2147483646 w 423"/>
                    <a:gd name="T115" fmla="*/ 2147483646 h 370"/>
                    <a:gd name="T116" fmla="*/ 2147483646 w 423"/>
                    <a:gd name="T117" fmla="*/ 2147483646 h 370"/>
                    <a:gd name="T118" fmla="*/ 2147483646 w 423"/>
                    <a:gd name="T119" fmla="*/ 2147483646 h 37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423" h="370">
                      <a:moveTo>
                        <a:pt x="0" y="364"/>
                      </a:moveTo>
                      <a:lnTo>
                        <a:pt x="12" y="370"/>
                      </a:lnTo>
                      <a:lnTo>
                        <a:pt x="15" y="370"/>
                      </a:lnTo>
                      <a:lnTo>
                        <a:pt x="18" y="370"/>
                      </a:lnTo>
                      <a:lnTo>
                        <a:pt x="156" y="320"/>
                      </a:lnTo>
                      <a:lnTo>
                        <a:pt x="159" y="320"/>
                      </a:lnTo>
                      <a:lnTo>
                        <a:pt x="162" y="320"/>
                      </a:lnTo>
                      <a:lnTo>
                        <a:pt x="162" y="317"/>
                      </a:lnTo>
                      <a:lnTo>
                        <a:pt x="162" y="314"/>
                      </a:lnTo>
                      <a:lnTo>
                        <a:pt x="135" y="239"/>
                      </a:lnTo>
                      <a:lnTo>
                        <a:pt x="135" y="236"/>
                      </a:lnTo>
                      <a:lnTo>
                        <a:pt x="135" y="233"/>
                      </a:lnTo>
                      <a:lnTo>
                        <a:pt x="135" y="230"/>
                      </a:lnTo>
                      <a:lnTo>
                        <a:pt x="138" y="230"/>
                      </a:lnTo>
                      <a:lnTo>
                        <a:pt x="150" y="227"/>
                      </a:lnTo>
                      <a:lnTo>
                        <a:pt x="150" y="224"/>
                      </a:lnTo>
                      <a:lnTo>
                        <a:pt x="153" y="224"/>
                      </a:lnTo>
                      <a:lnTo>
                        <a:pt x="153" y="221"/>
                      </a:lnTo>
                      <a:lnTo>
                        <a:pt x="159" y="165"/>
                      </a:lnTo>
                      <a:lnTo>
                        <a:pt x="159" y="162"/>
                      </a:lnTo>
                      <a:lnTo>
                        <a:pt x="159" y="159"/>
                      </a:lnTo>
                      <a:lnTo>
                        <a:pt x="159" y="156"/>
                      </a:lnTo>
                      <a:lnTo>
                        <a:pt x="159" y="153"/>
                      </a:lnTo>
                      <a:lnTo>
                        <a:pt x="159" y="123"/>
                      </a:lnTo>
                      <a:lnTo>
                        <a:pt x="159" y="120"/>
                      </a:lnTo>
                      <a:lnTo>
                        <a:pt x="162" y="117"/>
                      </a:lnTo>
                      <a:lnTo>
                        <a:pt x="162" y="114"/>
                      </a:lnTo>
                      <a:lnTo>
                        <a:pt x="162" y="111"/>
                      </a:lnTo>
                      <a:lnTo>
                        <a:pt x="165" y="72"/>
                      </a:lnTo>
                      <a:lnTo>
                        <a:pt x="165" y="69"/>
                      </a:lnTo>
                      <a:lnTo>
                        <a:pt x="168" y="69"/>
                      </a:lnTo>
                      <a:lnTo>
                        <a:pt x="168" y="66"/>
                      </a:lnTo>
                      <a:lnTo>
                        <a:pt x="171" y="66"/>
                      </a:lnTo>
                      <a:lnTo>
                        <a:pt x="222" y="54"/>
                      </a:lnTo>
                      <a:lnTo>
                        <a:pt x="225" y="54"/>
                      </a:lnTo>
                      <a:lnTo>
                        <a:pt x="228" y="54"/>
                      </a:lnTo>
                      <a:lnTo>
                        <a:pt x="231" y="54"/>
                      </a:lnTo>
                      <a:lnTo>
                        <a:pt x="231" y="51"/>
                      </a:lnTo>
                      <a:lnTo>
                        <a:pt x="234" y="51"/>
                      </a:lnTo>
                      <a:lnTo>
                        <a:pt x="327" y="3"/>
                      </a:lnTo>
                      <a:lnTo>
                        <a:pt x="330" y="3"/>
                      </a:lnTo>
                      <a:lnTo>
                        <a:pt x="330" y="0"/>
                      </a:lnTo>
                      <a:lnTo>
                        <a:pt x="333" y="0"/>
                      </a:lnTo>
                      <a:lnTo>
                        <a:pt x="333" y="3"/>
                      </a:lnTo>
                      <a:lnTo>
                        <a:pt x="336" y="3"/>
                      </a:lnTo>
                      <a:lnTo>
                        <a:pt x="342" y="9"/>
                      </a:lnTo>
                      <a:lnTo>
                        <a:pt x="345" y="9"/>
                      </a:lnTo>
                      <a:lnTo>
                        <a:pt x="345" y="12"/>
                      </a:lnTo>
                      <a:lnTo>
                        <a:pt x="348" y="15"/>
                      </a:lnTo>
                      <a:lnTo>
                        <a:pt x="351" y="15"/>
                      </a:lnTo>
                      <a:lnTo>
                        <a:pt x="411" y="63"/>
                      </a:lnTo>
                      <a:lnTo>
                        <a:pt x="414" y="63"/>
                      </a:lnTo>
                      <a:lnTo>
                        <a:pt x="414" y="66"/>
                      </a:lnTo>
                      <a:lnTo>
                        <a:pt x="417" y="66"/>
                      </a:lnTo>
                      <a:lnTo>
                        <a:pt x="417" y="63"/>
                      </a:lnTo>
                      <a:lnTo>
                        <a:pt x="420" y="63"/>
                      </a:lnTo>
                      <a:lnTo>
                        <a:pt x="420" y="60"/>
                      </a:lnTo>
                      <a:lnTo>
                        <a:pt x="423" y="60"/>
                      </a:lnTo>
                      <a:lnTo>
                        <a:pt x="423" y="57"/>
                      </a:lnTo>
                      <a:lnTo>
                        <a:pt x="423" y="54"/>
                      </a:ln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81" name="Freeform 27"/>
                <p:cNvSpPr>
                  <a:spLocks/>
                </p:cNvSpPr>
                <p:nvPr/>
              </p:nvSpPr>
              <p:spPr bwMode="auto">
                <a:xfrm>
                  <a:off x="4068763" y="3717925"/>
                  <a:ext cx="784225" cy="965200"/>
                </a:xfrm>
                <a:custGeom>
                  <a:avLst/>
                  <a:gdLst>
                    <a:gd name="T0" fmla="*/ 2147483646 w 494"/>
                    <a:gd name="T1" fmla="*/ 2147483646 h 608"/>
                    <a:gd name="T2" fmla="*/ 2147483646 w 494"/>
                    <a:gd name="T3" fmla="*/ 2147483646 h 608"/>
                    <a:gd name="T4" fmla="*/ 2147483646 w 494"/>
                    <a:gd name="T5" fmla="*/ 0 h 608"/>
                    <a:gd name="T6" fmla="*/ 2147483646 w 494"/>
                    <a:gd name="T7" fmla="*/ 0 h 608"/>
                    <a:gd name="T8" fmla="*/ 2147483646 w 494"/>
                    <a:gd name="T9" fmla="*/ 2147483646 h 608"/>
                    <a:gd name="T10" fmla="*/ 2147483646 w 494"/>
                    <a:gd name="T11" fmla="*/ 2147483646 h 608"/>
                    <a:gd name="T12" fmla="*/ 2147483646 w 494"/>
                    <a:gd name="T13" fmla="*/ 2147483646 h 608"/>
                    <a:gd name="T14" fmla="*/ 2147483646 w 494"/>
                    <a:gd name="T15" fmla="*/ 2147483646 h 608"/>
                    <a:gd name="T16" fmla="*/ 2147483646 w 494"/>
                    <a:gd name="T17" fmla="*/ 2147483646 h 608"/>
                    <a:gd name="T18" fmla="*/ 2147483646 w 494"/>
                    <a:gd name="T19" fmla="*/ 2147483646 h 608"/>
                    <a:gd name="T20" fmla="*/ 2147483646 w 494"/>
                    <a:gd name="T21" fmla="*/ 2147483646 h 608"/>
                    <a:gd name="T22" fmla="*/ 2147483646 w 494"/>
                    <a:gd name="T23" fmla="*/ 2147483646 h 608"/>
                    <a:gd name="T24" fmla="*/ 2147483646 w 494"/>
                    <a:gd name="T25" fmla="*/ 2147483646 h 608"/>
                    <a:gd name="T26" fmla="*/ 2147483646 w 494"/>
                    <a:gd name="T27" fmla="*/ 2147483646 h 608"/>
                    <a:gd name="T28" fmla="*/ 2147483646 w 494"/>
                    <a:gd name="T29" fmla="*/ 2147483646 h 608"/>
                    <a:gd name="T30" fmla="*/ 2147483646 w 494"/>
                    <a:gd name="T31" fmla="*/ 2147483646 h 608"/>
                    <a:gd name="T32" fmla="*/ 2147483646 w 494"/>
                    <a:gd name="T33" fmla="*/ 2147483646 h 608"/>
                    <a:gd name="T34" fmla="*/ 2147483646 w 494"/>
                    <a:gd name="T35" fmla="*/ 2147483646 h 608"/>
                    <a:gd name="T36" fmla="*/ 2147483646 w 494"/>
                    <a:gd name="T37" fmla="*/ 2147483646 h 608"/>
                    <a:gd name="T38" fmla="*/ 2147483646 w 494"/>
                    <a:gd name="T39" fmla="*/ 2147483646 h 608"/>
                    <a:gd name="T40" fmla="*/ 2147483646 w 494"/>
                    <a:gd name="T41" fmla="*/ 2147483646 h 608"/>
                    <a:gd name="T42" fmla="*/ 2147483646 w 494"/>
                    <a:gd name="T43" fmla="*/ 2147483646 h 608"/>
                    <a:gd name="T44" fmla="*/ 2147483646 w 494"/>
                    <a:gd name="T45" fmla="*/ 2147483646 h 608"/>
                    <a:gd name="T46" fmla="*/ 2147483646 w 494"/>
                    <a:gd name="T47" fmla="*/ 2147483646 h 608"/>
                    <a:gd name="T48" fmla="*/ 2147483646 w 494"/>
                    <a:gd name="T49" fmla="*/ 2147483646 h 608"/>
                    <a:gd name="T50" fmla="*/ 2147483646 w 494"/>
                    <a:gd name="T51" fmla="*/ 2147483646 h 608"/>
                    <a:gd name="T52" fmla="*/ 2147483646 w 494"/>
                    <a:gd name="T53" fmla="*/ 2147483646 h 608"/>
                    <a:gd name="T54" fmla="*/ 2147483646 w 494"/>
                    <a:gd name="T55" fmla="*/ 2147483646 h 608"/>
                    <a:gd name="T56" fmla="*/ 2147483646 w 494"/>
                    <a:gd name="T57" fmla="*/ 2147483646 h 608"/>
                    <a:gd name="T58" fmla="*/ 2147483646 w 494"/>
                    <a:gd name="T59" fmla="*/ 2147483646 h 608"/>
                    <a:gd name="T60" fmla="*/ 2147483646 w 494"/>
                    <a:gd name="T61" fmla="*/ 2147483646 h 608"/>
                    <a:gd name="T62" fmla="*/ 2147483646 w 494"/>
                    <a:gd name="T63" fmla="*/ 2147483646 h 608"/>
                    <a:gd name="T64" fmla="*/ 2147483646 w 494"/>
                    <a:gd name="T65" fmla="*/ 2147483646 h 608"/>
                    <a:gd name="T66" fmla="*/ 2147483646 w 494"/>
                    <a:gd name="T67" fmla="*/ 2147483646 h 608"/>
                    <a:gd name="T68" fmla="*/ 2147483646 w 494"/>
                    <a:gd name="T69" fmla="*/ 2147483646 h 608"/>
                    <a:gd name="T70" fmla="*/ 2147483646 w 494"/>
                    <a:gd name="T71" fmla="*/ 2147483646 h 608"/>
                    <a:gd name="T72" fmla="*/ 2147483646 w 494"/>
                    <a:gd name="T73" fmla="*/ 2147483646 h 608"/>
                    <a:gd name="T74" fmla="*/ 2147483646 w 494"/>
                    <a:gd name="T75" fmla="*/ 2147483646 h 608"/>
                    <a:gd name="T76" fmla="*/ 2147483646 w 494"/>
                    <a:gd name="T77" fmla="*/ 2147483646 h 608"/>
                    <a:gd name="T78" fmla="*/ 2147483646 w 494"/>
                    <a:gd name="T79" fmla="*/ 2147483646 h 608"/>
                    <a:gd name="T80" fmla="*/ 2147483646 w 494"/>
                    <a:gd name="T81" fmla="*/ 2147483646 h 608"/>
                    <a:gd name="T82" fmla="*/ 2147483646 w 494"/>
                    <a:gd name="T83" fmla="*/ 2147483646 h 608"/>
                    <a:gd name="T84" fmla="*/ 2147483646 w 494"/>
                    <a:gd name="T85" fmla="*/ 2147483646 h 608"/>
                    <a:gd name="T86" fmla="*/ 2147483646 w 494"/>
                    <a:gd name="T87" fmla="*/ 2147483646 h 608"/>
                    <a:gd name="T88" fmla="*/ 2147483646 w 494"/>
                    <a:gd name="T89" fmla="*/ 2147483646 h 608"/>
                    <a:gd name="T90" fmla="*/ 2147483646 w 494"/>
                    <a:gd name="T91" fmla="*/ 2147483646 h 60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494" h="608">
                      <a:moveTo>
                        <a:pt x="494" y="15"/>
                      </a:moveTo>
                      <a:lnTo>
                        <a:pt x="482" y="9"/>
                      </a:lnTo>
                      <a:lnTo>
                        <a:pt x="482" y="6"/>
                      </a:lnTo>
                      <a:lnTo>
                        <a:pt x="479" y="6"/>
                      </a:lnTo>
                      <a:lnTo>
                        <a:pt x="476" y="6"/>
                      </a:lnTo>
                      <a:lnTo>
                        <a:pt x="476" y="3"/>
                      </a:lnTo>
                      <a:lnTo>
                        <a:pt x="473" y="3"/>
                      </a:lnTo>
                      <a:lnTo>
                        <a:pt x="470" y="3"/>
                      </a:lnTo>
                      <a:lnTo>
                        <a:pt x="467" y="0"/>
                      </a:lnTo>
                      <a:lnTo>
                        <a:pt x="464" y="0"/>
                      </a:lnTo>
                      <a:lnTo>
                        <a:pt x="461" y="0"/>
                      </a:lnTo>
                      <a:lnTo>
                        <a:pt x="458" y="0"/>
                      </a:lnTo>
                      <a:lnTo>
                        <a:pt x="437" y="0"/>
                      </a:lnTo>
                      <a:lnTo>
                        <a:pt x="425" y="0"/>
                      </a:lnTo>
                      <a:lnTo>
                        <a:pt x="371" y="3"/>
                      </a:lnTo>
                      <a:lnTo>
                        <a:pt x="368" y="3"/>
                      </a:lnTo>
                      <a:lnTo>
                        <a:pt x="365" y="3"/>
                      </a:lnTo>
                      <a:lnTo>
                        <a:pt x="362" y="3"/>
                      </a:lnTo>
                      <a:lnTo>
                        <a:pt x="344" y="6"/>
                      </a:lnTo>
                      <a:lnTo>
                        <a:pt x="330" y="9"/>
                      </a:lnTo>
                      <a:lnTo>
                        <a:pt x="327" y="9"/>
                      </a:lnTo>
                      <a:lnTo>
                        <a:pt x="324" y="9"/>
                      </a:lnTo>
                      <a:lnTo>
                        <a:pt x="321" y="9"/>
                      </a:lnTo>
                      <a:lnTo>
                        <a:pt x="321" y="12"/>
                      </a:lnTo>
                      <a:lnTo>
                        <a:pt x="306" y="18"/>
                      </a:lnTo>
                      <a:lnTo>
                        <a:pt x="303" y="18"/>
                      </a:lnTo>
                      <a:lnTo>
                        <a:pt x="303" y="21"/>
                      </a:lnTo>
                      <a:lnTo>
                        <a:pt x="300" y="21"/>
                      </a:lnTo>
                      <a:lnTo>
                        <a:pt x="300" y="24"/>
                      </a:lnTo>
                      <a:lnTo>
                        <a:pt x="294" y="35"/>
                      </a:lnTo>
                      <a:lnTo>
                        <a:pt x="294" y="38"/>
                      </a:lnTo>
                      <a:lnTo>
                        <a:pt x="294" y="41"/>
                      </a:lnTo>
                      <a:lnTo>
                        <a:pt x="294" y="59"/>
                      </a:lnTo>
                      <a:lnTo>
                        <a:pt x="294" y="62"/>
                      </a:lnTo>
                      <a:lnTo>
                        <a:pt x="294" y="65"/>
                      </a:lnTo>
                      <a:lnTo>
                        <a:pt x="294" y="68"/>
                      </a:lnTo>
                      <a:lnTo>
                        <a:pt x="291" y="68"/>
                      </a:lnTo>
                      <a:lnTo>
                        <a:pt x="291" y="71"/>
                      </a:lnTo>
                      <a:lnTo>
                        <a:pt x="288" y="71"/>
                      </a:lnTo>
                      <a:lnTo>
                        <a:pt x="288" y="74"/>
                      </a:lnTo>
                      <a:lnTo>
                        <a:pt x="285" y="74"/>
                      </a:lnTo>
                      <a:lnTo>
                        <a:pt x="282" y="74"/>
                      </a:lnTo>
                      <a:lnTo>
                        <a:pt x="273" y="74"/>
                      </a:lnTo>
                      <a:lnTo>
                        <a:pt x="270" y="74"/>
                      </a:lnTo>
                      <a:lnTo>
                        <a:pt x="267" y="74"/>
                      </a:lnTo>
                      <a:lnTo>
                        <a:pt x="264" y="74"/>
                      </a:lnTo>
                      <a:lnTo>
                        <a:pt x="261" y="74"/>
                      </a:lnTo>
                      <a:lnTo>
                        <a:pt x="258" y="74"/>
                      </a:lnTo>
                      <a:lnTo>
                        <a:pt x="255" y="71"/>
                      </a:lnTo>
                      <a:lnTo>
                        <a:pt x="252" y="71"/>
                      </a:lnTo>
                      <a:lnTo>
                        <a:pt x="249" y="71"/>
                      </a:lnTo>
                      <a:lnTo>
                        <a:pt x="240" y="65"/>
                      </a:lnTo>
                      <a:lnTo>
                        <a:pt x="237" y="65"/>
                      </a:lnTo>
                      <a:lnTo>
                        <a:pt x="237" y="62"/>
                      </a:lnTo>
                      <a:lnTo>
                        <a:pt x="234" y="62"/>
                      </a:lnTo>
                      <a:lnTo>
                        <a:pt x="234" y="65"/>
                      </a:lnTo>
                      <a:lnTo>
                        <a:pt x="231" y="65"/>
                      </a:lnTo>
                      <a:lnTo>
                        <a:pt x="231" y="68"/>
                      </a:lnTo>
                      <a:lnTo>
                        <a:pt x="225" y="83"/>
                      </a:lnTo>
                      <a:lnTo>
                        <a:pt x="225" y="86"/>
                      </a:lnTo>
                      <a:lnTo>
                        <a:pt x="219" y="98"/>
                      </a:lnTo>
                      <a:lnTo>
                        <a:pt x="219" y="101"/>
                      </a:lnTo>
                      <a:lnTo>
                        <a:pt x="216" y="101"/>
                      </a:lnTo>
                      <a:lnTo>
                        <a:pt x="216" y="104"/>
                      </a:lnTo>
                      <a:lnTo>
                        <a:pt x="198" y="191"/>
                      </a:lnTo>
                      <a:lnTo>
                        <a:pt x="195" y="191"/>
                      </a:lnTo>
                      <a:lnTo>
                        <a:pt x="195" y="194"/>
                      </a:lnTo>
                      <a:lnTo>
                        <a:pt x="195" y="197"/>
                      </a:lnTo>
                      <a:lnTo>
                        <a:pt x="198" y="235"/>
                      </a:lnTo>
                      <a:lnTo>
                        <a:pt x="198" y="238"/>
                      </a:lnTo>
                      <a:lnTo>
                        <a:pt x="198" y="241"/>
                      </a:lnTo>
                      <a:lnTo>
                        <a:pt x="195" y="289"/>
                      </a:lnTo>
                      <a:lnTo>
                        <a:pt x="195" y="292"/>
                      </a:lnTo>
                      <a:lnTo>
                        <a:pt x="195" y="295"/>
                      </a:lnTo>
                      <a:lnTo>
                        <a:pt x="195" y="298"/>
                      </a:lnTo>
                      <a:lnTo>
                        <a:pt x="195" y="301"/>
                      </a:lnTo>
                      <a:lnTo>
                        <a:pt x="198" y="304"/>
                      </a:lnTo>
                      <a:lnTo>
                        <a:pt x="198" y="307"/>
                      </a:lnTo>
                      <a:lnTo>
                        <a:pt x="198" y="310"/>
                      </a:lnTo>
                      <a:lnTo>
                        <a:pt x="201" y="310"/>
                      </a:lnTo>
                      <a:lnTo>
                        <a:pt x="201" y="313"/>
                      </a:lnTo>
                      <a:lnTo>
                        <a:pt x="201" y="316"/>
                      </a:lnTo>
                      <a:lnTo>
                        <a:pt x="201" y="319"/>
                      </a:lnTo>
                      <a:lnTo>
                        <a:pt x="204" y="334"/>
                      </a:lnTo>
                      <a:lnTo>
                        <a:pt x="204" y="349"/>
                      </a:lnTo>
                      <a:lnTo>
                        <a:pt x="204" y="352"/>
                      </a:lnTo>
                      <a:lnTo>
                        <a:pt x="204" y="417"/>
                      </a:lnTo>
                      <a:lnTo>
                        <a:pt x="204" y="420"/>
                      </a:lnTo>
                      <a:lnTo>
                        <a:pt x="204" y="423"/>
                      </a:lnTo>
                      <a:lnTo>
                        <a:pt x="204" y="426"/>
                      </a:lnTo>
                      <a:lnTo>
                        <a:pt x="204" y="447"/>
                      </a:lnTo>
                      <a:lnTo>
                        <a:pt x="204" y="450"/>
                      </a:lnTo>
                      <a:lnTo>
                        <a:pt x="207" y="450"/>
                      </a:lnTo>
                      <a:lnTo>
                        <a:pt x="204" y="450"/>
                      </a:lnTo>
                      <a:lnTo>
                        <a:pt x="204" y="453"/>
                      </a:lnTo>
                      <a:lnTo>
                        <a:pt x="204" y="456"/>
                      </a:lnTo>
                      <a:lnTo>
                        <a:pt x="201" y="456"/>
                      </a:lnTo>
                      <a:lnTo>
                        <a:pt x="201" y="459"/>
                      </a:lnTo>
                      <a:lnTo>
                        <a:pt x="162" y="483"/>
                      </a:lnTo>
                      <a:lnTo>
                        <a:pt x="162" y="486"/>
                      </a:lnTo>
                      <a:lnTo>
                        <a:pt x="159" y="489"/>
                      </a:lnTo>
                      <a:lnTo>
                        <a:pt x="156" y="489"/>
                      </a:lnTo>
                      <a:lnTo>
                        <a:pt x="150" y="495"/>
                      </a:lnTo>
                      <a:lnTo>
                        <a:pt x="147" y="495"/>
                      </a:lnTo>
                      <a:lnTo>
                        <a:pt x="147" y="498"/>
                      </a:lnTo>
                      <a:lnTo>
                        <a:pt x="144" y="498"/>
                      </a:lnTo>
                      <a:lnTo>
                        <a:pt x="141" y="501"/>
                      </a:lnTo>
                      <a:lnTo>
                        <a:pt x="138" y="504"/>
                      </a:lnTo>
                      <a:lnTo>
                        <a:pt x="129" y="510"/>
                      </a:lnTo>
                      <a:lnTo>
                        <a:pt x="123" y="516"/>
                      </a:lnTo>
                      <a:lnTo>
                        <a:pt x="120" y="519"/>
                      </a:lnTo>
                      <a:lnTo>
                        <a:pt x="117" y="519"/>
                      </a:lnTo>
                      <a:lnTo>
                        <a:pt x="114" y="522"/>
                      </a:lnTo>
                      <a:lnTo>
                        <a:pt x="111" y="522"/>
                      </a:lnTo>
                      <a:lnTo>
                        <a:pt x="108" y="525"/>
                      </a:lnTo>
                      <a:lnTo>
                        <a:pt x="105" y="525"/>
                      </a:lnTo>
                      <a:lnTo>
                        <a:pt x="105" y="528"/>
                      </a:lnTo>
                      <a:lnTo>
                        <a:pt x="102" y="528"/>
                      </a:lnTo>
                      <a:lnTo>
                        <a:pt x="99" y="528"/>
                      </a:lnTo>
                      <a:lnTo>
                        <a:pt x="96" y="528"/>
                      </a:lnTo>
                      <a:lnTo>
                        <a:pt x="96" y="531"/>
                      </a:lnTo>
                      <a:lnTo>
                        <a:pt x="93" y="531"/>
                      </a:lnTo>
                      <a:lnTo>
                        <a:pt x="90" y="534"/>
                      </a:lnTo>
                      <a:lnTo>
                        <a:pt x="84" y="537"/>
                      </a:lnTo>
                      <a:lnTo>
                        <a:pt x="84" y="539"/>
                      </a:lnTo>
                      <a:lnTo>
                        <a:pt x="81" y="539"/>
                      </a:lnTo>
                      <a:lnTo>
                        <a:pt x="81" y="542"/>
                      </a:lnTo>
                      <a:lnTo>
                        <a:pt x="78" y="542"/>
                      </a:lnTo>
                      <a:lnTo>
                        <a:pt x="66" y="551"/>
                      </a:lnTo>
                      <a:lnTo>
                        <a:pt x="63" y="554"/>
                      </a:lnTo>
                      <a:lnTo>
                        <a:pt x="60" y="554"/>
                      </a:lnTo>
                      <a:lnTo>
                        <a:pt x="57" y="557"/>
                      </a:lnTo>
                      <a:lnTo>
                        <a:pt x="54" y="563"/>
                      </a:lnTo>
                      <a:lnTo>
                        <a:pt x="27" y="587"/>
                      </a:lnTo>
                      <a:lnTo>
                        <a:pt x="24" y="587"/>
                      </a:lnTo>
                      <a:lnTo>
                        <a:pt x="24" y="590"/>
                      </a:lnTo>
                      <a:lnTo>
                        <a:pt x="21" y="590"/>
                      </a:lnTo>
                      <a:lnTo>
                        <a:pt x="21" y="593"/>
                      </a:lnTo>
                      <a:lnTo>
                        <a:pt x="18" y="593"/>
                      </a:lnTo>
                      <a:lnTo>
                        <a:pt x="0" y="608"/>
                      </a:ln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</p:grpSp>
        <p:sp>
          <p:nvSpPr>
            <p:cNvPr id="212" name="Freeform 8"/>
            <p:cNvSpPr>
              <a:spLocks/>
            </p:cNvSpPr>
            <p:nvPr/>
          </p:nvSpPr>
          <p:spPr bwMode="auto">
            <a:xfrm>
              <a:off x="4911725" y="4197350"/>
              <a:ext cx="409575" cy="1624013"/>
            </a:xfrm>
            <a:custGeom>
              <a:avLst/>
              <a:gdLst>
                <a:gd name="T0" fmla="*/ 2147483646 w 773"/>
                <a:gd name="T1" fmla="*/ 2147483646 h 3069"/>
                <a:gd name="T2" fmla="*/ 2147483646 w 773"/>
                <a:gd name="T3" fmla="*/ 2147483646 h 3069"/>
                <a:gd name="T4" fmla="*/ 2147483646 w 773"/>
                <a:gd name="T5" fmla="*/ 2147483646 h 3069"/>
                <a:gd name="T6" fmla="*/ 2147483646 w 773"/>
                <a:gd name="T7" fmla="*/ 2147483646 h 3069"/>
                <a:gd name="T8" fmla="*/ 2147483646 w 773"/>
                <a:gd name="T9" fmla="*/ 2147483646 h 3069"/>
                <a:gd name="T10" fmla="*/ 2147483646 w 773"/>
                <a:gd name="T11" fmla="*/ 2147483646 h 3069"/>
                <a:gd name="T12" fmla="*/ 2147483646 w 773"/>
                <a:gd name="T13" fmla="*/ 2147483646 h 3069"/>
                <a:gd name="T14" fmla="*/ 2147483646 w 773"/>
                <a:gd name="T15" fmla="*/ 2147483646 h 3069"/>
                <a:gd name="T16" fmla="*/ 2147483646 w 773"/>
                <a:gd name="T17" fmla="*/ 2147483646 h 3069"/>
                <a:gd name="T18" fmla="*/ 2147483646 w 773"/>
                <a:gd name="T19" fmla="*/ 2147483646 h 3069"/>
                <a:gd name="T20" fmla="*/ 2147483646 w 773"/>
                <a:gd name="T21" fmla="*/ 2147483646 h 3069"/>
                <a:gd name="T22" fmla="*/ 2147483646 w 773"/>
                <a:gd name="T23" fmla="*/ 2147483646 h 3069"/>
                <a:gd name="T24" fmla="*/ 2147483646 w 773"/>
                <a:gd name="T25" fmla="*/ 2147483646 h 3069"/>
                <a:gd name="T26" fmla="*/ 2147483646 w 773"/>
                <a:gd name="T27" fmla="*/ 2147483646 h 3069"/>
                <a:gd name="T28" fmla="*/ 2147483646 w 773"/>
                <a:gd name="T29" fmla="*/ 2147483646 h 3069"/>
                <a:gd name="T30" fmla="*/ 2147483646 w 773"/>
                <a:gd name="T31" fmla="*/ 2147483646 h 3069"/>
                <a:gd name="T32" fmla="*/ 2147483646 w 773"/>
                <a:gd name="T33" fmla="*/ 2147483646 h 3069"/>
                <a:gd name="T34" fmla="*/ 2147483646 w 773"/>
                <a:gd name="T35" fmla="*/ 2147483646 h 3069"/>
                <a:gd name="T36" fmla="*/ 2147483646 w 773"/>
                <a:gd name="T37" fmla="*/ 2147483646 h 3069"/>
                <a:gd name="T38" fmla="*/ 2147483646 w 773"/>
                <a:gd name="T39" fmla="*/ 2147483646 h 3069"/>
                <a:gd name="T40" fmla="*/ 2147483646 w 773"/>
                <a:gd name="T41" fmla="*/ 2147483646 h 3069"/>
                <a:gd name="T42" fmla="*/ 2147483646 w 773"/>
                <a:gd name="T43" fmla="*/ 2147483646 h 3069"/>
                <a:gd name="T44" fmla="*/ 2147483646 w 773"/>
                <a:gd name="T45" fmla="*/ 2147483646 h 3069"/>
                <a:gd name="T46" fmla="*/ 2147483646 w 773"/>
                <a:gd name="T47" fmla="*/ 2147483646 h 3069"/>
                <a:gd name="T48" fmla="*/ 2147483646 w 773"/>
                <a:gd name="T49" fmla="*/ 2147483646 h 3069"/>
                <a:gd name="T50" fmla="*/ 2147483646 w 773"/>
                <a:gd name="T51" fmla="*/ 2147483646 h 3069"/>
                <a:gd name="T52" fmla="*/ 2147483646 w 773"/>
                <a:gd name="T53" fmla="*/ 2147483646 h 3069"/>
                <a:gd name="T54" fmla="*/ 2147483646 w 773"/>
                <a:gd name="T55" fmla="*/ 2147483646 h 3069"/>
                <a:gd name="T56" fmla="*/ 2147483646 w 773"/>
                <a:gd name="T57" fmla="*/ 2147483646 h 3069"/>
                <a:gd name="T58" fmla="*/ 2147483646 w 773"/>
                <a:gd name="T59" fmla="*/ 2147483646 h 3069"/>
                <a:gd name="T60" fmla="*/ 2147483646 w 773"/>
                <a:gd name="T61" fmla="*/ 2147483646 h 3069"/>
                <a:gd name="T62" fmla="*/ 2147483646 w 773"/>
                <a:gd name="T63" fmla="*/ 2147483646 h 3069"/>
                <a:gd name="T64" fmla="*/ 2147483646 w 773"/>
                <a:gd name="T65" fmla="*/ 2147483646 h 3069"/>
                <a:gd name="T66" fmla="*/ 2147483646 w 773"/>
                <a:gd name="T67" fmla="*/ 2147483646 h 3069"/>
                <a:gd name="T68" fmla="*/ 2147483646 w 773"/>
                <a:gd name="T69" fmla="*/ 2147483646 h 3069"/>
                <a:gd name="T70" fmla="*/ 2147483646 w 773"/>
                <a:gd name="T71" fmla="*/ 2147483646 h 3069"/>
                <a:gd name="T72" fmla="*/ 2147483646 w 773"/>
                <a:gd name="T73" fmla="*/ 2147483646 h 3069"/>
                <a:gd name="T74" fmla="*/ 2147483646 w 773"/>
                <a:gd name="T75" fmla="*/ 2147483646 h 3069"/>
                <a:gd name="T76" fmla="*/ 2147483646 w 773"/>
                <a:gd name="T77" fmla="*/ 2147483646 h 3069"/>
                <a:gd name="T78" fmla="*/ 2147483646 w 773"/>
                <a:gd name="T79" fmla="*/ 2147483646 h 3069"/>
                <a:gd name="T80" fmla="*/ 2147483646 w 773"/>
                <a:gd name="T81" fmla="*/ 2147483646 h 3069"/>
                <a:gd name="T82" fmla="*/ 2147483646 w 773"/>
                <a:gd name="T83" fmla="*/ 2147483646 h 3069"/>
                <a:gd name="T84" fmla="*/ 2147483646 w 773"/>
                <a:gd name="T85" fmla="*/ 2147483646 h 3069"/>
                <a:gd name="T86" fmla="*/ 2147483646 w 773"/>
                <a:gd name="T87" fmla="*/ 2147483646 h 3069"/>
                <a:gd name="T88" fmla="*/ 2147483646 w 773"/>
                <a:gd name="T89" fmla="*/ 2147483646 h 3069"/>
                <a:gd name="T90" fmla="*/ 2147483646 w 773"/>
                <a:gd name="T91" fmla="*/ 2147483646 h 3069"/>
                <a:gd name="T92" fmla="*/ 2147483646 w 773"/>
                <a:gd name="T93" fmla="*/ 2147483646 h 3069"/>
                <a:gd name="T94" fmla="*/ 2147483646 w 773"/>
                <a:gd name="T95" fmla="*/ 2147483646 h 3069"/>
                <a:gd name="T96" fmla="*/ 2147483646 w 773"/>
                <a:gd name="T97" fmla="*/ 2147483646 h 3069"/>
                <a:gd name="T98" fmla="*/ 2147483646 w 773"/>
                <a:gd name="T99" fmla="*/ 2147483646 h 3069"/>
                <a:gd name="T100" fmla="*/ 2147483646 w 773"/>
                <a:gd name="T101" fmla="*/ 2147483646 h 3069"/>
                <a:gd name="T102" fmla="*/ 2147483646 w 773"/>
                <a:gd name="T103" fmla="*/ 2147483646 h 3069"/>
                <a:gd name="T104" fmla="*/ 2147483646 w 773"/>
                <a:gd name="T105" fmla="*/ 2147483646 h 3069"/>
                <a:gd name="T106" fmla="*/ 2147483646 w 773"/>
                <a:gd name="T107" fmla="*/ 2147483646 h 3069"/>
                <a:gd name="T108" fmla="*/ 2147483646 w 773"/>
                <a:gd name="T109" fmla="*/ 2147483646 h 3069"/>
                <a:gd name="T110" fmla="*/ 2147483646 w 773"/>
                <a:gd name="T111" fmla="*/ 2147483646 h 3069"/>
                <a:gd name="T112" fmla="*/ 2147483646 w 773"/>
                <a:gd name="T113" fmla="*/ 2147483646 h 3069"/>
                <a:gd name="T114" fmla="*/ 2147483646 w 773"/>
                <a:gd name="T115" fmla="*/ 2147483646 h 3069"/>
                <a:gd name="T116" fmla="*/ 2147483646 w 773"/>
                <a:gd name="T117" fmla="*/ 2147483646 h 3069"/>
                <a:gd name="T118" fmla="*/ 2147483646 w 773"/>
                <a:gd name="T119" fmla="*/ 2147483646 h 306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73"/>
                <a:gd name="T181" fmla="*/ 0 h 3069"/>
                <a:gd name="T182" fmla="*/ 773 w 773"/>
                <a:gd name="T183" fmla="*/ 3069 h 306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73" h="3069">
                  <a:moveTo>
                    <a:pt x="186" y="3069"/>
                  </a:moveTo>
                  <a:lnTo>
                    <a:pt x="215" y="3066"/>
                  </a:lnTo>
                  <a:lnTo>
                    <a:pt x="216" y="3066"/>
                  </a:lnTo>
                  <a:lnTo>
                    <a:pt x="218" y="3066"/>
                  </a:lnTo>
                  <a:lnTo>
                    <a:pt x="218" y="3065"/>
                  </a:lnTo>
                  <a:lnTo>
                    <a:pt x="219" y="3065"/>
                  </a:lnTo>
                  <a:lnTo>
                    <a:pt x="219" y="3063"/>
                  </a:lnTo>
                  <a:lnTo>
                    <a:pt x="219" y="3062"/>
                  </a:lnTo>
                  <a:lnTo>
                    <a:pt x="221" y="3062"/>
                  </a:lnTo>
                  <a:lnTo>
                    <a:pt x="221" y="3060"/>
                  </a:lnTo>
                  <a:lnTo>
                    <a:pt x="221" y="3059"/>
                  </a:lnTo>
                  <a:lnTo>
                    <a:pt x="216" y="3024"/>
                  </a:lnTo>
                  <a:lnTo>
                    <a:pt x="215" y="2987"/>
                  </a:lnTo>
                  <a:lnTo>
                    <a:pt x="215" y="2984"/>
                  </a:lnTo>
                  <a:lnTo>
                    <a:pt x="213" y="2981"/>
                  </a:lnTo>
                  <a:lnTo>
                    <a:pt x="213" y="2978"/>
                  </a:lnTo>
                  <a:lnTo>
                    <a:pt x="213" y="2975"/>
                  </a:lnTo>
                  <a:lnTo>
                    <a:pt x="212" y="2972"/>
                  </a:lnTo>
                  <a:lnTo>
                    <a:pt x="194" y="2928"/>
                  </a:lnTo>
                  <a:lnTo>
                    <a:pt x="194" y="2925"/>
                  </a:lnTo>
                  <a:lnTo>
                    <a:pt x="192" y="2922"/>
                  </a:lnTo>
                  <a:lnTo>
                    <a:pt x="192" y="2921"/>
                  </a:lnTo>
                  <a:lnTo>
                    <a:pt x="176" y="2846"/>
                  </a:lnTo>
                  <a:lnTo>
                    <a:pt x="176" y="2843"/>
                  </a:lnTo>
                  <a:lnTo>
                    <a:pt x="176" y="2840"/>
                  </a:lnTo>
                  <a:lnTo>
                    <a:pt x="176" y="2837"/>
                  </a:lnTo>
                  <a:lnTo>
                    <a:pt x="176" y="2835"/>
                  </a:lnTo>
                  <a:lnTo>
                    <a:pt x="179" y="2766"/>
                  </a:lnTo>
                  <a:lnTo>
                    <a:pt x="179" y="2763"/>
                  </a:lnTo>
                  <a:lnTo>
                    <a:pt x="179" y="2762"/>
                  </a:lnTo>
                  <a:lnTo>
                    <a:pt x="177" y="2759"/>
                  </a:lnTo>
                  <a:lnTo>
                    <a:pt x="177" y="2756"/>
                  </a:lnTo>
                  <a:lnTo>
                    <a:pt x="177" y="2753"/>
                  </a:lnTo>
                  <a:lnTo>
                    <a:pt x="176" y="2750"/>
                  </a:lnTo>
                  <a:lnTo>
                    <a:pt x="161" y="2706"/>
                  </a:lnTo>
                  <a:lnTo>
                    <a:pt x="161" y="2703"/>
                  </a:lnTo>
                  <a:lnTo>
                    <a:pt x="159" y="2699"/>
                  </a:lnTo>
                  <a:lnTo>
                    <a:pt x="159" y="2696"/>
                  </a:lnTo>
                  <a:lnTo>
                    <a:pt x="158" y="2691"/>
                  </a:lnTo>
                  <a:lnTo>
                    <a:pt x="158" y="2688"/>
                  </a:lnTo>
                  <a:lnTo>
                    <a:pt x="158" y="2685"/>
                  </a:lnTo>
                  <a:lnTo>
                    <a:pt x="159" y="2681"/>
                  </a:lnTo>
                  <a:lnTo>
                    <a:pt x="159" y="2678"/>
                  </a:lnTo>
                  <a:lnTo>
                    <a:pt x="161" y="2673"/>
                  </a:lnTo>
                  <a:lnTo>
                    <a:pt x="174" y="2619"/>
                  </a:lnTo>
                  <a:lnTo>
                    <a:pt x="176" y="2613"/>
                  </a:lnTo>
                  <a:lnTo>
                    <a:pt x="177" y="2607"/>
                  </a:lnTo>
                  <a:lnTo>
                    <a:pt x="180" y="2579"/>
                  </a:lnTo>
                  <a:lnTo>
                    <a:pt x="180" y="2574"/>
                  </a:lnTo>
                  <a:lnTo>
                    <a:pt x="182" y="2570"/>
                  </a:lnTo>
                  <a:lnTo>
                    <a:pt x="183" y="2565"/>
                  </a:lnTo>
                  <a:lnTo>
                    <a:pt x="185" y="2561"/>
                  </a:lnTo>
                  <a:lnTo>
                    <a:pt x="186" y="2556"/>
                  </a:lnTo>
                  <a:lnTo>
                    <a:pt x="188" y="2552"/>
                  </a:lnTo>
                  <a:lnTo>
                    <a:pt x="191" y="2549"/>
                  </a:lnTo>
                  <a:lnTo>
                    <a:pt x="206" y="2522"/>
                  </a:lnTo>
                  <a:lnTo>
                    <a:pt x="209" y="2516"/>
                  </a:lnTo>
                  <a:lnTo>
                    <a:pt x="213" y="2511"/>
                  </a:lnTo>
                  <a:lnTo>
                    <a:pt x="216" y="2507"/>
                  </a:lnTo>
                  <a:lnTo>
                    <a:pt x="221" y="2502"/>
                  </a:lnTo>
                  <a:lnTo>
                    <a:pt x="266" y="2460"/>
                  </a:lnTo>
                  <a:lnTo>
                    <a:pt x="269" y="2457"/>
                  </a:lnTo>
                  <a:lnTo>
                    <a:pt x="272" y="2454"/>
                  </a:lnTo>
                  <a:lnTo>
                    <a:pt x="275" y="2451"/>
                  </a:lnTo>
                  <a:lnTo>
                    <a:pt x="278" y="2447"/>
                  </a:lnTo>
                  <a:lnTo>
                    <a:pt x="279" y="2444"/>
                  </a:lnTo>
                  <a:lnTo>
                    <a:pt x="281" y="2439"/>
                  </a:lnTo>
                  <a:lnTo>
                    <a:pt x="315" y="2369"/>
                  </a:lnTo>
                  <a:lnTo>
                    <a:pt x="332" y="2333"/>
                  </a:lnTo>
                  <a:lnTo>
                    <a:pt x="375" y="2249"/>
                  </a:lnTo>
                  <a:lnTo>
                    <a:pt x="380" y="2243"/>
                  </a:lnTo>
                  <a:lnTo>
                    <a:pt x="383" y="2237"/>
                  </a:lnTo>
                  <a:lnTo>
                    <a:pt x="387" y="2231"/>
                  </a:lnTo>
                  <a:lnTo>
                    <a:pt x="392" y="2225"/>
                  </a:lnTo>
                  <a:lnTo>
                    <a:pt x="455" y="2159"/>
                  </a:lnTo>
                  <a:lnTo>
                    <a:pt x="458" y="2154"/>
                  </a:lnTo>
                  <a:lnTo>
                    <a:pt x="462" y="2150"/>
                  </a:lnTo>
                  <a:lnTo>
                    <a:pt x="465" y="2145"/>
                  </a:lnTo>
                  <a:lnTo>
                    <a:pt x="468" y="2141"/>
                  </a:lnTo>
                  <a:lnTo>
                    <a:pt x="471" y="2135"/>
                  </a:lnTo>
                  <a:lnTo>
                    <a:pt x="473" y="2130"/>
                  </a:lnTo>
                  <a:lnTo>
                    <a:pt x="474" y="2124"/>
                  </a:lnTo>
                  <a:lnTo>
                    <a:pt x="476" y="2118"/>
                  </a:lnTo>
                  <a:lnTo>
                    <a:pt x="483" y="2088"/>
                  </a:lnTo>
                  <a:lnTo>
                    <a:pt x="515" y="1959"/>
                  </a:lnTo>
                  <a:lnTo>
                    <a:pt x="524" y="1925"/>
                  </a:lnTo>
                  <a:lnTo>
                    <a:pt x="528" y="1910"/>
                  </a:lnTo>
                  <a:lnTo>
                    <a:pt x="534" y="1890"/>
                  </a:lnTo>
                  <a:lnTo>
                    <a:pt x="536" y="1886"/>
                  </a:lnTo>
                  <a:lnTo>
                    <a:pt x="536" y="1883"/>
                  </a:lnTo>
                  <a:lnTo>
                    <a:pt x="536" y="1878"/>
                  </a:lnTo>
                  <a:lnTo>
                    <a:pt x="539" y="1857"/>
                  </a:lnTo>
                  <a:lnTo>
                    <a:pt x="552" y="1767"/>
                  </a:lnTo>
                  <a:lnTo>
                    <a:pt x="557" y="1724"/>
                  </a:lnTo>
                  <a:lnTo>
                    <a:pt x="558" y="1719"/>
                  </a:lnTo>
                  <a:lnTo>
                    <a:pt x="558" y="1716"/>
                  </a:lnTo>
                  <a:lnTo>
                    <a:pt x="558" y="1712"/>
                  </a:lnTo>
                  <a:lnTo>
                    <a:pt x="557" y="1707"/>
                  </a:lnTo>
                  <a:lnTo>
                    <a:pt x="557" y="1703"/>
                  </a:lnTo>
                  <a:lnTo>
                    <a:pt x="551" y="1665"/>
                  </a:lnTo>
                  <a:lnTo>
                    <a:pt x="549" y="1655"/>
                  </a:lnTo>
                  <a:lnTo>
                    <a:pt x="546" y="1623"/>
                  </a:lnTo>
                  <a:lnTo>
                    <a:pt x="542" y="1554"/>
                  </a:lnTo>
                  <a:lnTo>
                    <a:pt x="542" y="1553"/>
                  </a:lnTo>
                  <a:lnTo>
                    <a:pt x="542" y="1551"/>
                  </a:lnTo>
                  <a:lnTo>
                    <a:pt x="542" y="1550"/>
                  </a:lnTo>
                  <a:lnTo>
                    <a:pt x="542" y="1548"/>
                  </a:lnTo>
                  <a:lnTo>
                    <a:pt x="543" y="1548"/>
                  </a:lnTo>
                  <a:lnTo>
                    <a:pt x="543" y="1547"/>
                  </a:lnTo>
                  <a:lnTo>
                    <a:pt x="545" y="1545"/>
                  </a:lnTo>
                  <a:lnTo>
                    <a:pt x="546" y="1544"/>
                  </a:lnTo>
                  <a:lnTo>
                    <a:pt x="548" y="1544"/>
                  </a:lnTo>
                  <a:lnTo>
                    <a:pt x="549" y="1542"/>
                  </a:lnTo>
                  <a:lnTo>
                    <a:pt x="551" y="1542"/>
                  </a:lnTo>
                  <a:lnTo>
                    <a:pt x="560" y="1541"/>
                  </a:lnTo>
                  <a:lnTo>
                    <a:pt x="570" y="1539"/>
                  </a:lnTo>
                  <a:lnTo>
                    <a:pt x="582" y="1536"/>
                  </a:lnTo>
                  <a:lnTo>
                    <a:pt x="591" y="1532"/>
                  </a:lnTo>
                  <a:lnTo>
                    <a:pt x="597" y="1529"/>
                  </a:lnTo>
                  <a:lnTo>
                    <a:pt x="608" y="1520"/>
                  </a:lnTo>
                  <a:lnTo>
                    <a:pt x="612" y="1511"/>
                  </a:lnTo>
                  <a:lnTo>
                    <a:pt x="633" y="1478"/>
                  </a:lnTo>
                  <a:lnTo>
                    <a:pt x="654" y="1442"/>
                  </a:lnTo>
                  <a:lnTo>
                    <a:pt x="668" y="1419"/>
                  </a:lnTo>
                  <a:lnTo>
                    <a:pt x="686" y="1391"/>
                  </a:lnTo>
                  <a:lnTo>
                    <a:pt x="732" y="1313"/>
                  </a:lnTo>
                  <a:lnTo>
                    <a:pt x="753" y="1274"/>
                  </a:lnTo>
                  <a:lnTo>
                    <a:pt x="755" y="1272"/>
                  </a:lnTo>
                  <a:lnTo>
                    <a:pt x="755" y="1271"/>
                  </a:lnTo>
                  <a:lnTo>
                    <a:pt x="755" y="1269"/>
                  </a:lnTo>
                  <a:lnTo>
                    <a:pt x="756" y="1268"/>
                  </a:lnTo>
                  <a:lnTo>
                    <a:pt x="756" y="1266"/>
                  </a:lnTo>
                  <a:lnTo>
                    <a:pt x="773" y="1169"/>
                  </a:lnTo>
                  <a:lnTo>
                    <a:pt x="773" y="1166"/>
                  </a:lnTo>
                  <a:lnTo>
                    <a:pt x="773" y="1164"/>
                  </a:lnTo>
                  <a:lnTo>
                    <a:pt x="773" y="1161"/>
                  </a:lnTo>
                  <a:lnTo>
                    <a:pt x="773" y="1158"/>
                  </a:lnTo>
                  <a:lnTo>
                    <a:pt x="773" y="1155"/>
                  </a:lnTo>
                  <a:lnTo>
                    <a:pt x="768" y="1122"/>
                  </a:lnTo>
                  <a:lnTo>
                    <a:pt x="762" y="1079"/>
                  </a:lnTo>
                  <a:lnTo>
                    <a:pt x="756" y="1034"/>
                  </a:lnTo>
                  <a:lnTo>
                    <a:pt x="750" y="1002"/>
                  </a:lnTo>
                  <a:lnTo>
                    <a:pt x="737" y="909"/>
                  </a:lnTo>
                  <a:lnTo>
                    <a:pt x="729" y="845"/>
                  </a:lnTo>
                  <a:lnTo>
                    <a:pt x="725" y="810"/>
                  </a:lnTo>
                  <a:lnTo>
                    <a:pt x="725" y="809"/>
                  </a:lnTo>
                  <a:lnTo>
                    <a:pt x="723" y="809"/>
                  </a:lnTo>
                  <a:lnTo>
                    <a:pt x="723" y="807"/>
                  </a:lnTo>
                  <a:lnTo>
                    <a:pt x="723" y="806"/>
                  </a:lnTo>
                  <a:lnTo>
                    <a:pt x="723" y="804"/>
                  </a:lnTo>
                  <a:lnTo>
                    <a:pt x="722" y="804"/>
                  </a:lnTo>
                  <a:lnTo>
                    <a:pt x="722" y="803"/>
                  </a:lnTo>
                  <a:lnTo>
                    <a:pt x="720" y="803"/>
                  </a:lnTo>
                  <a:lnTo>
                    <a:pt x="720" y="801"/>
                  </a:lnTo>
                  <a:lnTo>
                    <a:pt x="719" y="801"/>
                  </a:lnTo>
                  <a:lnTo>
                    <a:pt x="717" y="801"/>
                  </a:lnTo>
                  <a:lnTo>
                    <a:pt x="717" y="800"/>
                  </a:lnTo>
                  <a:lnTo>
                    <a:pt x="716" y="800"/>
                  </a:lnTo>
                  <a:lnTo>
                    <a:pt x="714" y="800"/>
                  </a:lnTo>
                  <a:lnTo>
                    <a:pt x="713" y="800"/>
                  </a:lnTo>
                  <a:lnTo>
                    <a:pt x="698" y="800"/>
                  </a:lnTo>
                  <a:lnTo>
                    <a:pt x="695" y="800"/>
                  </a:lnTo>
                  <a:lnTo>
                    <a:pt x="687" y="798"/>
                  </a:lnTo>
                  <a:lnTo>
                    <a:pt x="660" y="792"/>
                  </a:lnTo>
                  <a:lnTo>
                    <a:pt x="651" y="791"/>
                  </a:lnTo>
                  <a:lnTo>
                    <a:pt x="647" y="789"/>
                  </a:lnTo>
                  <a:lnTo>
                    <a:pt x="641" y="788"/>
                  </a:lnTo>
                  <a:lnTo>
                    <a:pt x="638" y="788"/>
                  </a:lnTo>
                  <a:lnTo>
                    <a:pt x="635" y="788"/>
                  </a:lnTo>
                  <a:lnTo>
                    <a:pt x="629" y="786"/>
                  </a:lnTo>
                  <a:lnTo>
                    <a:pt x="623" y="785"/>
                  </a:lnTo>
                  <a:lnTo>
                    <a:pt x="617" y="783"/>
                  </a:lnTo>
                  <a:lnTo>
                    <a:pt x="608" y="780"/>
                  </a:lnTo>
                  <a:lnTo>
                    <a:pt x="599" y="779"/>
                  </a:lnTo>
                  <a:lnTo>
                    <a:pt x="588" y="776"/>
                  </a:lnTo>
                  <a:lnTo>
                    <a:pt x="578" y="773"/>
                  </a:lnTo>
                  <a:lnTo>
                    <a:pt x="569" y="771"/>
                  </a:lnTo>
                  <a:lnTo>
                    <a:pt x="561" y="770"/>
                  </a:lnTo>
                  <a:lnTo>
                    <a:pt x="546" y="765"/>
                  </a:lnTo>
                  <a:lnTo>
                    <a:pt x="539" y="764"/>
                  </a:lnTo>
                  <a:lnTo>
                    <a:pt x="530" y="761"/>
                  </a:lnTo>
                  <a:lnTo>
                    <a:pt x="521" y="758"/>
                  </a:lnTo>
                  <a:lnTo>
                    <a:pt x="500" y="752"/>
                  </a:lnTo>
                  <a:lnTo>
                    <a:pt x="479" y="744"/>
                  </a:lnTo>
                  <a:lnTo>
                    <a:pt x="464" y="738"/>
                  </a:lnTo>
                  <a:lnTo>
                    <a:pt x="462" y="737"/>
                  </a:lnTo>
                  <a:lnTo>
                    <a:pt x="461" y="737"/>
                  </a:lnTo>
                  <a:lnTo>
                    <a:pt x="459" y="737"/>
                  </a:lnTo>
                  <a:lnTo>
                    <a:pt x="458" y="735"/>
                  </a:lnTo>
                  <a:lnTo>
                    <a:pt x="456" y="735"/>
                  </a:lnTo>
                  <a:lnTo>
                    <a:pt x="455" y="735"/>
                  </a:lnTo>
                  <a:lnTo>
                    <a:pt x="453" y="735"/>
                  </a:lnTo>
                  <a:lnTo>
                    <a:pt x="452" y="735"/>
                  </a:lnTo>
                  <a:lnTo>
                    <a:pt x="450" y="735"/>
                  </a:lnTo>
                  <a:lnTo>
                    <a:pt x="449" y="737"/>
                  </a:lnTo>
                  <a:lnTo>
                    <a:pt x="447" y="737"/>
                  </a:lnTo>
                  <a:lnTo>
                    <a:pt x="432" y="743"/>
                  </a:lnTo>
                  <a:lnTo>
                    <a:pt x="392" y="758"/>
                  </a:lnTo>
                  <a:lnTo>
                    <a:pt x="363" y="770"/>
                  </a:lnTo>
                  <a:lnTo>
                    <a:pt x="344" y="777"/>
                  </a:lnTo>
                  <a:lnTo>
                    <a:pt x="342" y="777"/>
                  </a:lnTo>
                  <a:lnTo>
                    <a:pt x="342" y="779"/>
                  </a:lnTo>
                  <a:lnTo>
                    <a:pt x="341" y="779"/>
                  </a:lnTo>
                  <a:lnTo>
                    <a:pt x="339" y="779"/>
                  </a:lnTo>
                  <a:lnTo>
                    <a:pt x="339" y="777"/>
                  </a:lnTo>
                  <a:lnTo>
                    <a:pt x="338" y="777"/>
                  </a:lnTo>
                  <a:lnTo>
                    <a:pt x="336" y="777"/>
                  </a:lnTo>
                  <a:lnTo>
                    <a:pt x="336" y="776"/>
                  </a:lnTo>
                  <a:lnTo>
                    <a:pt x="335" y="776"/>
                  </a:lnTo>
                  <a:lnTo>
                    <a:pt x="335" y="774"/>
                  </a:lnTo>
                  <a:lnTo>
                    <a:pt x="324" y="746"/>
                  </a:lnTo>
                  <a:lnTo>
                    <a:pt x="320" y="731"/>
                  </a:lnTo>
                  <a:lnTo>
                    <a:pt x="309" y="705"/>
                  </a:lnTo>
                  <a:lnTo>
                    <a:pt x="305" y="689"/>
                  </a:lnTo>
                  <a:lnTo>
                    <a:pt x="296" y="663"/>
                  </a:lnTo>
                  <a:lnTo>
                    <a:pt x="294" y="663"/>
                  </a:lnTo>
                  <a:lnTo>
                    <a:pt x="294" y="662"/>
                  </a:lnTo>
                  <a:lnTo>
                    <a:pt x="291" y="657"/>
                  </a:lnTo>
                  <a:lnTo>
                    <a:pt x="291" y="656"/>
                  </a:lnTo>
                  <a:lnTo>
                    <a:pt x="291" y="654"/>
                  </a:lnTo>
                  <a:lnTo>
                    <a:pt x="266" y="584"/>
                  </a:lnTo>
                  <a:lnTo>
                    <a:pt x="260" y="567"/>
                  </a:lnTo>
                  <a:lnTo>
                    <a:pt x="236" y="500"/>
                  </a:lnTo>
                  <a:lnTo>
                    <a:pt x="236" y="498"/>
                  </a:lnTo>
                  <a:lnTo>
                    <a:pt x="234" y="498"/>
                  </a:lnTo>
                  <a:lnTo>
                    <a:pt x="197" y="426"/>
                  </a:lnTo>
                  <a:lnTo>
                    <a:pt x="137" y="344"/>
                  </a:lnTo>
                  <a:lnTo>
                    <a:pt x="135" y="342"/>
                  </a:lnTo>
                  <a:lnTo>
                    <a:pt x="135" y="341"/>
                  </a:lnTo>
                  <a:lnTo>
                    <a:pt x="135" y="339"/>
                  </a:lnTo>
                  <a:lnTo>
                    <a:pt x="134" y="338"/>
                  </a:lnTo>
                  <a:lnTo>
                    <a:pt x="134" y="336"/>
                  </a:lnTo>
                  <a:lnTo>
                    <a:pt x="137" y="261"/>
                  </a:lnTo>
                  <a:lnTo>
                    <a:pt x="137" y="258"/>
                  </a:lnTo>
                  <a:lnTo>
                    <a:pt x="137" y="254"/>
                  </a:lnTo>
                  <a:lnTo>
                    <a:pt x="137" y="251"/>
                  </a:lnTo>
                  <a:lnTo>
                    <a:pt x="137" y="248"/>
                  </a:lnTo>
                  <a:lnTo>
                    <a:pt x="135" y="243"/>
                  </a:lnTo>
                  <a:lnTo>
                    <a:pt x="134" y="240"/>
                  </a:lnTo>
                  <a:lnTo>
                    <a:pt x="134" y="237"/>
                  </a:lnTo>
                  <a:lnTo>
                    <a:pt x="132" y="234"/>
                  </a:lnTo>
                  <a:lnTo>
                    <a:pt x="131" y="231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D068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13" name="群組 58"/>
            <p:cNvGrpSpPr>
              <a:grpSpLocks/>
            </p:cNvGrpSpPr>
            <p:nvPr/>
          </p:nvGrpSpPr>
          <p:grpSpPr bwMode="auto">
            <a:xfrm>
              <a:off x="4017963" y="2854325"/>
              <a:ext cx="611187" cy="1797050"/>
              <a:chOff x="4017963" y="2854325"/>
              <a:chExt cx="611188" cy="1797051"/>
            </a:xfrm>
          </p:grpSpPr>
          <p:grpSp>
            <p:nvGrpSpPr>
              <p:cNvPr id="214" name="群組 57"/>
              <p:cNvGrpSpPr>
                <a:grpSpLocks/>
              </p:cNvGrpSpPr>
              <p:nvPr/>
            </p:nvGrpSpPr>
            <p:grpSpPr bwMode="auto">
              <a:xfrm>
                <a:off x="4100513" y="4159250"/>
                <a:ext cx="485775" cy="492126"/>
                <a:chOff x="4100513" y="4159250"/>
                <a:chExt cx="485775" cy="492126"/>
              </a:xfrm>
            </p:grpSpPr>
            <p:sp>
              <p:nvSpPr>
                <p:cNvPr id="216" name="Freeform 58"/>
                <p:cNvSpPr>
                  <a:spLocks/>
                </p:cNvSpPr>
                <p:nvPr/>
              </p:nvSpPr>
              <p:spPr bwMode="auto">
                <a:xfrm>
                  <a:off x="4100513" y="4411663"/>
                  <a:ext cx="300038" cy="239713"/>
                </a:xfrm>
                <a:custGeom>
                  <a:avLst/>
                  <a:gdLst>
                    <a:gd name="T0" fmla="*/ 2147483646 w 568"/>
                    <a:gd name="T1" fmla="*/ 0 h 454"/>
                    <a:gd name="T2" fmla="*/ 2147483646 w 568"/>
                    <a:gd name="T3" fmla="*/ 2147483646 h 454"/>
                    <a:gd name="T4" fmla="*/ 2147483646 w 568"/>
                    <a:gd name="T5" fmla="*/ 2147483646 h 454"/>
                    <a:gd name="T6" fmla="*/ 2147483646 w 568"/>
                    <a:gd name="T7" fmla="*/ 2147483646 h 454"/>
                    <a:gd name="T8" fmla="*/ 2147483646 w 568"/>
                    <a:gd name="T9" fmla="*/ 2147483646 h 454"/>
                    <a:gd name="T10" fmla="*/ 2147483646 w 568"/>
                    <a:gd name="T11" fmla="*/ 2147483646 h 454"/>
                    <a:gd name="T12" fmla="*/ 2147483646 w 568"/>
                    <a:gd name="T13" fmla="*/ 2147483646 h 454"/>
                    <a:gd name="T14" fmla="*/ 2147483646 w 568"/>
                    <a:gd name="T15" fmla="*/ 2147483646 h 454"/>
                    <a:gd name="T16" fmla="*/ 2147483646 w 568"/>
                    <a:gd name="T17" fmla="*/ 2147483646 h 454"/>
                    <a:gd name="T18" fmla="*/ 2147483646 w 568"/>
                    <a:gd name="T19" fmla="*/ 2147483646 h 454"/>
                    <a:gd name="T20" fmla="*/ 2147483646 w 568"/>
                    <a:gd name="T21" fmla="*/ 2147483646 h 454"/>
                    <a:gd name="T22" fmla="*/ 2147483646 w 568"/>
                    <a:gd name="T23" fmla="*/ 2147483646 h 454"/>
                    <a:gd name="T24" fmla="*/ 2147483646 w 568"/>
                    <a:gd name="T25" fmla="*/ 2147483646 h 454"/>
                    <a:gd name="T26" fmla="*/ 2147483646 w 568"/>
                    <a:gd name="T27" fmla="*/ 2147483646 h 454"/>
                    <a:gd name="T28" fmla="*/ 2147483646 w 568"/>
                    <a:gd name="T29" fmla="*/ 2147483646 h 454"/>
                    <a:gd name="T30" fmla="*/ 2147483646 w 568"/>
                    <a:gd name="T31" fmla="*/ 2147483646 h 454"/>
                    <a:gd name="T32" fmla="*/ 2147483646 w 568"/>
                    <a:gd name="T33" fmla="*/ 2147483646 h 454"/>
                    <a:gd name="T34" fmla="*/ 2147483646 w 568"/>
                    <a:gd name="T35" fmla="*/ 2147483646 h 454"/>
                    <a:gd name="T36" fmla="*/ 2147483646 w 568"/>
                    <a:gd name="T37" fmla="*/ 2147483646 h 454"/>
                    <a:gd name="T38" fmla="*/ 2147483646 w 568"/>
                    <a:gd name="T39" fmla="*/ 2147483646 h 454"/>
                    <a:gd name="T40" fmla="*/ 2147483646 w 568"/>
                    <a:gd name="T41" fmla="*/ 2147483646 h 454"/>
                    <a:gd name="T42" fmla="*/ 2147483646 w 568"/>
                    <a:gd name="T43" fmla="*/ 2147483646 h 454"/>
                    <a:gd name="T44" fmla="*/ 2147483646 w 568"/>
                    <a:gd name="T45" fmla="*/ 2147483646 h 454"/>
                    <a:gd name="T46" fmla="*/ 2147483646 w 568"/>
                    <a:gd name="T47" fmla="*/ 2147483646 h 454"/>
                    <a:gd name="T48" fmla="*/ 2147483646 w 568"/>
                    <a:gd name="T49" fmla="*/ 2147483646 h 454"/>
                    <a:gd name="T50" fmla="*/ 2147483646 w 568"/>
                    <a:gd name="T51" fmla="*/ 2147483646 h 454"/>
                    <a:gd name="T52" fmla="*/ 2147483646 w 568"/>
                    <a:gd name="T53" fmla="*/ 2147483646 h 454"/>
                    <a:gd name="T54" fmla="*/ 2147483646 w 568"/>
                    <a:gd name="T55" fmla="*/ 2147483646 h 454"/>
                    <a:gd name="T56" fmla="*/ 2147483646 w 568"/>
                    <a:gd name="T57" fmla="*/ 2147483646 h 454"/>
                    <a:gd name="T58" fmla="*/ 2147483646 w 568"/>
                    <a:gd name="T59" fmla="*/ 2147483646 h 454"/>
                    <a:gd name="T60" fmla="*/ 2147483646 w 568"/>
                    <a:gd name="T61" fmla="*/ 2147483646 h 454"/>
                    <a:gd name="T62" fmla="*/ 2147483646 w 568"/>
                    <a:gd name="T63" fmla="*/ 2147483646 h 454"/>
                    <a:gd name="T64" fmla="*/ 2147483646 w 568"/>
                    <a:gd name="T65" fmla="*/ 2147483646 h 454"/>
                    <a:gd name="T66" fmla="*/ 2147483646 w 568"/>
                    <a:gd name="T67" fmla="*/ 2147483646 h 454"/>
                    <a:gd name="T68" fmla="*/ 2147483646 w 568"/>
                    <a:gd name="T69" fmla="*/ 2147483646 h 454"/>
                    <a:gd name="T70" fmla="*/ 2147483646 w 568"/>
                    <a:gd name="T71" fmla="*/ 2147483646 h 454"/>
                    <a:gd name="T72" fmla="*/ 2147483646 w 568"/>
                    <a:gd name="T73" fmla="*/ 2147483646 h 454"/>
                    <a:gd name="T74" fmla="*/ 2147483646 w 568"/>
                    <a:gd name="T75" fmla="*/ 2147483646 h 454"/>
                    <a:gd name="T76" fmla="*/ 2147483646 w 568"/>
                    <a:gd name="T77" fmla="*/ 2147483646 h 454"/>
                    <a:gd name="T78" fmla="*/ 2147483646 w 568"/>
                    <a:gd name="T79" fmla="*/ 2147483646 h 454"/>
                    <a:gd name="T80" fmla="*/ 2147483646 w 568"/>
                    <a:gd name="T81" fmla="*/ 2147483646 h 454"/>
                    <a:gd name="T82" fmla="*/ 2147483646 w 568"/>
                    <a:gd name="T83" fmla="*/ 2147483646 h 454"/>
                    <a:gd name="T84" fmla="*/ 2147483646 w 568"/>
                    <a:gd name="T85" fmla="*/ 2147483646 h 454"/>
                    <a:gd name="T86" fmla="*/ 2147483646 w 568"/>
                    <a:gd name="T87" fmla="*/ 2147483646 h 454"/>
                    <a:gd name="T88" fmla="*/ 2147483646 w 568"/>
                    <a:gd name="T89" fmla="*/ 2147483646 h 454"/>
                    <a:gd name="T90" fmla="*/ 2147483646 w 568"/>
                    <a:gd name="T91" fmla="*/ 2147483646 h 454"/>
                    <a:gd name="T92" fmla="*/ 2147483646 w 568"/>
                    <a:gd name="T93" fmla="*/ 2147483646 h 454"/>
                    <a:gd name="T94" fmla="*/ 2147483646 w 568"/>
                    <a:gd name="T95" fmla="*/ 2147483646 h 454"/>
                    <a:gd name="T96" fmla="*/ 0 w 568"/>
                    <a:gd name="T97" fmla="*/ 2147483646 h 45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568"/>
                    <a:gd name="T148" fmla="*/ 0 h 454"/>
                    <a:gd name="T149" fmla="*/ 568 w 568"/>
                    <a:gd name="T150" fmla="*/ 454 h 45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568" h="454">
                      <a:moveTo>
                        <a:pt x="568" y="0"/>
                      </a:moveTo>
                      <a:lnTo>
                        <a:pt x="546" y="31"/>
                      </a:lnTo>
                      <a:lnTo>
                        <a:pt x="543" y="39"/>
                      </a:lnTo>
                      <a:lnTo>
                        <a:pt x="540" y="46"/>
                      </a:lnTo>
                      <a:lnTo>
                        <a:pt x="534" y="49"/>
                      </a:lnTo>
                      <a:lnTo>
                        <a:pt x="471" y="94"/>
                      </a:lnTo>
                      <a:lnTo>
                        <a:pt x="468" y="97"/>
                      </a:lnTo>
                      <a:lnTo>
                        <a:pt x="463" y="100"/>
                      </a:lnTo>
                      <a:lnTo>
                        <a:pt x="462" y="102"/>
                      </a:lnTo>
                      <a:lnTo>
                        <a:pt x="459" y="105"/>
                      </a:lnTo>
                      <a:lnTo>
                        <a:pt x="442" y="115"/>
                      </a:lnTo>
                      <a:lnTo>
                        <a:pt x="423" y="130"/>
                      </a:lnTo>
                      <a:lnTo>
                        <a:pt x="415" y="135"/>
                      </a:lnTo>
                      <a:lnTo>
                        <a:pt x="412" y="138"/>
                      </a:lnTo>
                      <a:lnTo>
                        <a:pt x="406" y="142"/>
                      </a:lnTo>
                      <a:lnTo>
                        <a:pt x="400" y="147"/>
                      </a:lnTo>
                      <a:lnTo>
                        <a:pt x="372" y="168"/>
                      </a:lnTo>
                      <a:lnTo>
                        <a:pt x="358" y="178"/>
                      </a:lnTo>
                      <a:lnTo>
                        <a:pt x="345" y="190"/>
                      </a:lnTo>
                      <a:lnTo>
                        <a:pt x="330" y="204"/>
                      </a:lnTo>
                      <a:lnTo>
                        <a:pt x="304" y="223"/>
                      </a:lnTo>
                      <a:lnTo>
                        <a:pt x="303" y="225"/>
                      </a:lnTo>
                      <a:lnTo>
                        <a:pt x="291" y="234"/>
                      </a:lnTo>
                      <a:lnTo>
                        <a:pt x="280" y="240"/>
                      </a:lnTo>
                      <a:lnTo>
                        <a:pt x="265" y="249"/>
                      </a:lnTo>
                      <a:lnTo>
                        <a:pt x="261" y="252"/>
                      </a:lnTo>
                      <a:lnTo>
                        <a:pt x="256" y="255"/>
                      </a:lnTo>
                      <a:lnTo>
                        <a:pt x="249" y="258"/>
                      </a:lnTo>
                      <a:lnTo>
                        <a:pt x="247" y="259"/>
                      </a:lnTo>
                      <a:lnTo>
                        <a:pt x="231" y="264"/>
                      </a:lnTo>
                      <a:lnTo>
                        <a:pt x="219" y="270"/>
                      </a:lnTo>
                      <a:lnTo>
                        <a:pt x="207" y="276"/>
                      </a:lnTo>
                      <a:lnTo>
                        <a:pt x="199" y="282"/>
                      </a:lnTo>
                      <a:lnTo>
                        <a:pt x="184" y="295"/>
                      </a:lnTo>
                      <a:lnTo>
                        <a:pt x="171" y="307"/>
                      </a:lnTo>
                      <a:lnTo>
                        <a:pt x="160" y="316"/>
                      </a:lnTo>
                      <a:lnTo>
                        <a:pt x="142" y="331"/>
                      </a:lnTo>
                      <a:lnTo>
                        <a:pt x="139" y="333"/>
                      </a:lnTo>
                      <a:lnTo>
                        <a:pt x="129" y="342"/>
                      </a:lnTo>
                      <a:lnTo>
                        <a:pt x="124" y="345"/>
                      </a:lnTo>
                      <a:lnTo>
                        <a:pt x="114" y="352"/>
                      </a:lnTo>
                      <a:lnTo>
                        <a:pt x="102" y="361"/>
                      </a:lnTo>
                      <a:lnTo>
                        <a:pt x="69" y="391"/>
                      </a:lnTo>
                      <a:lnTo>
                        <a:pt x="60" y="400"/>
                      </a:lnTo>
                      <a:lnTo>
                        <a:pt x="54" y="406"/>
                      </a:lnTo>
                      <a:lnTo>
                        <a:pt x="40" y="418"/>
                      </a:lnTo>
                      <a:lnTo>
                        <a:pt x="18" y="439"/>
                      </a:lnTo>
                      <a:lnTo>
                        <a:pt x="15" y="442"/>
                      </a:lnTo>
                      <a:lnTo>
                        <a:pt x="0" y="454"/>
                      </a:lnTo>
                    </a:path>
                  </a:pathLst>
                </a:custGeom>
                <a:noFill/>
                <a:ln w="38100">
                  <a:solidFill>
                    <a:srgbClr val="73C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7" name="Freeform 59"/>
                <p:cNvSpPr>
                  <a:spLocks/>
                </p:cNvSpPr>
                <p:nvPr/>
              </p:nvSpPr>
              <p:spPr bwMode="auto">
                <a:xfrm>
                  <a:off x="4400550" y="4159250"/>
                  <a:ext cx="185738" cy="252413"/>
                </a:xfrm>
                <a:custGeom>
                  <a:avLst/>
                  <a:gdLst>
                    <a:gd name="T0" fmla="*/ 0 w 351"/>
                    <a:gd name="T1" fmla="*/ 2147483646 h 476"/>
                    <a:gd name="T2" fmla="*/ 2147483646 w 351"/>
                    <a:gd name="T3" fmla="*/ 2147483646 h 476"/>
                    <a:gd name="T4" fmla="*/ 2147483646 w 351"/>
                    <a:gd name="T5" fmla="*/ 2147483646 h 476"/>
                    <a:gd name="T6" fmla="*/ 2147483646 w 351"/>
                    <a:gd name="T7" fmla="*/ 2147483646 h 476"/>
                    <a:gd name="T8" fmla="*/ 2147483646 w 351"/>
                    <a:gd name="T9" fmla="*/ 2147483646 h 476"/>
                    <a:gd name="T10" fmla="*/ 2147483646 w 351"/>
                    <a:gd name="T11" fmla="*/ 2147483646 h 476"/>
                    <a:gd name="T12" fmla="*/ 2147483646 w 351"/>
                    <a:gd name="T13" fmla="*/ 2147483646 h 476"/>
                    <a:gd name="T14" fmla="*/ 2147483646 w 351"/>
                    <a:gd name="T15" fmla="*/ 2147483646 h 476"/>
                    <a:gd name="T16" fmla="*/ 2147483646 w 351"/>
                    <a:gd name="T17" fmla="*/ 2147483646 h 476"/>
                    <a:gd name="T18" fmla="*/ 2147483646 w 351"/>
                    <a:gd name="T19" fmla="*/ 2147483646 h 476"/>
                    <a:gd name="T20" fmla="*/ 2147483646 w 351"/>
                    <a:gd name="T21" fmla="*/ 2147483646 h 476"/>
                    <a:gd name="T22" fmla="*/ 2147483646 w 351"/>
                    <a:gd name="T23" fmla="*/ 2147483646 h 476"/>
                    <a:gd name="T24" fmla="*/ 2147483646 w 351"/>
                    <a:gd name="T25" fmla="*/ 2147483646 h 476"/>
                    <a:gd name="T26" fmla="*/ 2147483646 w 351"/>
                    <a:gd name="T27" fmla="*/ 2147483646 h 476"/>
                    <a:gd name="T28" fmla="*/ 2147483646 w 351"/>
                    <a:gd name="T29" fmla="*/ 2147483646 h 476"/>
                    <a:gd name="T30" fmla="*/ 2147483646 w 351"/>
                    <a:gd name="T31" fmla="*/ 2147483646 h 476"/>
                    <a:gd name="T32" fmla="*/ 2147483646 w 351"/>
                    <a:gd name="T33" fmla="*/ 2147483646 h 476"/>
                    <a:gd name="T34" fmla="*/ 2147483646 w 351"/>
                    <a:gd name="T35" fmla="*/ 2147483646 h 476"/>
                    <a:gd name="T36" fmla="*/ 2147483646 w 351"/>
                    <a:gd name="T37" fmla="*/ 2147483646 h 476"/>
                    <a:gd name="T38" fmla="*/ 2147483646 w 351"/>
                    <a:gd name="T39" fmla="*/ 2147483646 h 476"/>
                    <a:gd name="T40" fmla="*/ 2147483646 w 351"/>
                    <a:gd name="T41" fmla="*/ 2147483646 h 476"/>
                    <a:gd name="T42" fmla="*/ 2147483646 w 351"/>
                    <a:gd name="T43" fmla="*/ 2147483646 h 476"/>
                    <a:gd name="T44" fmla="*/ 2147483646 w 351"/>
                    <a:gd name="T45" fmla="*/ 2147483646 h 476"/>
                    <a:gd name="T46" fmla="*/ 2147483646 w 351"/>
                    <a:gd name="T47" fmla="*/ 2147483646 h 476"/>
                    <a:gd name="T48" fmla="*/ 2147483646 w 351"/>
                    <a:gd name="T49" fmla="*/ 2147483646 h 476"/>
                    <a:gd name="T50" fmla="*/ 2147483646 w 351"/>
                    <a:gd name="T51" fmla="*/ 2147483646 h 476"/>
                    <a:gd name="T52" fmla="*/ 2147483646 w 351"/>
                    <a:gd name="T53" fmla="*/ 2147483646 h 476"/>
                    <a:gd name="T54" fmla="*/ 2147483646 w 351"/>
                    <a:gd name="T55" fmla="*/ 2147483646 h 476"/>
                    <a:gd name="T56" fmla="*/ 2147483646 w 351"/>
                    <a:gd name="T57" fmla="*/ 2147483646 h 476"/>
                    <a:gd name="T58" fmla="*/ 2147483646 w 351"/>
                    <a:gd name="T59" fmla="*/ 2147483646 h 476"/>
                    <a:gd name="T60" fmla="*/ 2147483646 w 351"/>
                    <a:gd name="T61" fmla="*/ 0 h 476"/>
                    <a:gd name="T62" fmla="*/ 2147483646 w 351"/>
                    <a:gd name="T63" fmla="*/ 0 h 47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351"/>
                    <a:gd name="T97" fmla="*/ 0 h 476"/>
                    <a:gd name="T98" fmla="*/ 351 w 351"/>
                    <a:gd name="T99" fmla="*/ 476 h 47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351" h="476">
                      <a:moveTo>
                        <a:pt x="0" y="476"/>
                      </a:moveTo>
                      <a:lnTo>
                        <a:pt x="42" y="401"/>
                      </a:lnTo>
                      <a:lnTo>
                        <a:pt x="72" y="347"/>
                      </a:lnTo>
                      <a:lnTo>
                        <a:pt x="73" y="345"/>
                      </a:lnTo>
                      <a:lnTo>
                        <a:pt x="75" y="344"/>
                      </a:lnTo>
                      <a:lnTo>
                        <a:pt x="82" y="336"/>
                      </a:lnTo>
                      <a:lnTo>
                        <a:pt x="94" y="326"/>
                      </a:lnTo>
                      <a:lnTo>
                        <a:pt x="94" y="324"/>
                      </a:lnTo>
                      <a:lnTo>
                        <a:pt x="154" y="236"/>
                      </a:lnTo>
                      <a:lnTo>
                        <a:pt x="187" y="186"/>
                      </a:lnTo>
                      <a:lnTo>
                        <a:pt x="237" y="114"/>
                      </a:lnTo>
                      <a:lnTo>
                        <a:pt x="240" y="111"/>
                      </a:lnTo>
                      <a:lnTo>
                        <a:pt x="241" y="110"/>
                      </a:lnTo>
                      <a:lnTo>
                        <a:pt x="243" y="108"/>
                      </a:lnTo>
                      <a:lnTo>
                        <a:pt x="246" y="105"/>
                      </a:lnTo>
                      <a:lnTo>
                        <a:pt x="247" y="104"/>
                      </a:lnTo>
                      <a:lnTo>
                        <a:pt x="250" y="102"/>
                      </a:lnTo>
                      <a:lnTo>
                        <a:pt x="253" y="101"/>
                      </a:lnTo>
                      <a:lnTo>
                        <a:pt x="264" y="93"/>
                      </a:lnTo>
                      <a:lnTo>
                        <a:pt x="267" y="93"/>
                      </a:lnTo>
                      <a:lnTo>
                        <a:pt x="268" y="92"/>
                      </a:lnTo>
                      <a:lnTo>
                        <a:pt x="271" y="89"/>
                      </a:lnTo>
                      <a:lnTo>
                        <a:pt x="273" y="87"/>
                      </a:lnTo>
                      <a:lnTo>
                        <a:pt x="276" y="86"/>
                      </a:lnTo>
                      <a:lnTo>
                        <a:pt x="277" y="84"/>
                      </a:lnTo>
                      <a:lnTo>
                        <a:pt x="312" y="42"/>
                      </a:lnTo>
                      <a:lnTo>
                        <a:pt x="322" y="30"/>
                      </a:lnTo>
                      <a:lnTo>
                        <a:pt x="348" y="3"/>
                      </a:lnTo>
                      <a:lnTo>
                        <a:pt x="349" y="3"/>
                      </a:lnTo>
                      <a:lnTo>
                        <a:pt x="349" y="2"/>
                      </a:lnTo>
                      <a:lnTo>
                        <a:pt x="349" y="0"/>
                      </a:lnTo>
                      <a:lnTo>
                        <a:pt x="351" y="0"/>
                      </a:lnTo>
                    </a:path>
                  </a:pathLst>
                </a:custGeom>
                <a:noFill/>
                <a:ln w="38100">
                  <a:solidFill>
                    <a:srgbClr val="73C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215" name="Freeform 60"/>
              <p:cNvSpPr>
                <a:spLocks/>
              </p:cNvSpPr>
              <p:nvPr/>
            </p:nvSpPr>
            <p:spPr bwMode="auto">
              <a:xfrm>
                <a:off x="4017963" y="2854325"/>
                <a:ext cx="611188" cy="1304925"/>
              </a:xfrm>
              <a:custGeom>
                <a:avLst/>
                <a:gdLst>
                  <a:gd name="T0" fmla="*/ 2147483646 w 1155"/>
                  <a:gd name="T1" fmla="*/ 2147483646 h 2467"/>
                  <a:gd name="T2" fmla="*/ 2147483646 w 1155"/>
                  <a:gd name="T3" fmla="*/ 2147483646 h 2467"/>
                  <a:gd name="T4" fmla="*/ 2147483646 w 1155"/>
                  <a:gd name="T5" fmla="*/ 2147483646 h 2467"/>
                  <a:gd name="T6" fmla="*/ 2147483646 w 1155"/>
                  <a:gd name="T7" fmla="*/ 2147483646 h 2467"/>
                  <a:gd name="T8" fmla="*/ 2147483646 w 1155"/>
                  <a:gd name="T9" fmla="*/ 2147483646 h 2467"/>
                  <a:gd name="T10" fmla="*/ 2147483646 w 1155"/>
                  <a:gd name="T11" fmla="*/ 2147483646 h 2467"/>
                  <a:gd name="T12" fmla="*/ 2147483646 w 1155"/>
                  <a:gd name="T13" fmla="*/ 2147483646 h 2467"/>
                  <a:gd name="T14" fmla="*/ 2147483646 w 1155"/>
                  <a:gd name="T15" fmla="*/ 2147483646 h 2467"/>
                  <a:gd name="T16" fmla="*/ 2147483646 w 1155"/>
                  <a:gd name="T17" fmla="*/ 2147483646 h 2467"/>
                  <a:gd name="T18" fmla="*/ 2147483646 w 1155"/>
                  <a:gd name="T19" fmla="*/ 2147483646 h 2467"/>
                  <a:gd name="T20" fmla="*/ 2147483646 w 1155"/>
                  <a:gd name="T21" fmla="*/ 2147483646 h 2467"/>
                  <a:gd name="T22" fmla="*/ 2147483646 w 1155"/>
                  <a:gd name="T23" fmla="*/ 2147483646 h 2467"/>
                  <a:gd name="T24" fmla="*/ 2147483646 w 1155"/>
                  <a:gd name="T25" fmla="*/ 2147483646 h 2467"/>
                  <a:gd name="T26" fmla="*/ 2147483646 w 1155"/>
                  <a:gd name="T27" fmla="*/ 2147483646 h 2467"/>
                  <a:gd name="T28" fmla="*/ 2147483646 w 1155"/>
                  <a:gd name="T29" fmla="*/ 2147483646 h 2467"/>
                  <a:gd name="T30" fmla="*/ 2147483646 w 1155"/>
                  <a:gd name="T31" fmla="*/ 2147483646 h 2467"/>
                  <a:gd name="T32" fmla="*/ 2147483646 w 1155"/>
                  <a:gd name="T33" fmla="*/ 2147483646 h 2467"/>
                  <a:gd name="T34" fmla="*/ 2147483646 w 1155"/>
                  <a:gd name="T35" fmla="*/ 2147483646 h 2467"/>
                  <a:gd name="T36" fmla="*/ 2147483646 w 1155"/>
                  <a:gd name="T37" fmla="*/ 2147483646 h 2467"/>
                  <a:gd name="T38" fmla="*/ 2147483646 w 1155"/>
                  <a:gd name="T39" fmla="*/ 2147483646 h 2467"/>
                  <a:gd name="T40" fmla="*/ 2147483646 w 1155"/>
                  <a:gd name="T41" fmla="*/ 2147483646 h 2467"/>
                  <a:gd name="T42" fmla="*/ 2147483646 w 1155"/>
                  <a:gd name="T43" fmla="*/ 2147483646 h 2467"/>
                  <a:gd name="T44" fmla="*/ 2147483646 w 1155"/>
                  <a:gd name="T45" fmla="*/ 2147483646 h 2467"/>
                  <a:gd name="T46" fmla="*/ 2147483646 w 1155"/>
                  <a:gd name="T47" fmla="*/ 2147483646 h 2467"/>
                  <a:gd name="T48" fmla="*/ 2147483646 w 1155"/>
                  <a:gd name="T49" fmla="*/ 2147483646 h 2467"/>
                  <a:gd name="T50" fmla="*/ 2147483646 w 1155"/>
                  <a:gd name="T51" fmla="*/ 2147483646 h 2467"/>
                  <a:gd name="T52" fmla="*/ 2147483646 w 1155"/>
                  <a:gd name="T53" fmla="*/ 2147483646 h 2467"/>
                  <a:gd name="T54" fmla="*/ 2147483646 w 1155"/>
                  <a:gd name="T55" fmla="*/ 2147483646 h 2467"/>
                  <a:gd name="T56" fmla="*/ 2147483646 w 1155"/>
                  <a:gd name="T57" fmla="*/ 2147483646 h 2467"/>
                  <a:gd name="T58" fmla="*/ 2147483646 w 1155"/>
                  <a:gd name="T59" fmla="*/ 2147483646 h 2467"/>
                  <a:gd name="T60" fmla="*/ 2147483646 w 1155"/>
                  <a:gd name="T61" fmla="*/ 2147483646 h 2467"/>
                  <a:gd name="T62" fmla="*/ 2147483646 w 1155"/>
                  <a:gd name="T63" fmla="*/ 2147483646 h 2467"/>
                  <a:gd name="T64" fmla="*/ 2147483646 w 1155"/>
                  <a:gd name="T65" fmla="*/ 2147483646 h 2467"/>
                  <a:gd name="T66" fmla="*/ 2147483646 w 1155"/>
                  <a:gd name="T67" fmla="*/ 2147483646 h 2467"/>
                  <a:gd name="T68" fmla="*/ 2147483646 w 1155"/>
                  <a:gd name="T69" fmla="*/ 2147483646 h 2467"/>
                  <a:gd name="T70" fmla="*/ 2147483646 w 1155"/>
                  <a:gd name="T71" fmla="*/ 2147483646 h 2467"/>
                  <a:gd name="T72" fmla="*/ 2147483646 w 1155"/>
                  <a:gd name="T73" fmla="*/ 2147483646 h 2467"/>
                  <a:gd name="T74" fmla="*/ 2147483646 w 1155"/>
                  <a:gd name="T75" fmla="*/ 2147483646 h 2467"/>
                  <a:gd name="T76" fmla="*/ 2147483646 w 1155"/>
                  <a:gd name="T77" fmla="*/ 2147483646 h 2467"/>
                  <a:gd name="T78" fmla="*/ 2147483646 w 1155"/>
                  <a:gd name="T79" fmla="*/ 2147483646 h 2467"/>
                  <a:gd name="T80" fmla="*/ 2147483646 w 1155"/>
                  <a:gd name="T81" fmla="*/ 0 h 2467"/>
                  <a:gd name="T82" fmla="*/ 2147483646 w 1155"/>
                  <a:gd name="T83" fmla="*/ 2147483646 h 2467"/>
                  <a:gd name="T84" fmla="*/ 2147483646 w 1155"/>
                  <a:gd name="T85" fmla="*/ 2147483646 h 2467"/>
                  <a:gd name="T86" fmla="*/ 2147483646 w 1155"/>
                  <a:gd name="T87" fmla="*/ 2147483646 h 2467"/>
                  <a:gd name="T88" fmla="*/ 2147483646 w 1155"/>
                  <a:gd name="T89" fmla="*/ 2147483646 h 2467"/>
                  <a:gd name="T90" fmla="*/ 2147483646 w 1155"/>
                  <a:gd name="T91" fmla="*/ 2147483646 h 2467"/>
                  <a:gd name="T92" fmla="*/ 2147483646 w 1155"/>
                  <a:gd name="T93" fmla="*/ 2147483646 h 2467"/>
                  <a:gd name="T94" fmla="*/ 2147483646 w 1155"/>
                  <a:gd name="T95" fmla="*/ 2147483646 h 2467"/>
                  <a:gd name="T96" fmla="*/ 2147483646 w 1155"/>
                  <a:gd name="T97" fmla="*/ 2147483646 h 2467"/>
                  <a:gd name="T98" fmla="*/ 2147483646 w 1155"/>
                  <a:gd name="T99" fmla="*/ 2147483646 h 2467"/>
                  <a:gd name="T100" fmla="*/ 2147483646 w 1155"/>
                  <a:gd name="T101" fmla="*/ 2147483646 h 24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155"/>
                  <a:gd name="T154" fmla="*/ 0 h 2467"/>
                  <a:gd name="T155" fmla="*/ 1155 w 1155"/>
                  <a:gd name="T156" fmla="*/ 2467 h 24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155" h="2467">
                    <a:moveTo>
                      <a:pt x="1073" y="2467"/>
                    </a:moveTo>
                    <a:lnTo>
                      <a:pt x="1073" y="2466"/>
                    </a:lnTo>
                    <a:lnTo>
                      <a:pt x="1073" y="2464"/>
                    </a:lnTo>
                    <a:lnTo>
                      <a:pt x="1079" y="2436"/>
                    </a:lnTo>
                    <a:lnTo>
                      <a:pt x="1092" y="2359"/>
                    </a:lnTo>
                    <a:lnTo>
                      <a:pt x="1104" y="2293"/>
                    </a:lnTo>
                    <a:lnTo>
                      <a:pt x="1109" y="2269"/>
                    </a:lnTo>
                    <a:lnTo>
                      <a:pt x="1127" y="2167"/>
                    </a:lnTo>
                    <a:lnTo>
                      <a:pt x="1133" y="2139"/>
                    </a:lnTo>
                    <a:lnTo>
                      <a:pt x="1133" y="2134"/>
                    </a:lnTo>
                    <a:lnTo>
                      <a:pt x="1133" y="2131"/>
                    </a:lnTo>
                    <a:lnTo>
                      <a:pt x="1134" y="2127"/>
                    </a:lnTo>
                    <a:lnTo>
                      <a:pt x="1133" y="2122"/>
                    </a:lnTo>
                    <a:lnTo>
                      <a:pt x="1133" y="2118"/>
                    </a:lnTo>
                    <a:lnTo>
                      <a:pt x="1133" y="2113"/>
                    </a:lnTo>
                    <a:lnTo>
                      <a:pt x="1124" y="2076"/>
                    </a:lnTo>
                    <a:lnTo>
                      <a:pt x="1121" y="2062"/>
                    </a:lnTo>
                    <a:lnTo>
                      <a:pt x="1121" y="2061"/>
                    </a:lnTo>
                    <a:lnTo>
                      <a:pt x="1121" y="2059"/>
                    </a:lnTo>
                    <a:lnTo>
                      <a:pt x="1121" y="2058"/>
                    </a:lnTo>
                    <a:lnTo>
                      <a:pt x="1121" y="2056"/>
                    </a:lnTo>
                    <a:lnTo>
                      <a:pt x="1121" y="2055"/>
                    </a:lnTo>
                    <a:lnTo>
                      <a:pt x="1145" y="1968"/>
                    </a:lnTo>
                    <a:lnTo>
                      <a:pt x="1149" y="1951"/>
                    </a:lnTo>
                    <a:lnTo>
                      <a:pt x="1154" y="1933"/>
                    </a:lnTo>
                    <a:lnTo>
                      <a:pt x="1155" y="1923"/>
                    </a:lnTo>
                    <a:lnTo>
                      <a:pt x="1155" y="1914"/>
                    </a:lnTo>
                    <a:lnTo>
                      <a:pt x="1155" y="1905"/>
                    </a:lnTo>
                    <a:lnTo>
                      <a:pt x="1154" y="1896"/>
                    </a:lnTo>
                    <a:lnTo>
                      <a:pt x="1152" y="1873"/>
                    </a:lnTo>
                    <a:lnTo>
                      <a:pt x="1148" y="1821"/>
                    </a:lnTo>
                    <a:lnTo>
                      <a:pt x="1140" y="1728"/>
                    </a:lnTo>
                    <a:lnTo>
                      <a:pt x="1133" y="1690"/>
                    </a:lnTo>
                    <a:lnTo>
                      <a:pt x="1118" y="1588"/>
                    </a:lnTo>
                    <a:lnTo>
                      <a:pt x="1109" y="1533"/>
                    </a:lnTo>
                    <a:lnTo>
                      <a:pt x="1091" y="1413"/>
                    </a:lnTo>
                    <a:lnTo>
                      <a:pt x="1086" y="1390"/>
                    </a:lnTo>
                    <a:lnTo>
                      <a:pt x="1083" y="1381"/>
                    </a:lnTo>
                    <a:lnTo>
                      <a:pt x="1031" y="1275"/>
                    </a:lnTo>
                    <a:lnTo>
                      <a:pt x="983" y="1177"/>
                    </a:lnTo>
                    <a:lnTo>
                      <a:pt x="977" y="1164"/>
                    </a:lnTo>
                    <a:lnTo>
                      <a:pt x="965" y="1140"/>
                    </a:lnTo>
                    <a:lnTo>
                      <a:pt x="956" y="1119"/>
                    </a:lnTo>
                    <a:lnTo>
                      <a:pt x="903" y="1020"/>
                    </a:lnTo>
                    <a:lnTo>
                      <a:pt x="879" y="975"/>
                    </a:lnTo>
                    <a:lnTo>
                      <a:pt x="867" y="954"/>
                    </a:lnTo>
                    <a:lnTo>
                      <a:pt x="849" y="919"/>
                    </a:lnTo>
                    <a:lnTo>
                      <a:pt x="845" y="906"/>
                    </a:lnTo>
                    <a:lnTo>
                      <a:pt x="836" y="883"/>
                    </a:lnTo>
                    <a:lnTo>
                      <a:pt x="819" y="847"/>
                    </a:lnTo>
                    <a:lnTo>
                      <a:pt x="801" y="805"/>
                    </a:lnTo>
                    <a:lnTo>
                      <a:pt x="794" y="789"/>
                    </a:lnTo>
                    <a:lnTo>
                      <a:pt x="786" y="769"/>
                    </a:lnTo>
                    <a:lnTo>
                      <a:pt x="764" y="718"/>
                    </a:lnTo>
                    <a:lnTo>
                      <a:pt x="741" y="666"/>
                    </a:lnTo>
                    <a:lnTo>
                      <a:pt x="735" y="649"/>
                    </a:lnTo>
                    <a:lnTo>
                      <a:pt x="722" y="628"/>
                    </a:lnTo>
                    <a:lnTo>
                      <a:pt x="693" y="576"/>
                    </a:lnTo>
                    <a:lnTo>
                      <a:pt x="689" y="568"/>
                    </a:lnTo>
                    <a:lnTo>
                      <a:pt x="681" y="556"/>
                    </a:lnTo>
                    <a:lnTo>
                      <a:pt x="660" y="522"/>
                    </a:lnTo>
                    <a:lnTo>
                      <a:pt x="653" y="507"/>
                    </a:lnTo>
                    <a:lnTo>
                      <a:pt x="618" y="448"/>
                    </a:lnTo>
                    <a:lnTo>
                      <a:pt x="596" y="411"/>
                    </a:lnTo>
                    <a:lnTo>
                      <a:pt x="587" y="394"/>
                    </a:lnTo>
                    <a:lnTo>
                      <a:pt x="581" y="385"/>
                    </a:lnTo>
                    <a:lnTo>
                      <a:pt x="567" y="360"/>
                    </a:lnTo>
                    <a:lnTo>
                      <a:pt x="540" y="312"/>
                    </a:lnTo>
                    <a:lnTo>
                      <a:pt x="516" y="273"/>
                    </a:lnTo>
                    <a:lnTo>
                      <a:pt x="501" y="246"/>
                    </a:lnTo>
                    <a:lnTo>
                      <a:pt x="462" y="184"/>
                    </a:lnTo>
                    <a:lnTo>
                      <a:pt x="399" y="91"/>
                    </a:lnTo>
                    <a:lnTo>
                      <a:pt x="384" y="67"/>
                    </a:lnTo>
                    <a:lnTo>
                      <a:pt x="345" y="4"/>
                    </a:lnTo>
                    <a:lnTo>
                      <a:pt x="344" y="4"/>
                    </a:lnTo>
                    <a:lnTo>
                      <a:pt x="344" y="3"/>
                    </a:lnTo>
                    <a:lnTo>
                      <a:pt x="342" y="3"/>
                    </a:lnTo>
                    <a:lnTo>
                      <a:pt x="342" y="1"/>
                    </a:lnTo>
                    <a:lnTo>
                      <a:pt x="341" y="1"/>
                    </a:lnTo>
                    <a:lnTo>
                      <a:pt x="339" y="1"/>
                    </a:lnTo>
                    <a:lnTo>
                      <a:pt x="339" y="0"/>
                    </a:lnTo>
                    <a:lnTo>
                      <a:pt x="338" y="0"/>
                    </a:lnTo>
                    <a:lnTo>
                      <a:pt x="336" y="0"/>
                    </a:lnTo>
                    <a:lnTo>
                      <a:pt x="336" y="1"/>
                    </a:lnTo>
                    <a:lnTo>
                      <a:pt x="335" y="1"/>
                    </a:lnTo>
                    <a:lnTo>
                      <a:pt x="333" y="1"/>
                    </a:lnTo>
                    <a:lnTo>
                      <a:pt x="282" y="31"/>
                    </a:lnTo>
                    <a:lnTo>
                      <a:pt x="249" y="45"/>
                    </a:lnTo>
                    <a:lnTo>
                      <a:pt x="209" y="54"/>
                    </a:lnTo>
                    <a:lnTo>
                      <a:pt x="191" y="54"/>
                    </a:lnTo>
                    <a:lnTo>
                      <a:pt x="164" y="48"/>
                    </a:lnTo>
                    <a:lnTo>
                      <a:pt x="140" y="39"/>
                    </a:lnTo>
                    <a:lnTo>
                      <a:pt x="90" y="12"/>
                    </a:lnTo>
                    <a:lnTo>
                      <a:pt x="89" y="12"/>
                    </a:lnTo>
                    <a:lnTo>
                      <a:pt x="87" y="12"/>
                    </a:lnTo>
                    <a:lnTo>
                      <a:pt x="86" y="10"/>
                    </a:lnTo>
                    <a:lnTo>
                      <a:pt x="84" y="10"/>
                    </a:lnTo>
                    <a:lnTo>
                      <a:pt x="83" y="10"/>
                    </a:lnTo>
                    <a:lnTo>
                      <a:pt x="83" y="12"/>
                    </a:lnTo>
                    <a:lnTo>
                      <a:pt x="81" y="12"/>
                    </a:lnTo>
                    <a:lnTo>
                      <a:pt x="80" y="12"/>
                    </a:lnTo>
                    <a:lnTo>
                      <a:pt x="33" y="33"/>
                    </a:lnTo>
                    <a:lnTo>
                      <a:pt x="0" y="48"/>
                    </a:lnTo>
                  </a:path>
                </a:pathLst>
              </a:custGeom>
              <a:noFill/>
              <a:ln w="22225">
                <a:solidFill>
                  <a:srgbClr val="73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18" name="Freeform 28"/>
            <p:cNvSpPr>
              <a:spLocks/>
            </p:cNvSpPr>
            <p:nvPr/>
          </p:nvSpPr>
          <p:spPr bwMode="auto">
            <a:xfrm>
              <a:off x="4521200" y="5008563"/>
              <a:ext cx="681038" cy="855662"/>
            </a:xfrm>
            <a:custGeom>
              <a:avLst/>
              <a:gdLst>
                <a:gd name="T0" fmla="*/ 2147483646 w 429"/>
                <a:gd name="T1" fmla="*/ 2147483646 h 539"/>
                <a:gd name="T2" fmla="*/ 2147483646 w 429"/>
                <a:gd name="T3" fmla="*/ 2147483646 h 539"/>
                <a:gd name="T4" fmla="*/ 2147483646 w 429"/>
                <a:gd name="T5" fmla="*/ 2147483646 h 539"/>
                <a:gd name="T6" fmla="*/ 2147483646 w 429"/>
                <a:gd name="T7" fmla="*/ 2147483646 h 539"/>
                <a:gd name="T8" fmla="*/ 2147483646 w 429"/>
                <a:gd name="T9" fmla="*/ 2147483646 h 539"/>
                <a:gd name="T10" fmla="*/ 2147483646 w 429"/>
                <a:gd name="T11" fmla="*/ 2147483646 h 539"/>
                <a:gd name="T12" fmla="*/ 2147483646 w 429"/>
                <a:gd name="T13" fmla="*/ 2147483646 h 539"/>
                <a:gd name="T14" fmla="*/ 2147483646 w 429"/>
                <a:gd name="T15" fmla="*/ 2147483646 h 539"/>
                <a:gd name="T16" fmla="*/ 2147483646 w 429"/>
                <a:gd name="T17" fmla="*/ 2147483646 h 539"/>
                <a:gd name="T18" fmla="*/ 2147483646 w 429"/>
                <a:gd name="T19" fmla="*/ 2147483646 h 539"/>
                <a:gd name="T20" fmla="*/ 2147483646 w 429"/>
                <a:gd name="T21" fmla="*/ 2147483646 h 539"/>
                <a:gd name="T22" fmla="*/ 2147483646 w 429"/>
                <a:gd name="T23" fmla="*/ 2147483646 h 539"/>
                <a:gd name="T24" fmla="*/ 2147483646 w 429"/>
                <a:gd name="T25" fmla="*/ 2147483646 h 539"/>
                <a:gd name="T26" fmla="*/ 2147483646 w 429"/>
                <a:gd name="T27" fmla="*/ 2147483646 h 539"/>
                <a:gd name="T28" fmla="*/ 2147483646 w 429"/>
                <a:gd name="T29" fmla="*/ 2147483646 h 539"/>
                <a:gd name="T30" fmla="*/ 2147483646 w 429"/>
                <a:gd name="T31" fmla="*/ 2147483646 h 539"/>
                <a:gd name="T32" fmla="*/ 2147483646 w 429"/>
                <a:gd name="T33" fmla="*/ 2147483646 h 539"/>
                <a:gd name="T34" fmla="*/ 2147483646 w 429"/>
                <a:gd name="T35" fmla="*/ 2147483646 h 539"/>
                <a:gd name="T36" fmla="*/ 2147483646 w 429"/>
                <a:gd name="T37" fmla="*/ 2147483646 h 539"/>
                <a:gd name="T38" fmla="*/ 2147483646 w 429"/>
                <a:gd name="T39" fmla="*/ 2147483646 h 539"/>
                <a:gd name="T40" fmla="*/ 2147483646 w 429"/>
                <a:gd name="T41" fmla="*/ 2147483646 h 539"/>
                <a:gd name="T42" fmla="*/ 2147483646 w 429"/>
                <a:gd name="T43" fmla="*/ 2147483646 h 539"/>
                <a:gd name="T44" fmla="*/ 2147483646 w 429"/>
                <a:gd name="T45" fmla="*/ 2147483646 h 539"/>
                <a:gd name="T46" fmla="*/ 2147483646 w 429"/>
                <a:gd name="T47" fmla="*/ 2147483646 h 539"/>
                <a:gd name="T48" fmla="*/ 2147483646 w 429"/>
                <a:gd name="T49" fmla="*/ 2147483646 h 539"/>
                <a:gd name="T50" fmla="*/ 2147483646 w 429"/>
                <a:gd name="T51" fmla="*/ 2147483646 h 539"/>
                <a:gd name="T52" fmla="*/ 2147483646 w 429"/>
                <a:gd name="T53" fmla="*/ 2147483646 h 539"/>
                <a:gd name="T54" fmla="*/ 2147483646 w 429"/>
                <a:gd name="T55" fmla="*/ 2147483646 h 539"/>
                <a:gd name="T56" fmla="*/ 2147483646 w 429"/>
                <a:gd name="T57" fmla="*/ 2147483646 h 539"/>
                <a:gd name="T58" fmla="*/ 2147483646 w 429"/>
                <a:gd name="T59" fmla="*/ 2147483646 h 539"/>
                <a:gd name="T60" fmla="*/ 2147483646 w 429"/>
                <a:gd name="T61" fmla="*/ 2147483646 h 539"/>
                <a:gd name="T62" fmla="*/ 2147483646 w 429"/>
                <a:gd name="T63" fmla="*/ 2147483646 h 539"/>
                <a:gd name="T64" fmla="*/ 2147483646 w 429"/>
                <a:gd name="T65" fmla="*/ 2147483646 h 539"/>
                <a:gd name="T66" fmla="*/ 2147483646 w 429"/>
                <a:gd name="T67" fmla="*/ 2147483646 h 539"/>
                <a:gd name="T68" fmla="*/ 2147483646 w 429"/>
                <a:gd name="T69" fmla="*/ 2147483646 h 539"/>
                <a:gd name="T70" fmla="*/ 2147483646 w 429"/>
                <a:gd name="T71" fmla="*/ 2147483646 h 539"/>
                <a:gd name="T72" fmla="*/ 2147483646 w 429"/>
                <a:gd name="T73" fmla="*/ 2147483646 h 539"/>
                <a:gd name="T74" fmla="*/ 2147483646 w 429"/>
                <a:gd name="T75" fmla="*/ 2147483646 h 539"/>
                <a:gd name="T76" fmla="*/ 2147483646 w 429"/>
                <a:gd name="T77" fmla="*/ 2147483646 h 539"/>
                <a:gd name="T78" fmla="*/ 2147483646 w 429"/>
                <a:gd name="T79" fmla="*/ 2147483646 h 539"/>
                <a:gd name="T80" fmla="*/ 2147483646 w 429"/>
                <a:gd name="T81" fmla="*/ 2147483646 h 539"/>
                <a:gd name="T82" fmla="*/ 2147483646 w 429"/>
                <a:gd name="T83" fmla="*/ 2147483646 h 539"/>
                <a:gd name="T84" fmla="*/ 2147483646 w 429"/>
                <a:gd name="T85" fmla="*/ 2147483646 h 539"/>
                <a:gd name="T86" fmla="*/ 2147483646 w 429"/>
                <a:gd name="T87" fmla="*/ 2147483646 h 539"/>
                <a:gd name="T88" fmla="*/ 2147483646 w 429"/>
                <a:gd name="T89" fmla="*/ 2147483646 h 539"/>
                <a:gd name="T90" fmla="*/ 2147483646 w 429"/>
                <a:gd name="T91" fmla="*/ 2147483646 h 539"/>
                <a:gd name="T92" fmla="*/ 2147483646 w 429"/>
                <a:gd name="T93" fmla="*/ 2147483646 h 539"/>
                <a:gd name="T94" fmla="*/ 2147483646 w 429"/>
                <a:gd name="T95" fmla="*/ 2147483646 h 539"/>
                <a:gd name="T96" fmla="*/ 2147483646 w 429"/>
                <a:gd name="T97" fmla="*/ 2147483646 h 539"/>
                <a:gd name="T98" fmla="*/ 2147483646 w 429"/>
                <a:gd name="T99" fmla="*/ 2147483646 h 539"/>
                <a:gd name="T100" fmla="*/ 2147483646 w 429"/>
                <a:gd name="T101" fmla="*/ 2147483646 h 539"/>
                <a:gd name="T102" fmla="*/ 2147483646 w 429"/>
                <a:gd name="T103" fmla="*/ 2147483646 h 539"/>
                <a:gd name="T104" fmla="*/ 2147483646 w 429"/>
                <a:gd name="T105" fmla="*/ 2147483646 h 539"/>
                <a:gd name="T106" fmla="*/ 2147483646 w 429"/>
                <a:gd name="T107" fmla="*/ 2147483646 h 539"/>
                <a:gd name="T108" fmla="*/ 2147483646 w 429"/>
                <a:gd name="T109" fmla="*/ 2147483646 h 539"/>
                <a:gd name="T110" fmla="*/ 2147483646 w 429"/>
                <a:gd name="T111" fmla="*/ 2147483646 h 539"/>
                <a:gd name="T112" fmla="*/ 2147483646 w 429"/>
                <a:gd name="T113" fmla="*/ 2147483646 h 53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29" h="539">
                  <a:moveTo>
                    <a:pt x="0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6"/>
                  </a:lnTo>
                  <a:lnTo>
                    <a:pt x="5" y="6"/>
                  </a:lnTo>
                  <a:lnTo>
                    <a:pt x="21" y="32"/>
                  </a:lnTo>
                  <a:lnTo>
                    <a:pt x="24" y="32"/>
                  </a:lnTo>
                  <a:lnTo>
                    <a:pt x="24" y="35"/>
                  </a:lnTo>
                  <a:lnTo>
                    <a:pt x="40" y="54"/>
                  </a:lnTo>
                  <a:lnTo>
                    <a:pt x="45" y="62"/>
                  </a:lnTo>
                  <a:lnTo>
                    <a:pt x="48" y="62"/>
                  </a:lnTo>
                  <a:lnTo>
                    <a:pt x="48" y="64"/>
                  </a:lnTo>
                  <a:lnTo>
                    <a:pt x="66" y="91"/>
                  </a:lnTo>
                  <a:lnTo>
                    <a:pt x="69" y="91"/>
                  </a:lnTo>
                  <a:lnTo>
                    <a:pt x="69" y="93"/>
                  </a:lnTo>
                  <a:lnTo>
                    <a:pt x="109" y="152"/>
                  </a:lnTo>
                  <a:lnTo>
                    <a:pt x="122" y="173"/>
                  </a:lnTo>
                  <a:lnTo>
                    <a:pt x="122" y="176"/>
                  </a:lnTo>
                  <a:lnTo>
                    <a:pt x="125" y="176"/>
                  </a:lnTo>
                  <a:lnTo>
                    <a:pt x="125" y="178"/>
                  </a:lnTo>
                  <a:lnTo>
                    <a:pt x="125" y="181"/>
                  </a:lnTo>
                  <a:lnTo>
                    <a:pt x="128" y="184"/>
                  </a:lnTo>
                  <a:lnTo>
                    <a:pt x="128" y="186"/>
                  </a:lnTo>
                  <a:lnTo>
                    <a:pt x="130" y="189"/>
                  </a:lnTo>
                  <a:lnTo>
                    <a:pt x="130" y="192"/>
                  </a:lnTo>
                  <a:lnTo>
                    <a:pt x="130" y="197"/>
                  </a:lnTo>
                  <a:lnTo>
                    <a:pt x="130" y="200"/>
                  </a:lnTo>
                  <a:lnTo>
                    <a:pt x="133" y="202"/>
                  </a:lnTo>
                  <a:lnTo>
                    <a:pt x="133" y="205"/>
                  </a:lnTo>
                  <a:lnTo>
                    <a:pt x="133" y="210"/>
                  </a:lnTo>
                  <a:lnTo>
                    <a:pt x="130" y="213"/>
                  </a:lnTo>
                  <a:lnTo>
                    <a:pt x="130" y="216"/>
                  </a:lnTo>
                  <a:lnTo>
                    <a:pt x="130" y="221"/>
                  </a:lnTo>
                  <a:lnTo>
                    <a:pt x="130" y="223"/>
                  </a:lnTo>
                  <a:lnTo>
                    <a:pt x="128" y="226"/>
                  </a:lnTo>
                  <a:lnTo>
                    <a:pt x="128" y="229"/>
                  </a:lnTo>
                  <a:lnTo>
                    <a:pt x="125" y="229"/>
                  </a:lnTo>
                  <a:lnTo>
                    <a:pt x="125" y="231"/>
                  </a:lnTo>
                  <a:lnTo>
                    <a:pt x="114" y="253"/>
                  </a:lnTo>
                  <a:lnTo>
                    <a:pt x="114" y="255"/>
                  </a:lnTo>
                  <a:lnTo>
                    <a:pt x="112" y="255"/>
                  </a:lnTo>
                  <a:lnTo>
                    <a:pt x="112" y="258"/>
                  </a:lnTo>
                  <a:lnTo>
                    <a:pt x="112" y="261"/>
                  </a:lnTo>
                  <a:lnTo>
                    <a:pt x="109" y="261"/>
                  </a:lnTo>
                  <a:lnTo>
                    <a:pt x="109" y="263"/>
                  </a:lnTo>
                  <a:lnTo>
                    <a:pt x="109" y="266"/>
                  </a:lnTo>
                  <a:lnTo>
                    <a:pt x="50" y="375"/>
                  </a:lnTo>
                  <a:lnTo>
                    <a:pt x="50" y="377"/>
                  </a:lnTo>
                  <a:lnTo>
                    <a:pt x="48" y="380"/>
                  </a:lnTo>
                  <a:lnTo>
                    <a:pt x="48" y="383"/>
                  </a:lnTo>
                  <a:lnTo>
                    <a:pt x="42" y="388"/>
                  </a:lnTo>
                  <a:lnTo>
                    <a:pt x="42" y="391"/>
                  </a:lnTo>
                  <a:lnTo>
                    <a:pt x="42" y="393"/>
                  </a:lnTo>
                  <a:lnTo>
                    <a:pt x="40" y="393"/>
                  </a:lnTo>
                  <a:lnTo>
                    <a:pt x="40" y="396"/>
                  </a:lnTo>
                  <a:lnTo>
                    <a:pt x="40" y="399"/>
                  </a:lnTo>
                  <a:lnTo>
                    <a:pt x="40" y="401"/>
                  </a:lnTo>
                  <a:lnTo>
                    <a:pt x="40" y="404"/>
                  </a:lnTo>
                  <a:lnTo>
                    <a:pt x="40" y="407"/>
                  </a:lnTo>
                  <a:lnTo>
                    <a:pt x="40" y="409"/>
                  </a:lnTo>
                  <a:lnTo>
                    <a:pt x="40" y="412"/>
                  </a:lnTo>
                  <a:lnTo>
                    <a:pt x="40" y="415"/>
                  </a:lnTo>
                  <a:lnTo>
                    <a:pt x="42" y="415"/>
                  </a:lnTo>
                  <a:lnTo>
                    <a:pt x="45" y="423"/>
                  </a:lnTo>
                  <a:lnTo>
                    <a:pt x="45" y="425"/>
                  </a:lnTo>
                  <a:lnTo>
                    <a:pt x="45" y="428"/>
                  </a:lnTo>
                  <a:lnTo>
                    <a:pt x="48" y="428"/>
                  </a:lnTo>
                  <a:lnTo>
                    <a:pt x="48" y="431"/>
                  </a:lnTo>
                  <a:lnTo>
                    <a:pt x="48" y="433"/>
                  </a:lnTo>
                  <a:lnTo>
                    <a:pt x="50" y="433"/>
                  </a:lnTo>
                  <a:lnTo>
                    <a:pt x="50" y="436"/>
                  </a:lnTo>
                  <a:lnTo>
                    <a:pt x="53" y="436"/>
                  </a:lnTo>
                  <a:lnTo>
                    <a:pt x="53" y="438"/>
                  </a:lnTo>
                  <a:lnTo>
                    <a:pt x="56" y="438"/>
                  </a:lnTo>
                  <a:lnTo>
                    <a:pt x="58" y="438"/>
                  </a:lnTo>
                  <a:lnTo>
                    <a:pt x="58" y="441"/>
                  </a:lnTo>
                  <a:lnTo>
                    <a:pt x="61" y="441"/>
                  </a:lnTo>
                  <a:lnTo>
                    <a:pt x="72" y="444"/>
                  </a:lnTo>
                  <a:lnTo>
                    <a:pt x="72" y="446"/>
                  </a:lnTo>
                  <a:lnTo>
                    <a:pt x="74" y="446"/>
                  </a:lnTo>
                  <a:lnTo>
                    <a:pt x="77" y="449"/>
                  </a:lnTo>
                  <a:lnTo>
                    <a:pt x="80" y="449"/>
                  </a:lnTo>
                  <a:lnTo>
                    <a:pt x="85" y="452"/>
                  </a:lnTo>
                  <a:lnTo>
                    <a:pt x="88" y="452"/>
                  </a:lnTo>
                  <a:lnTo>
                    <a:pt x="90" y="454"/>
                  </a:lnTo>
                  <a:lnTo>
                    <a:pt x="96" y="457"/>
                  </a:lnTo>
                  <a:lnTo>
                    <a:pt x="96" y="460"/>
                  </a:lnTo>
                  <a:lnTo>
                    <a:pt x="104" y="465"/>
                  </a:lnTo>
                  <a:lnTo>
                    <a:pt x="106" y="468"/>
                  </a:lnTo>
                  <a:lnTo>
                    <a:pt x="109" y="468"/>
                  </a:lnTo>
                  <a:lnTo>
                    <a:pt x="109" y="470"/>
                  </a:lnTo>
                  <a:lnTo>
                    <a:pt x="112" y="470"/>
                  </a:lnTo>
                  <a:lnTo>
                    <a:pt x="112" y="473"/>
                  </a:lnTo>
                  <a:lnTo>
                    <a:pt x="114" y="473"/>
                  </a:lnTo>
                  <a:lnTo>
                    <a:pt x="114" y="476"/>
                  </a:lnTo>
                  <a:lnTo>
                    <a:pt x="117" y="478"/>
                  </a:lnTo>
                  <a:lnTo>
                    <a:pt x="120" y="478"/>
                  </a:lnTo>
                  <a:lnTo>
                    <a:pt x="122" y="478"/>
                  </a:lnTo>
                  <a:lnTo>
                    <a:pt x="128" y="484"/>
                  </a:lnTo>
                  <a:lnTo>
                    <a:pt x="130" y="484"/>
                  </a:lnTo>
                  <a:lnTo>
                    <a:pt x="133" y="484"/>
                  </a:lnTo>
                  <a:lnTo>
                    <a:pt x="136" y="484"/>
                  </a:lnTo>
                  <a:lnTo>
                    <a:pt x="136" y="486"/>
                  </a:lnTo>
                  <a:lnTo>
                    <a:pt x="138" y="486"/>
                  </a:lnTo>
                  <a:lnTo>
                    <a:pt x="168" y="492"/>
                  </a:lnTo>
                  <a:lnTo>
                    <a:pt x="170" y="492"/>
                  </a:lnTo>
                  <a:lnTo>
                    <a:pt x="173" y="492"/>
                  </a:lnTo>
                  <a:lnTo>
                    <a:pt x="176" y="492"/>
                  </a:lnTo>
                  <a:lnTo>
                    <a:pt x="178" y="492"/>
                  </a:lnTo>
                  <a:lnTo>
                    <a:pt x="181" y="492"/>
                  </a:lnTo>
                  <a:lnTo>
                    <a:pt x="184" y="492"/>
                  </a:lnTo>
                  <a:lnTo>
                    <a:pt x="186" y="492"/>
                  </a:lnTo>
                  <a:lnTo>
                    <a:pt x="186" y="494"/>
                  </a:lnTo>
                  <a:lnTo>
                    <a:pt x="189" y="494"/>
                  </a:lnTo>
                  <a:lnTo>
                    <a:pt x="192" y="494"/>
                  </a:lnTo>
                  <a:lnTo>
                    <a:pt x="194" y="494"/>
                  </a:lnTo>
                  <a:lnTo>
                    <a:pt x="197" y="494"/>
                  </a:lnTo>
                  <a:lnTo>
                    <a:pt x="200" y="494"/>
                  </a:lnTo>
                  <a:lnTo>
                    <a:pt x="202" y="494"/>
                  </a:lnTo>
                  <a:lnTo>
                    <a:pt x="205" y="494"/>
                  </a:lnTo>
                  <a:lnTo>
                    <a:pt x="208" y="497"/>
                  </a:lnTo>
                  <a:lnTo>
                    <a:pt x="210" y="497"/>
                  </a:lnTo>
                  <a:lnTo>
                    <a:pt x="210" y="500"/>
                  </a:lnTo>
                  <a:lnTo>
                    <a:pt x="213" y="500"/>
                  </a:lnTo>
                  <a:lnTo>
                    <a:pt x="213" y="502"/>
                  </a:lnTo>
                  <a:lnTo>
                    <a:pt x="216" y="505"/>
                  </a:lnTo>
                  <a:lnTo>
                    <a:pt x="216" y="508"/>
                  </a:lnTo>
                  <a:lnTo>
                    <a:pt x="218" y="510"/>
                  </a:lnTo>
                  <a:lnTo>
                    <a:pt x="221" y="510"/>
                  </a:lnTo>
                  <a:lnTo>
                    <a:pt x="221" y="513"/>
                  </a:lnTo>
                  <a:lnTo>
                    <a:pt x="224" y="513"/>
                  </a:lnTo>
                  <a:lnTo>
                    <a:pt x="224" y="515"/>
                  </a:lnTo>
                  <a:lnTo>
                    <a:pt x="226" y="515"/>
                  </a:lnTo>
                  <a:lnTo>
                    <a:pt x="229" y="515"/>
                  </a:lnTo>
                  <a:lnTo>
                    <a:pt x="229" y="518"/>
                  </a:lnTo>
                  <a:lnTo>
                    <a:pt x="232" y="518"/>
                  </a:lnTo>
                  <a:lnTo>
                    <a:pt x="234" y="521"/>
                  </a:lnTo>
                  <a:lnTo>
                    <a:pt x="237" y="521"/>
                  </a:lnTo>
                  <a:lnTo>
                    <a:pt x="240" y="521"/>
                  </a:lnTo>
                  <a:lnTo>
                    <a:pt x="242" y="521"/>
                  </a:lnTo>
                  <a:lnTo>
                    <a:pt x="245" y="523"/>
                  </a:lnTo>
                  <a:lnTo>
                    <a:pt x="248" y="523"/>
                  </a:lnTo>
                  <a:lnTo>
                    <a:pt x="256" y="523"/>
                  </a:lnTo>
                  <a:lnTo>
                    <a:pt x="258" y="523"/>
                  </a:lnTo>
                  <a:lnTo>
                    <a:pt x="264" y="523"/>
                  </a:lnTo>
                  <a:lnTo>
                    <a:pt x="266" y="523"/>
                  </a:lnTo>
                  <a:lnTo>
                    <a:pt x="290" y="521"/>
                  </a:lnTo>
                  <a:lnTo>
                    <a:pt x="293" y="521"/>
                  </a:lnTo>
                  <a:lnTo>
                    <a:pt x="296" y="521"/>
                  </a:lnTo>
                  <a:lnTo>
                    <a:pt x="298" y="521"/>
                  </a:lnTo>
                  <a:lnTo>
                    <a:pt x="301" y="521"/>
                  </a:lnTo>
                  <a:lnTo>
                    <a:pt x="301" y="523"/>
                  </a:lnTo>
                  <a:lnTo>
                    <a:pt x="304" y="523"/>
                  </a:lnTo>
                  <a:lnTo>
                    <a:pt x="306" y="526"/>
                  </a:lnTo>
                  <a:lnTo>
                    <a:pt x="320" y="534"/>
                  </a:lnTo>
                  <a:lnTo>
                    <a:pt x="322" y="534"/>
                  </a:lnTo>
                  <a:lnTo>
                    <a:pt x="322" y="537"/>
                  </a:lnTo>
                  <a:lnTo>
                    <a:pt x="325" y="537"/>
                  </a:lnTo>
                  <a:lnTo>
                    <a:pt x="328" y="537"/>
                  </a:lnTo>
                  <a:lnTo>
                    <a:pt x="330" y="537"/>
                  </a:lnTo>
                  <a:lnTo>
                    <a:pt x="333" y="537"/>
                  </a:lnTo>
                  <a:lnTo>
                    <a:pt x="336" y="537"/>
                  </a:lnTo>
                  <a:lnTo>
                    <a:pt x="349" y="537"/>
                  </a:lnTo>
                  <a:lnTo>
                    <a:pt x="352" y="537"/>
                  </a:lnTo>
                  <a:lnTo>
                    <a:pt x="354" y="537"/>
                  </a:lnTo>
                  <a:lnTo>
                    <a:pt x="400" y="537"/>
                  </a:lnTo>
                  <a:lnTo>
                    <a:pt x="402" y="537"/>
                  </a:lnTo>
                  <a:lnTo>
                    <a:pt x="405" y="537"/>
                  </a:lnTo>
                  <a:lnTo>
                    <a:pt x="408" y="537"/>
                  </a:lnTo>
                  <a:lnTo>
                    <a:pt x="410" y="537"/>
                  </a:lnTo>
                  <a:lnTo>
                    <a:pt x="429" y="539"/>
                  </a:lnTo>
                </a:path>
              </a:pathLst>
            </a:custGeom>
            <a:noFill/>
            <a:ln w="38100">
              <a:solidFill>
                <a:srgbClr val="FF4D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19" name="群組 68"/>
            <p:cNvGrpSpPr>
              <a:grpSpLocks/>
            </p:cNvGrpSpPr>
            <p:nvPr/>
          </p:nvGrpSpPr>
          <p:grpSpPr bwMode="auto">
            <a:xfrm>
              <a:off x="3235325" y="5032375"/>
              <a:ext cx="1195388" cy="960438"/>
              <a:chOff x="3236732" y="5032375"/>
              <a:chExt cx="1193981" cy="960462"/>
            </a:xfrm>
          </p:grpSpPr>
          <p:grpSp>
            <p:nvGrpSpPr>
              <p:cNvPr id="220" name="群組 51"/>
              <p:cNvGrpSpPr/>
              <p:nvPr/>
            </p:nvGrpSpPr>
            <p:grpSpPr>
              <a:xfrm>
                <a:off x="3690938" y="5032375"/>
                <a:ext cx="739775" cy="614363"/>
                <a:chOff x="3690938" y="5032375"/>
                <a:chExt cx="739775" cy="614363"/>
              </a:xfrm>
              <a:solidFill>
                <a:srgbClr val="A02800"/>
              </a:solidFill>
            </p:grpSpPr>
            <p:sp>
              <p:nvSpPr>
                <p:cNvPr id="223" name="Freeform 7"/>
                <p:cNvSpPr>
                  <a:spLocks/>
                </p:cNvSpPr>
                <p:nvPr/>
              </p:nvSpPr>
              <p:spPr bwMode="auto">
                <a:xfrm>
                  <a:off x="4151313" y="5391150"/>
                  <a:ext cx="279400" cy="255588"/>
                </a:xfrm>
                <a:custGeom>
                  <a:avLst/>
                  <a:gdLst/>
                  <a:ahLst/>
                  <a:cxnLst>
                    <a:cxn ang="0">
                      <a:pos x="85" y="0"/>
                    </a:cxn>
                    <a:cxn ang="0">
                      <a:pos x="163" y="8"/>
                    </a:cxn>
                    <a:cxn ang="0">
                      <a:pos x="169" y="44"/>
                    </a:cxn>
                    <a:cxn ang="0">
                      <a:pos x="231" y="119"/>
                    </a:cxn>
                    <a:cxn ang="0">
                      <a:pos x="282" y="122"/>
                    </a:cxn>
                    <a:cxn ang="0">
                      <a:pos x="304" y="146"/>
                    </a:cxn>
                    <a:cxn ang="0">
                      <a:pos x="364" y="207"/>
                    </a:cxn>
                    <a:cxn ang="0">
                      <a:pos x="448" y="288"/>
                    </a:cxn>
                    <a:cxn ang="0">
                      <a:pos x="450" y="290"/>
                    </a:cxn>
                    <a:cxn ang="0">
                      <a:pos x="451" y="291"/>
                    </a:cxn>
                    <a:cxn ang="0">
                      <a:pos x="450" y="293"/>
                    </a:cxn>
                    <a:cxn ang="0">
                      <a:pos x="439" y="317"/>
                    </a:cxn>
                    <a:cxn ang="0">
                      <a:pos x="460" y="300"/>
                    </a:cxn>
                    <a:cxn ang="0">
                      <a:pos x="463" y="300"/>
                    </a:cxn>
                    <a:cxn ang="0">
                      <a:pos x="469" y="308"/>
                    </a:cxn>
                    <a:cxn ang="0">
                      <a:pos x="472" y="311"/>
                    </a:cxn>
                    <a:cxn ang="0">
                      <a:pos x="475" y="315"/>
                    </a:cxn>
                    <a:cxn ang="0">
                      <a:pos x="477" y="318"/>
                    </a:cxn>
                    <a:cxn ang="0">
                      <a:pos x="484" y="326"/>
                    </a:cxn>
                    <a:cxn ang="0">
                      <a:pos x="502" y="341"/>
                    </a:cxn>
                    <a:cxn ang="0">
                      <a:pos x="507" y="345"/>
                    </a:cxn>
                    <a:cxn ang="0">
                      <a:pos x="508" y="344"/>
                    </a:cxn>
                    <a:cxn ang="0">
                      <a:pos x="508" y="347"/>
                    </a:cxn>
                    <a:cxn ang="0">
                      <a:pos x="514" y="356"/>
                    </a:cxn>
                    <a:cxn ang="0">
                      <a:pos x="516" y="357"/>
                    </a:cxn>
                    <a:cxn ang="0">
                      <a:pos x="517" y="357"/>
                    </a:cxn>
                    <a:cxn ang="0">
                      <a:pos x="522" y="360"/>
                    </a:cxn>
                    <a:cxn ang="0">
                      <a:pos x="525" y="368"/>
                    </a:cxn>
                    <a:cxn ang="0">
                      <a:pos x="529" y="368"/>
                    </a:cxn>
                    <a:cxn ang="0">
                      <a:pos x="469" y="440"/>
                    </a:cxn>
                    <a:cxn ang="0">
                      <a:pos x="315" y="378"/>
                    </a:cxn>
                    <a:cxn ang="0">
                      <a:pos x="388" y="284"/>
                    </a:cxn>
                    <a:cxn ang="0">
                      <a:pos x="370" y="267"/>
                    </a:cxn>
                    <a:cxn ang="0">
                      <a:pos x="349" y="252"/>
                    </a:cxn>
                    <a:cxn ang="0">
                      <a:pos x="310" y="224"/>
                    </a:cxn>
                    <a:cxn ang="0">
                      <a:pos x="261" y="201"/>
                    </a:cxn>
                    <a:cxn ang="0">
                      <a:pos x="78" y="165"/>
                    </a:cxn>
                  </a:cxnLst>
                  <a:rect l="0" t="0" r="r" b="b"/>
                  <a:pathLst>
                    <a:path w="529" h="483">
                      <a:moveTo>
                        <a:pt x="0" y="78"/>
                      </a:moveTo>
                      <a:lnTo>
                        <a:pt x="85" y="0"/>
                      </a:lnTo>
                      <a:lnTo>
                        <a:pt x="157" y="8"/>
                      </a:lnTo>
                      <a:lnTo>
                        <a:pt x="163" y="8"/>
                      </a:lnTo>
                      <a:lnTo>
                        <a:pt x="169" y="12"/>
                      </a:lnTo>
                      <a:lnTo>
                        <a:pt x="169" y="44"/>
                      </a:lnTo>
                      <a:lnTo>
                        <a:pt x="207" y="84"/>
                      </a:lnTo>
                      <a:lnTo>
                        <a:pt x="231" y="119"/>
                      </a:lnTo>
                      <a:lnTo>
                        <a:pt x="277" y="116"/>
                      </a:lnTo>
                      <a:lnTo>
                        <a:pt x="282" y="122"/>
                      </a:lnTo>
                      <a:lnTo>
                        <a:pt x="289" y="128"/>
                      </a:lnTo>
                      <a:lnTo>
                        <a:pt x="304" y="146"/>
                      </a:lnTo>
                      <a:lnTo>
                        <a:pt x="345" y="188"/>
                      </a:lnTo>
                      <a:lnTo>
                        <a:pt x="364" y="207"/>
                      </a:lnTo>
                      <a:lnTo>
                        <a:pt x="366" y="210"/>
                      </a:lnTo>
                      <a:lnTo>
                        <a:pt x="448" y="288"/>
                      </a:lnTo>
                      <a:lnTo>
                        <a:pt x="450" y="288"/>
                      </a:lnTo>
                      <a:lnTo>
                        <a:pt x="450" y="290"/>
                      </a:lnTo>
                      <a:lnTo>
                        <a:pt x="451" y="290"/>
                      </a:lnTo>
                      <a:lnTo>
                        <a:pt x="451" y="291"/>
                      </a:lnTo>
                      <a:lnTo>
                        <a:pt x="451" y="293"/>
                      </a:lnTo>
                      <a:lnTo>
                        <a:pt x="450" y="293"/>
                      </a:lnTo>
                      <a:lnTo>
                        <a:pt x="430" y="309"/>
                      </a:lnTo>
                      <a:lnTo>
                        <a:pt x="439" y="317"/>
                      </a:lnTo>
                      <a:lnTo>
                        <a:pt x="459" y="300"/>
                      </a:lnTo>
                      <a:lnTo>
                        <a:pt x="460" y="300"/>
                      </a:lnTo>
                      <a:lnTo>
                        <a:pt x="462" y="300"/>
                      </a:lnTo>
                      <a:lnTo>
                        <a:pt x="463" y="300"/>
                      </a:lnTo>
                      <a:lnTo>
                        <a:pt x="463" y="302"/>
                      </a:lnTo>
                      <a:lnTo>
                        <a:pt x="469" y="308"/>
                      </a:lnTo>
                      <a:lnTo>
                        <a:pt x="471" y="311"/>
                      </a:lnTo>
                      <a:lnTo>
                        <a:pt x="472" y="311"/>
                      </a:lnTo>
                      <a:lnTo>
                        <a:pt x="475" y="312"/>
                      </a:lnTo>
                      <a:lnTo>
                        <a:pt x="475" y="315"/>
                      </a:lnTo>
                      <a:lnTo>
                        <a:pt x="474" y="315"/>
                      </a:lnTo>
                      <a:lnTo>
                        <a:pt x="477" y="318"/>
                      </a:lnTo>
                      <a:lnTo>
                        <a:pt x="483" y="324"/>
                      </a:lnTo>
                      <a:lnTo>
                        <a:pt x="484" y="326"/>
                      </a:lnTo>
                      <a:lnTo>
                        <a:pt x="495" y="335"/>
                      </a:lnTo>
                      <a:lnTo>
                        <a:pt x="502" y="341"/>
                      </a:lnTo>
                      <a:lnTo>
                        <a:pt x="505" y="344"/>
                      </a:lnTo>
                      <a:lnTo>
                        <a:pt x="507" y="345"/>
                      </a:lnTo>
                      <a:lnTo>
                        <a:pt x="508" y="345"/>
                      </a:lnTo>
                      <a:lnTo>
                        <a:pt x="508" y="344"/>
                      </a:lnTo>
                      <a:lnTo>
                        <a:pt x="510" y="345"/>
                      </a:lnTo>
                      <a:lnTo>
                        <a:pt x="508" y="347"/>
                      </a:lnTo>
                      <a:lnTo>
                        <a:pt x="510" y="348"/>
                      </a:lnTo>
                      <a:lnTo>
                        <a:pt x="514" y="356"/>
                      </a:lnTo>
                      <a:lnTo>
                        <a:pt x="514" y="357"/>
                      </a:lnTo>
                      <a:lnTo>
                        <a:pt x="516" y="357"/>
                      </a:lnTo>
                      <a:lnTo>
                        <a:pt x="517" y="356"/>
                      </a:lnTo>
                      <a:lnTo>
                        <a:pt x="517" y="357"/>
                      </a:lnTo>
                      <a:lnTo>
                        <a:pt x="520" y="359"/>
                      </a:lnTo>
                      <a:lnTo>
                        <a:pt x="522" y="360"/>
                      </a:lnTo>
                      <a:lnTo>
                        <a:pt x="520" y="363"/>
                      </a:lnTo>
                      <a:lnTo>
                        <a:pt x="525" y="368"/>
                      </a:lnTo>
                      <a:lnTo>
                        <a:pt x="525" y="365"/>
                      </a:lnTo>
                      <a:lnTo>
                        <a:pt x="529" y="368"/>
                      </a:lnTo>
                      <a:lnTo>
                        <a:pt x="501" y="404"/>
                      </a:lnTo>
                      <a:lnTo>
                        <a:pt x="469" y="440"/>
                      </a:lnTo>
                      <a:lnTo>
                        <a:pt x="432" y="483"/>
                      </a:lnTo>
                      <a:lnTo>
                        <a:pt x="315" y="378"/>
                      </a:lnTo>
                      <a:lnTo>
                        <a:pt x="394" y="288"/>
                      </a:lnTo>
                      <a:lnTo>
                        <a:pt x="388" y="284"/>
                      </a:lnTo>
                      <a:lnTo>
                        <a:pt x="378" y="275"/>
                      </a:lnTo>
                      <a:lnTo>
                        <a:pt x="370" y="267"/>
                      </a:lnTo>
                      <a:lnTo>
                        <a:pt x="363" y="263"/>
                      </a:lnTo>
                      <a:lnTo>
                        <a:pt x="349" y="252"/>
                      </a:lnTo>
                      <a:lnTo>
                        <a:pt x="330" y="239"/>
                      </a:lnTo>
                      <a:lnTo>
                        <a:pt x="310" y="224"/>
                      </a:lnTo>
                      <a:lnTo>
                        <a:pt x="268" y="191"/>
                      </a:lnTo>
                      <a:lnTo>
                        <a:pt x="261" y="201"/>
                      </a:lnTo>
                      <a:lnTo>
                        <a:pt x="166" y="101"/>
                      </a:lnTo>
                      <a:lnTo>
                        <a:pt x="78" y="165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TW" altLang="en-US"/>
                </a:p>
              </p:txBody>
            </p:sp>
            <p:sp>
              <p:nvSpPr>
                <p:cNvPr id="224" name="Freeform 19"/>
                <p:cNvSpPr>
                  <a:spLocks/>
                </p:cNvSpPr>
                <p:nvPr/>
              </p:nvSpPr>
              <p:spPr bwMode="auto">
                <a:xfrm>
                  <a:off x="3987800" y="5157788"/>
                  <a:ext cx="322263" cy="295275"/>
                </a:xfrm>
                <a:custGeom>
                  <a:avLst/>
                  <a:gdLst/>
                  <a:ahLst/>
                  <a:cxnLst>
                    <a:cxn ang="0">
                      <a:pos x="581" y="555"/>
                    </a:cxn>
                    <a:cxn ang="0">
                      <a:pos x="578" y="550"/>
                    </a:cxn>
                    <a:cxn ang="0">
                      <a:pos x="567" y="540"/>
                    </a:cxn>
                    <a:cxn ang="0">
                      <a:pos x="560" y="531"/>
                    </a:cxn>
                    <a:cxn ang="0">
                      <a:pos x="549" y="520"/>
                    </a:cxn>
                    <a:cxn ang="0">
                      <a:pos x="542" y="513"/>
                    </a:cxn>
                    <a:cxn ang="0">
                      <a:pos x="536" y="505"/>
                    </a:cxn>
                    <a:cxn ang="0">
                      <a:pos x="530" y="499"/>
                    </a:cxn>
                    <a:cxn ang="0">
                      <a:pos x="521" y="493"/>
                    </a:cxn>
                    <a:cxn ang="0">
                      <a:pos x="518" y="490"/>
                    </a:cxn>
                    <a:cxn ang="0">
                      <a:pos x="512" y="486"/>
                    </a:cxn>
                    <a:cxn ang="0">
                      <a:pos x="503" y="480"/>
                    </a:cxn>
                    <a:cxn ang="0">
                      <a:pos x="497" y="477"/>
                    </a:cxn>
                    <a:cxn ang="0">
                      <a:pos x="486" y="471"/>
                    </a:cxn>
                    <a:cxn ang="0">
                      <a:pos x="480" y="468"/>
                    </a:cxn>
                    <a:cxn ang="0">
                      <a:pos x="474" y="466"/>
                    </a:cxn>
                    <a:cxn ang="0">
                      <a:pos x="467" y="463"/>
                    </a:cxn>
                    <a:cxn ang="0">
                      <a:pos x="458" y="459"/>
                    </a:cxn>
                    <a:cxn ang="0">
                      <a:pos x="455" y="457"/>
                    </a:cxn>
                    <a:cxn ang="0">
                      <a:pos x="449" y="454"/>
                    </a:cxn>
                    <a:cxn ang="0">
                      <a:pos x="444" y="453"/>
                    </a:cxn>
                    <a:cxn ang="0">
                      <a:pos x="431" y="445"/>
                    </a:cxn>
                    <a:cxn ang="0">
                      <a:pos x="408" y="433"/>
                    </a:cxn>
                    <a:cxn ang="0">
                      <a:pos x="381" y="420"/>
                    </a:cxn>
                    <a:cxn ang="0">
                      <a:pos x="288" y="499"/>
                    </a:cxn>
                    <a:cxn ang="0">
                      <a:pos x="8" y="166"/>
                    </a:cxn>
                    <a:cxn ang="0">
                      <a:pos x="0" y="97"/>
                    </a:cxn>
                    <a:cxn ang="0">
                      <a:pos x="39" y="79"/>
                    </a:cxn>
                    <a:cxn ang="0">
                      <a:pos x="33" y="79"/>
                    </a:cxn>
                    <a:cxn ang="0">
                      <a:pos x="48" y="66"/>
                    </a:cxn>
                    <a:cxn ang="0">
                      <a:pos x="57" y="58"/>
                    </a:cxn>
                    <a:cxn ang="0">
                      <a:pos x="66" y="51"/>
                    </a:cxn>
                    <a:cxn ang="0">
                      <a:pos x="95" y="28"/>
                    </a:cxn>
                    <a:cxn ang="0">
                      <a:pos x="99" y="31"/>
                    </a:cxn>
                    <a:cxn ang="0">
                      <a:pos x="110" y="19"/>
                    </a:cxn>
                    <a:cxn ang="0">
                      <a:pos x="123" y="3"/>
                    </a:cxn>
                    <a:cxn ang="0">
                      <a:pos x="141" y="6"/>
                    </a:cxn>
                    <a:cxn ang="0">
                      <a:pos x="147" y="0"/>
                    </a:cxn>
                    <a:cxn ang="0">
                      <a:pos x="212" y="25"/>
                    </a:cxn>
                    <a:cxn ang="0">
                      <a:pos x="227" y="13"/>
                    </a:cxn>
                    <a:cxn ang="0">
                      <a:pos x="414" y="271"/>
                    </a:cxn>
                    <a:cxn ang="0">
                      <a:pos x="339" y="331"/>
                    </a:cxn>
                    <a:cxn ang="0">
                      <a:pos x="390" y="409"/>
                    </a:cxn>
                    <a:cxn ang="0">
                      <a:pos x="402" y="415"/>
                    </a:cxn>
                    <a:cxn ang="0">
                      <a:pos x="465" y="447"/>
                    </a:cxn>
                    <a:cxn ang="0">
                      <a:pos x="477" y="453"/>
                    </a:cxn>
                    <a:cxn ang="0">
                      <a:pos x="486" y="456"/>
                    </a:cxn>
                    <a:cxn ang="0">
                      <a:pos x="497" y="462"/>
                    </a:cxn>
                    <a:cxn ang="0">
                      <a:pos x="507" y="466"/>
                    </a:cxn>
                    <a:cxn ang="0">
                      <a:pos x="515" y="471"/>
                    </a:cxn>
                    <a:cxn ang="0">
                      <a:pos x="524" y="477"/>
                    </a:cxn>
                    <a:cxn ang="0">
                      <a:pos x="531" y="483"/>
                    </a:cxn>
                    <a:cxn ang="0">
                      <a:pos x="540" y="492"/>
                    </a:cxn>
                    <a:cxn ang="0">
                      <a:pos x="546" y="498"/>
                    </a:cxn>
                    <a:cxn ang="0">
                      <a:pos x="558" y="510"/>
                    </a:cxn>
                    <a:cxn ang="0">
                      <a:pos x="572" y="525"/>
                    </a:cxn>
                    <a:cxn ang="0">
                      <a:pos x="599" y="553"/>
                    </a:cxn>
                    <a:cxn ang="0">
                      <a:pos x="603" y="556"/>
                    </a:cxn>
                    <a:cxn ang="0">
                      <a:pos x="606" y="556"/>
                    </a:cxn>
                    <a:cxn ang="0">
                      <a:pos x="609" y="558"/>
                    </a:cxn>
                    <a:cxn ang="0">
                      <a:pos x="600" y="558"/>
                    </a:cxn>
                    <a:cxn ang="0">
                      <a:pos x="581" y="559"/>
                    </a:cxn>
                  </a:cxnLst>
                  <a:rect l="0" t="0" r="r" b="b"/>
                  <a:pathLst>
                    <a:path w="609" h="559">
                      <a:moveTo>
                        <a:pt x="582" y="558"/>
                      </a:moveTo>
                      <a:lnTo>
                        <a:pt x="581" y="555"/>
                      </a:lnTo>
                      <a:lnTo>
                        <a:pt x="581" y="553"/>
                      </a:lnTo>
                      <a:lnTo>
                        <a:pt x="578" y="550"/>
                      </a:lnTo>
                      <a:lnTo>
                        <a:pt x="572" y="544"/>
                      </a:lnTo>
                      <a:lnTo>
                        <a:pt x="567" y="540"/>
                      </a:lnTo>
                      <a:lnTo>
                        <a:pt x="563" y="534"/>
                      </a:lnTo>
                      <a:lnTo>
                        <a:pt x="560" y="531"/>
                      </a:lnTo>
                      <a:lnTo>
                        <a:pt x="555" y="526"/>
                      </a:lnTo>
                      <a:lnTo>
                        <a:pt x="549" y="520"/>
                      </a:lnTo>
                      <a:lnTo>
                        <a:pt x="545" y="516"/>
                      </a:lnTo>
                      <a:lnTo>
                        <a:pt x="542" y="513"/>
                      </a:lnTo>
                      <a:lnTo>
                        <a:pt x="537" y="508"/>
                      </a:lnTo>
                      <a:lnTo>
                        <a:pt x="536" y="505"/>
                      </a:lnTo>
                      <a:lnTo>
                        <a:pt x="533" y="502"/>
                      </a:lnTo>
                      <a:lnTo>
                        <a:pt x="530" y="499"/>
                      </a:lnTo>
                      <a:lnTo>
                        <a:pt x="525" y="496"/>
                      </a:lnTo>
                      <a:lnTo>
                        <a:pt x="521" y="493"/>
                      </a:lnTo>
                      <a:lnTo>
                        <a:pt x="521" y="492"/>
                      </a:lnTo>
                      <a:lnTo>
                        <a:pt x="518" y="490"/>
                      </a:lnTo>
                      <a:lnTo>
                        <a:pt x="515" y="489"/>
                      </a:lnTo>
                      <a:lnTo>
                        <a:pt x="512" y="486"/>
                      </a:lnTo>
                      <a:lnTo>
                        <a:pt x="507" y="483"/>
                      </a:lnTo>
                      <a:lnTo>
                        <a:pt x="503" y="480"/>
                      </a:lnTo>
                      <a:lnTo>
                        <a:pt x="500" y="478"/>
                      </a:lnTo>
                      <a:lnTo>
                        <a:pt x="497" y="477"/>
                      </a:lnTo>
                      <a:lnTo>
                        <a:pt x="492" y="474"/>
                      </a:lnTo>
                      <a:lnTo>
                        <a:pt x="486" y="471"/>
                      </a:lnTo>
                      <a:lnTo>
                        <a:pt x="483" y="469"/>
                      </a:lnTo>
                      <a:lnTo>
                        <a:pt x="480" y="468"/>
                      </a:lnTo>
                      <a:lnTo>
                        <a:pt x="479" y="468"/>
                      </a:lnTo>
                      <a:lnTo>
                        <a:pt x="474" y="466"/>
                      </a:lnTo>
                      <a:lnTo>
                        <a:pt x="470" y="465"/>
                      </a:lnTo>
                      <a:lnTo>
                        <a:pt x="467" y="463"/>
                      </a:lnTo>
                      <a:lnTo>
                        <a:pt x="461" y="460"/>
                      </a:lnTo>
                      <a:lnTo>
                        <a:pt x="458" y="459"/>
                      </a:lnTo>
                      <a:lnTo>
                        <a:pt x="456" y="459"/>
                      </a:lnTo>
                      <a:lnTo>
                        <a:pt x="455" y="457"/>
                      </a:lnTo>
                      <a:lnTo>
                        <a:pt x="450" y="456"/>
                      </a:lnTo>
                      <a:lnTo>
                        <a:pt x="449" y="454"/>
                      </a:lnTo>
                      <a:lnTo>
                        <a:pt x="446" y="454"/>
                      </a:lnTo>
                      <a:lnTo>
                        <a:pt x="444" y="453"/>
                      </a:lnTo>
                      <a:lnTo>
                        <a:pt x="435" y="448"/>
                      </a:lnTo>
                      <a:lnTo>
                        <a:pt x="431" y="445"/>
                      </a:lnTo>
                      <a:lnTo>
                        <a:pt x="419" y="439"/>
                      </a:lnTo>
                      <a:lnTo>
                        <a:pt x="408" y="433"/>
                      </a:lnTo>
                      <a:lnTo>
                        <a:pt x="398" y="427"/>
                      </a:lnTo>
                      <a:lnTo>
                        <a:pt x="381" y="420"/>
                      </a:lnTo>
                      <a:lnTo>
                        <a:pt x="380" y="418"/>
                      </a:lnTo>
                      <a:lnTo>
                        <a:pt x="288" y="499"/>
                      </a:lnTo>
                      <a:lnTo>
                        <a:pt x="282" y="516"/>
                      </a:lnTo>
                      <a:lnTo>
                        <a:pt x="8" y="166"/>
                      </a:lnTo>
                      <a:lnTo>
                        <a:pt x="38" y="144"/>
                      </a:lnTo>
                      <a:lnTo>
                        <a:pt x="0" y="97"/>
                      </a:lnTo>
                      <a:lnTo>
                        <a:pt x="24" y="84"/>
                      </a:lnTo>
                      <a:lnTo>
                        <a:pt x="39" y="79"/>
                      </a:lnTo>
                      <a:lnTo>
                        <a:pt x="38" y="79"/>
                      </a:lnTo>
                      <a:lnTo>
                        <a:pt x="33" y="79"/>
                      </a:lnTo>
                      <a:lnTo>
                        <a:pt x="50" y="66"/>
                      </a:lnTo>
                      <a:lnTo>
                        <a:pt x="48" y="66"/>
                      </a:lnTo>
                      <a:lnTo>
                        <a:pt x="54" y="61"/>
                      </a:lnTo>
                      <a:lnTo>
                        <a:pt x="57" y="58"/>
                      </a:lnTo>
                      <a:lnTo>
                        <a:pt x="60" y="55"/>
                      </a:lnTo>
                      <a:lnTo>
                        <a:pt x="66" y="51"/>
                      </a:lnTo>
                      <a:lnTo>
                        <a:pt x="89" y="33"/>
                      </a:lnTo>
                      <a:lnTo>
                        <a:pt x="95" y="28"/>
                      </a:lnTo>
                      <a:lnTo>
                        <a:pt x="98" y="33"/>
                      </a:lnTo>
                      <a:lnTo>
                        <a:pt x="99" y="31"/>
                      </a:lnTo>
                      <a:lnTo>
                        <a:pt x="107" y="21"/>
                      </a:lnTo>
                      <a:lnTo>
                        <a:pt x="110" y="19"/>
                      </a:lnTo>
                      <a:lnTo>
                        <a:pt x="122" y="1"/>
                      </a:lnTo>
                      <a:lnTo>
                        <a:pt x="123" y="3"/>
                      </a:lnTo>
                      <a:lnTo>
                        <a:pt x="125" y="0"/>
                      </a:lnTo>
                      <a:lnTo>
                        <a:pt x="141" y="6"/>
                      </a:lnTo>
                      <a:lnTo>
                        <a:pt x="146" y="0"/>
                      </a:lnTo>
                      <a:lnTo>
                        <a:pt x="147" y="0"/>
                      </a:lnTo>
                      <a:lnTo>
                        <a:pt x="201" y="12"/>
                      </a:lnTo>
                      <a:lnTo>
                        <a:pt x="212" y="25"/>
                      </a:lnTo>
                      <a:lnTo>
                        <a:pt x="218" y="21"/>
                      </a:lnTo>
                      <a:lnTo>
                        <a:pt x="227" y="13"/>
                      </a:lnTo>
                      <a:lnTo>
                        <a:pt x="423" y="264"/>
                      </a:lnTo>
                      <a:lnTo>
                        <a:pt x="414" y="271"/>
                      </a:lnTo>
                      <a:lnTo>
                        <a:pt x="413" y="271"/>
                      </a:lnTo>
                      <a:lnTo>
                        <a:pt x="339" y="331"/>
                      </a:lnTo>
                      <a:lnTo>
                        <a:pt x="396" y="405"/>
                      </a:lnTo>
                      <a:lnTo>
                        <a:pt x="390" y="409"/>
                      </a:lnTo>
                      <a:lnTo>
                        <a:pt x="395" y="411"/>
                      </a:lnTo>
                      <a:lnTo>
                        <a:pt x="402" y="415"/>
                      </a:lnTo>
                      <a:lnTo>
                        <a:pt x="456" y="444"/>
                      </a:lnTo>
                      <a:lnTo>
                        <a:pt x="465" y="447"/>
                      </a:lnTo>
                      <a:lnTo>
                        <a:pt x="470" y="450"/>
                      </a:lnTo>
                      <a:lnTo>
                        <a:pt x="477" y="453"/>
                      </a:lnTo>
                      <a:lnTo>
                        <a:pt x="480" y="454"/>
                      </a:lnTo>
                      <a:lnTo>
                        <a:pt x="486" y="456"/>
                      </a:lnTo>
                      <a:lnTo>
                        <a:pt x="492" y="459"/>
                      </a:lnTo>
                      <a:lnTo>
                        <a:pt x="497" y="462"/>
                      </a:lnTo>
                      <a:lnTo>
                        <a:pt x="503" y="463"/>
                      </a:lnTo>
                      <a:lnTo>
                        <a:pt x="507" y="466"/>
                      </a:lnTo>
                      <a:lnTo>
                        <a:pt x="512" y="469"/>
                      </a:lnTo>
                      <a:lnTo>
                        <a:pt x="515" y="471"/>
                      </a:lnTo>
                      <a:lnTo>
                        <a:pt x="518" y="474"/>
                      </a:lnTo>
                      <a:lnTo>
                        <a:pt x="524" y="477"/>
                      </a:lnTo>
                      <a:lnTo>
                        <a:pt x="528" y="481"/>
                      </a:lnTo>
                      <a:lnTo>
                        <a:pt x="531" y="483"/>
                      </a:lnTo>
                      <a:lnTo>
                        <a:pt x="534" y="486"/>
                      </a:lnTo>
                      <a:lnTo>
                        <a:pt x="540" y="492"/>
                      </a:lnTo>
                      <a:lnTo>
                        <a:pt x="543" y="495"/>
                      </a:lnTo>
                      <a:lnTo>
                        <a:pt x="546" y="498"/>
                      </a:lnTo>
                      <a:lnTo>
                        <a:pt x="554" y="505"/>
                      </a:lnTo>
                      <a:lnTo>
                        <a:pt x="558" y="510"/>
                      </a:lnTo>
                      <a:lnTo>
                        <a:pt x="567" y="519"/>
                      </a:lnTo>
                      <a:lnTo>
                        <a:pt x="572" y="525"/>
                      </a:lnTo>
                      <a:lnTo>
                        <a:pt x="597" y="552"/>
                      </a:lnTo>
                      <a:lnTo>
                        <a:pt x="599" y="553"/>
                      </a:lnTo>
                      <a:lnTo>
                        <a:pt x="602" y="555"/>
                      </a:lnTo>
                      <a:lnTo>
                        <a:pt x="603" y="556"/>
                      </a:lnTo>
                      <a:lnTo>
                        <a:pt x="605" y="556"/>
                      </a:lnTo>
                      <a:lnTo>
                        <a:pt x="606" y="556"/>
                      </a:lnTo>
                      <a:lnTo>
                        <a:pt x="608" y="558"/>
                      </a:lnTo>
                      <a:lnTo>
                        <a:pt x="609" y="558"/>
                      </a:lnTo>
                      <a:lnTo>
                        <a:pt x="605" y="558"/>
                      </a:lnTo>
                      <a:lnTo>
                        <a:pt x="600" y="558"/>
                      </a:lnTo>
                      <a:lnTo>
                        <a:pt x="591" y="558"/>
                      </a:lnTo>
                      <a:lnTo>
                        <a:pt x="581" y="559"/>
                      </a:lnTo>
                      <a:lnTo>
                        <a:pt x="582" y="558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TW" altLang="en-US"/>
                </a:p>
              </p:txBody>
            </p:sp>
            <p:sp>
              <p:nvSpPr>
                <p:cNvPr id="225" name="Freeform 20"/>
                <p:cNvSpPr>
                  <a:spLocks/>
                </p:cNvSpPr>
                <p:nvPr/>
              </p:nvSpPr>
              <p:spPr bwMode="auto">
                <a:xfrm>
                  <a:off x="3752850" y="5245100"/>
                  <a:ext cx="430213" cy="385763"/>
                </a:xfrm>
                <a:custGeom>
                  <a:avLst/>
                  <a:gdLst/>
                  <a:ahLst/>
                  <a:cxnLst>
                    <a:cxn ang="0">
                      <a:pos x="447" y="0"/>
                    </a:cxn>
                    <a:cxn ang="0">
                      <a:pos x="443" y="3"/>
                    </a:cxn>
                    <a:cxn ang="0">
                      <a:pos x="507" y="89"/>
                    </a:cxn>
                    <a:cxn ang="0">
                      <a:pos x="456" y="239"/>
                    </a:cxn>
                    <a:cxn ang="0">
                      <a:pos x="603" y="432"/>
                    </a:cxn>
                    <a:cxn ang="0">
                      <a:pos x="497" y="516"/>
                    </a:cxn>
                    <a:cxn ang="0">
                      <a:pos x="225" y="156"/>
                    </a:cxn>
                    <a:cxn ang="0">
                      <a:pos x="0" y="158"/>
                    </a:cxn>
                    <a:cxn ang="0">
                      <a:pos x="432" y="729"/>
                    </a:cxn>
                    <a:cxn ang="0">
                      <a:pos x="812" y="455"/>
                    </a:cxn>
                    <a:cxn ang="0">
                      <a:pos x="723" y="354"/>
                    </a:cxn>
                    <a:cxn ang="0">
                      <a:pos x="726" y="354"/>
                    </a:cxn>
                    <a:cxn ang="0">
                      <a:pos x="447" y="0"/>
                    </a:cxn>
                  </a:cxnLst>
                  <a:rect l="0" t="0" r="r" b="b"/>
                  <a:pathLst>
                    <a:path w="812" h="729">
                      <a:moveTo>
                        <a:pt x="447" y="0"/>
                      </a:moveTo>
                      <a:lnTo>
                        <a:pt x="443" y="3"/>
                      </a:lnTo>
                      <a:lnTo>
                        <a:pt x="507" y="89"/>
                      </a:lnTo>
                      <a:lnTo>
                        <a:pt x="456" y="239"/>
                      </a:lnTo>
                      <a:lnTo>
                        <a:pt x="603" y="432"/>
                      </a:lnTo>
                      <a:lnTo>
                        <a:pt x="497" y="516"/>
                      </a:lnTo>
                      <a:lnTo>
                        <a:pt x="225" y="156"/>
                      </a:lnTo>
                      <a:lnTo>
                        <a:pt x="0" y="158"/>
                      </a:lnTo>
                      <a:lnTo>
                        <a:pt x="432" y="729"/>
                      </a:lnTo>
                      <a:lnTo>
                        <a:pt x="812" y="455"/>
                      </a:lnTo>
                      <a:lnTo>
                        <a:pt x="723" y="354"/>
                      </a:lnTo>
                      <a:lnTo>
                        <a:pt x="726" y="354"/>
                      </a:lnTo>
                      <a:lnTo>
                        <a:pt x="44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TW" altLang="en-US"/>
                </a:p>
              </p:txBody>
            </p:sp>
            <p:sp>
              <p:nvSpPr>
                <p:cNvPr id="226" name="Line 57"/>
                <p:cNvSpPr>
                  <a:spLocks noChangeShapeType="1"/>
                </p:cNvSpPr>
                <p:nvPr/>
              </p:nvSpPr>
              <p:spPr bwMode="auto">
                <a:xfrm flipH="1" flipV="1">
                  <a:off x="3690938" y="5246688"/>
                  <a:ext cx="61913" cy="82550"/>
                </a:xfrm>
                <a:prstGeom prst="line">
                  <a:avLst/>
                </a:pr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TW" altLang="en-US"/>
                </a:p>
              </p:txBody>
            </p:sp>
            <p:sp>
              <p:nvSpPr>
                <p:cNvPr id="227" name="Freeform 58"/>
                <p:cNvSpPr>
                  <a:spLocks/>
                </p:cNvSpPr>
                <p:nvPr/>
              </p:nvSpPr>
              <p:spPr bwMode="auto">
                <a:xfrm>
                  <a:off x="3876675" y="5032375"/>
                  <a:ext cx="41275" cy="65088"/>
                </a:xfrm>
                <a:custGeom>
                  <a:avLst/>
                  <a:gdLst/>
                  <a:ahLst/>
                  <a:cxnLst>
                    <a:cxn ang="0">
                      <a:pos x="9" y="123"/>
                    </a:cxn>
                    <a:cxn ang="0">
                      <a:pos x="15" y="117"/>
                    </a:cxn>
                    <a:cxn ang="0">
                      <a:pos x="21" y="111"/>
                    </a:cxn>
                    <a:cxn ang="0">
                      <a:pos x="30" y="103"/>
                    </a:cxn>
                    <a:cxn ang="0">
                      <a:pos x="37" y="96"/>
                    </a:cxn>
                    <a:cxn ang="0">
                      <a:pos x="48" y="87"/>
                    </a:cxn>
                    <a:cxn ang="0">
                      <a:pos x="60" y="76"/>
                    </a:cxn>
                    <a:cxn ang="0">
                      <a:pos x="72" y="66"/>
                    </a:cxn>
                    <a:cxn ang="0">
                      <a:pos x="78" y="63"/>
                    </a:cxn>
                    <a:cxn ang="0">
                      <a:pos x="28" y="0"/>
                    </a:cxn>
                    <a:cxn ang="0">
                      <a:pos x="10" y="15"/>
                    </a:cxn>
                    <a:cxn ang="0">
                      <a:pos x="52" y="67"/>
                    </a:cxn>
                    <a:cxn ang="0">
                      <a:pos x="0" y="111"/>
                    </a:cxn>
                    <a:cxn ang="0">
                      <a:pos x="9" y="123"/>
                    </a:cxn>
                  </a:cxnLst>
                  <a:rect l="0" t="0" r="r" b="b"/>
                  <a:pathLst>
                    <a:path w="78" h="123">
                      <a:moveTo>
                        <a:pt x="9" y="123"/>
                      </a:moveTo>
                      <a:lnTo>
                        <a:pt x="15" y="117"/>
                      </a:lnTo>
                      <a:lnTo>
                        <a:pt x="21" y="111"/>
                      </a:lnTo>
                      <a:lnTo>
                        <a:pt x="30" y="103"/>
                      </a:lnTo>
                      <a:lnTo>
                        <a:pt x="37" y="96"/>
                      </a:lnTo>
                      <a:lnTo>
                        <a:pt x="48" y="87"/>
                      </a:lnTo>
                      <a:lnTo>
                        <a:pt x="60" y="76"/>
                      </a:lnTo>
                      <a:lnTo>
                        <a:pt x="72" y="66"/>
                      </a:lnTo>
                      <a:lnTo>
                        <a:pt x="78" y="63"/>
                      </a:lnTo>
                      <a:lnTo>
                        <a:pt x="28" y="0"/>
                      </a:lnTo>
                      <a:lnTo>
                        <a:pt x="10" y="15"/>
                      </a:lnTo>
                      <a:lnTo>
                        <a:pt x="52" y="67"/>
                      </a:lnTo>
                      <a:lnTo>
                        <a:pt x="0" y="111"/>
                      </a:lnTo>
                      <a:lnTo>
                        <a:pt x="9" y="12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TW" altLang="en-US"/>
                </a:p>
              </p:txBody>
            </p:sp>
            <p:grpSp>
              <p:nvGrpSpPr>
                <p:cNvPr id="228" name="群組 48"/>
                <p:cNvGrpSpPr/>
                <p:nvPr/>
              </p:nvGrpSpPr>
              <p:grpSpPr>
                <a:xfrm>
                  <a:off x="4256088" y="5492750"/>
                  <a:ext cx="103187" cy="98426"/>
                  <a:chOff x="4256088" y="5492750"/>
                  <a:chExt cx="103187" cy="98426"/>
                </a:xfrm>
                <a:grpFill/>
              </p:grpSpPr>
              <p:sp>
                <p:nvSpPr>
                  <p:cNvPr id="229" name="Freeform 91"/>
                  <p:cNvSpPr>
                    <a:spLocks/>
                  </p:cNvSpPr>
                  <p:nvPr/>
                </p:nvSpPr>
                <p:spPr bwMode="auto">
                  <a:xfrm>
                    <a:off x="4256088" y="5492750"/>
                    <a:ext cx="58738" cy="61913"/>
                  </a:xfrm>
                  <a:custGeom>
                    <a:avLst/>
                    <a:gdLst/>
                    <a:ahLst/>
                    <a:cxnLst>
                      <a:cxn ang="0">
                        <a:pos x="70" y="0"/>
                      </a:cxn>
                      <a:cxn ang="0">
                        <a:pos x="112" y="33"/>
                      </a:cxn>
                      <a:cxn ang="0">
                        <a:pos x="39" y="117"/>
                      </a:cxn>
                      <a:cxn ang="0">
                        <a:pos x="0" y="81"/>
                      </a:cxn>
                      <a:cxn ang="0">
                        <a:pos x="63" y="10"/>
                      </a:cxn>
                      <a:cxn ang="0">
                        <a:pos x="70" y="0"/>
                      </a:cxn>
                    </a:cxnLst>
                    <a:rect l="0" t="0" r="r" b="b"/>
                    <a:pathLst>
                      <a:path w="112" h="117">
                        <a:moveTo>
                          <a:pt x="70" y="0"/>
                        </a:moveTo>
                        <a:lnTo>
                          <a:pt x="112" y="33"/>
                        </a:lnTo>
                        <a:lnTo>
                          <a:pt x="39" y="117"/>
                        </a:lnTo>
                        <a:lnTo>
                          <a:pt x="0" y="81"/>
                        </a:lnTo>
                        <a:lnTo>
                          <a:pt x="63" y="10"/>
                        </a:lnTo>
                        <a:lnTo>
                          <a:pt x="70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zh-TW" altLang="en-US"/>
                  </a:p>
                </p:txBody>
              </p:sp>
              <p:sp>
                <p:nvSpPr>
                  <p:cNvPr id="230" name="Freeform 92"/>
                  <p:cNvSpPr>
                    <a:spLocks/>
                  </p:cNvSpPr>
                  <p:nvPr/>
                </p:nvSpPr>
                <p:spPr bwMode="auto">
                  <a:xfrm>
                    <a:off x="4276725" y="5510213"/>
                    <a:ext cx="82550" cy="80963"/>
                  </a:xfrm>
                  <a:custGeom>
                    <a:avLst/>
                    <a:gdLst/>
                    <a:ahLst/>
                    <a:cxnLst>
                      <a:cxn ang="0">
                        <a:pos x="157" y="64"/>
                      </a:cxn>
                      <a:cxn ang="0">
                        <a:pos x="78" y="154"/>
                      </a:cxn>
                      <a:cxn ang="0">
                        <a:pos x="0" y="84"/>
                      </a:cxn>
                      <a:cxn ang="0">
                        <a:pos x="73" y="0"/>
                      </a:cxn>
                      <a:cxn ang="0">
                        <a:pos x="93" y="15"/>
                      </a:cxn>
                      <a:cxn ang="0">
                        <a:pos x="112" y="28"/>
                      </a:cxn>
                      <a:cxn ang="0">
                        <a:pos x="126" y="39"/>
                      </a:cxn>
                      <a:cxn ang="0">
                        <a:pos x="133" y="43"/>
                      </a:cxn>
                      <a:cxn ang="0">
                        <a:pos x="141" y="51"/>
                      </a:cxn>
                      <a:cxn ang="0">
                        <a:pos x="151" y="60"/>
                      </a:cxn>
                      <a:cxn ang="0">
                        <a:pos x="157" y="64"/>
                      </a:cxn>
                    </a:cxnLst>
                    <a:rect l="0" t="0" r="r" b="b"/>
                    <a:pathLst>
                      <a:path w="157" h="154">
                        <a:moveTo>
                          <a:pt x="157" y="64"/>
                        </a:moveTo>
                        <a:lnTo>
                          <a:pt x="78" y="154"/>
                        </a:lnTo>
                        <a:lnTo>
                          <a:pt x="0" y="84"/>
                        </a:lnTo>
                        <a:lnTo>
                          <a:pt x="73" y="0"/>
                        </a:lnTo>
                        <a:lnTo>
                          <a:pt x="93" y="15"/>
                        </a:lnTo>
                        <a:lnTo>
                          <a:pt x="112" y="28"/>
                        </a:lnTo>
                        <a:lnTo>
                          <a:pt x="126" y="39"/>
                        </a:lnTo>
                        <a:lnTo>
                          <a:pt x="133" y="43"/>
                        </a:lnTo>
                        <a:lnTo>
                          <a:pt x="141" y="51"/>
                        </a:lnTo>
                        <a:lnTo>
                          <a:pt x="151" y="60"/>
                        </a:lnTo>
                        <a:lnTo>
                          <a:pt x="157" y="64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zh-TW" altLang="en-US"/>
                  </a:p>
                </p:txBody>
              </p:sp>
            </p:grpSp>
          </p:grpSp>
          <p:sp>
            <p:nvSpPr>
              <p:cNvPr id="221" name="文字方塊 56"/>
              <p:cNvSpPr txBox="1">
                <a:spLocks noChangeArrowheads="1"/>
              </p:cNvSpPr>
              <p:nvPr/>
            </p:nvSpPr>
            <p:spPr bwMode="auto">
              <a:xfrm>
                <a:off x="3236732" y="5634813"/>
                <a:ext cx="845836" cy="338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SzPct val="90000"/>
                  <a:buFont typeface="Wingdings" panose="05000000000000000000" pitchFamily="2" charset="2"/>
                  <a:buChar char="v"/>
                  <a:defRPr sz="2800" b="1">
                    <a:solidFill>
                      <a:srgbClr val="0066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1pPr>
                <a:lvl2pPr marL="742950" indent="-285750">
                  <a:spcBef>
                    <a:spcPct val="20000"/>
                  </a:spcBef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zh-TW" altLang="en-US" sz="1100">
                    <a:solidFill>
                      <a:srgbClr val="C00000"/>
                    </a:solidFill>
                  </a:rPr>
                  <a:t>洲際貨櫃中心</a:t>
                </a:r>
                <a:endParaRPr lang="en-US" altLang="zh-TW" sz="1100">
                  <a:solidFill>
                    <a:srgbClr val="C00000"/>
                  </a:solidFill>
                </a:endParaRPr>
              </a:p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zh-TW" altLang="en-US" sz="1100">
                    <a:solidFill>
                      <a:srgbClr val="C00000"/>
                    </a:solidFill>
                  </a:rPr>
                  <a:t>／南星自貿區</a:t>
                </a:r>
              </a:p>
            </p:txBody>
          </p:sp>
          <p:sp>
            <p:nvSpPr>
              <p:cNvPr id="222" name="手繪多邊形 221"/>
              <p:cNvSpPr/>
              <p:nvPr/>
            </p:nvSpPr>
            <p:spPr>
              <a:xfrm>
                <a:off x="3246246" y="5399097"/>
                <a:ext cx="878440" cy="593740"/>
              </a:xfrm>
              <a:custGeom>
                <a:avLst/>
                <a:gdLst>
                  <a:gd name="connsiteX0" fmla="*/ 0 w 700392"/>
                  <a:gd name="connsiteY0" fmla="*/ 525294 h 525294"/>
                  <a:gd name="connsiteX1" fmla="*/ 700392 w 700392"/>
                  <a:gd name="connsiteY1" fmla="*/ 525294 h 525294"/>
                  <a:gd name="connsiteX2" fmla="*/ 690664 w 700392"/>
                  <a:gd name="connsiteY2" fmla="*/ 0 h 525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0392" h="525294">
                    <a:moveTo>
                      <a:pt x="0" y="525294"/>
                    </a:moveTo>
                    <a:lnTo>
                      <a:pt x="700392" y="525294"/>
                    </a:lnTo>
                    <a:lnTo>
                      <a:pt x="690664" y="0"/>
                    </a:lnTo>
                  </a:path>
                </a:pathLst>
              </a:custGeom>
              <a:ln w="12700">
                <a:solidFill>
                  <a:srgbClr val="FFFF00"/>
                </a:solidFill>
                <a:prstDash val="sysDash"/>
                <a:headEnd type="none"/>
                <a:tailEnd type="oval" w="sm" len="sm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grpSp>
          <p:nvGrpSpPr>
            <p:cNvPr id="231" name="群組 67"/>
            <p:cNvGrpSpPr>
              <a:grpSpLocks/>
            </p:cNvGrpSpPr>
            <p:nvPr/>
          </p:nvGrpSpPr>
          <p:grpSpPr bwMode="auto">
            <a:xfrm>
              <a:off x="5324475" y="4265613"/>
              <a:ext cx="976313" cy="704850"/>
              <a:chOff x="5324475" y="4265613"/>
              <a:chExt cx="976433" cy="704850"/>
            </a:xfrm>
          </p:grpSpPr>
          <p:grpSp>
            <p:nvGrpSpPr>
              <p:cNvPr id="232" name="群組 31"/>
              <p:cNvGrpSpPr>
                <a:grpSpLocks/>
              </p:cNvGrpSpPr>
              <p:nvPr/>
            </p:nvGrpSpPr>
            <p:grpSpPr bwMode="auto">
              <a:xfrm>
                <a:off x="5324475" y="4265613"/>
                <a:ext cx="168275" cy="704850"/>
                <a:chOff x="5324475" y="4265613"/>
                <a:chExt cx="168275" cy="704850"/>
              </a:xfrm>
            </p:grpSpPr>
            <p:sp>
              <p:nvSpPr>
                <p:cNvPr id="235" name="Freeform 12"/>
                <p:cNvSpPr>
                  <a:spLocks/>
                </p:cNvSpPr>
                <p:nvPr/>
              </p:nvSpPr>
              <p:spPr bwMode="auto">
                <a:xfrm>
                  <a:off x="5335588" y="4265613"/>
                  <a:ext cx="115888" cy="176213"/>
                </a:xfrm>
                <a:custGeom>
                  <a:avLst/>
                  <a:gdLst>
                    <a:gd name="T0" fmla="*/ 2147483646 w 218"/>
                    <a:gd name="T1" fmla="*/ 2147483646 h 334"/>
                    <a:gd name="T2" fmla="*/ 2147483646 w 218"/>
                    <a:gd name="T3" fmla="*/ 2147483646 h 334"/>
                    <a:gd name="T4" fmla="*/ 2147483646 w 218"/>
                    <a:gd name="T5" fmla="*/ 2147483646 h 334"/>
                    <a:gd name="T6" fmla="*/ 2147483646 w 218"/>
                    <a:gd name="T7" fmla="*/ 2147483646 h 334"/>
                    <a:gd name="T8" fmla="*/ 2147483646 w 218"/>
                    <a:gd name="T9" fmla="*/ 2147483646 h 334"/>
                    <a:gd name="T10" fmla="*/ 2147483646 w 218"/>
                    <a:gd name="T11" fmla="*/ 2147483646 h 334"/>
                    <a:gd name="T12" fmla="*/ 2147483646 w 218"/>
                    <a:gd name="T13" fmla="*/ 2147483646 h 334"/>
                    <a:gd name="T14" fmla="*/ 2147483646 w 218"/>
                    <a:gd name="T15" fmla="*/ 2147483646 h 334"/>
                    <a:gd name="T16" fmla="*/ 2147483646 w 218"/>
                    <a:gd name="T17" fmla="*/ 2147483646 h 334"/>
                    <a:gd name="T18" fmla="*/ 2147483646 w 218"/>
                    <a:gd name="T19" fmla="*/ 2147483646 h 334"/>
                    <a:gd name="T20" fmla="*/ 2147483646 w 218"/>
                    <a:gd name="T21" fmla="*/ 2147483646 h 334"/>
                    <a:gd name="T22" fmla="*/ 2147483646 w 218"/>
                    <a:gd name="T23" fmla="*/ 2147483646 h 334"/>
                    <a:gd name="T24" fmla="*/ 2147483646 w 218"/>
                    <a:gd name="T25" fmla="*/ 2147483646 h 334"/>
                    <a:gd name="T26" fmla="*/ 2147483646 w 218"/>
                    <a:gd name="T27" fmla="*/ 2147483646 h 334"/>
                    <a:gd name="T28" fmla="*/ 2147483646 w 218"/>
                    <a:gd name="T29" fmla="*/ 2147483646 h 334"/>
                    <a:gd name="T30" fmla="*/ 1652613382 w 218"/>
                    <a:gd name="T31" fmla="*/ 2147483646 h 334"/>
                    <a:gd name="T32" fmla="*/ 901476804 w 218"/>
                    <a:gd name="T33" fmla="*/ 2147483646 h 334"/>
                    <a:gd name="T34" fmla="*/ 0 w 218"/>
                    <a:gd name="T35" fmla="*/ 2147483646 h 334"/>
                    <a:gd name="T36" fmla="*/ 450738402 w 218"/>
                    <a:gd name="T37" fmla="*/ 2147483646 h 334"/>
                    <a:gd name="T38" fmla="*/ 1802671331 w 218"/>
                    <a:gd name="T39" fmla="*/ 2147483646 h 334"/>
                    <a:gd name="T40" fmla="*/ 2147483646 w 218"/>
                    <a:gd name="T41" fmla="*/ 2147483646 h 334"/>
                    <a:gd name="T42" fmla="*/ 2147483646 w 218"/>
                    <a:gd name="T43" fmla="*/ 2147483646 h 334"/>
                    <a:gd name="T44" fmla="*/ 2147483646 w 218"/>
                    <a:gd name="T45" fmla="*/ 2147483646 h 334"/>
                    <a:gd name="T46" fmla="*/ 2147483646 w 218"/>
                    <a:gd name="T47" fmla="*/ 2147483646 h 334"/>
                    <a:gd name="T48" fmla="*/ 2147483646 w 218"/>
                    <a:gd name="T49" fmla="*/ 1321580617 h 334"/>
                    <a:gd name="T50" fmla="*/ 2147483646 w 218"/>
                    <a:gd name="T51" fmla="*/ 1468546480 h 334"/>
                    <a:gd name="T52" fmla="*/ 2147483646 w 218"/>
                    <a:gd name="T53" fmla="*/ 2147483646 h 334"/>
                    <a:gd name="T54" fmla="*/ 2147483646 w 218"/>
                    <a:gd name="T55" fmla="*/ 2147483646 h 334"/>
                    <a:gd name="T56" fmla="*/ 2147483646 w 218"/>
                    <a:gd name="T57" fmla="*/ 2147483646 h 334"/>
                    <a:gd name="T58" fmla="*/ 2147483646 w 218"/>
                    <a:gd name="T59" fmla="*/ 2147483646 h 334"/>
                    <a:gd name="T60" fmla="*/ 2147483646 w 218"/>
                    <a:gd name="T61" fmla="*/ 2147483646 h 334"/>
                    <a:gd name="T62" fmla="*/ 2147483646 w 218"/>
                    <a:gd name="T63" fmla="*/ 2147483646 h 334"/>
                    <a:gd name="T64" fmla="*/ 2147483646 w 218"/>
                    <a:gd name="T65" fmla="*/ 2147483646 h 334"/>
                    <a:gd name="T66" fmla="*/ 2147483646 w 218"/>
                    <a:gd name="T67" fmla="*/ 2147483646 h 334"/>
                    <a:gd name="T68" fmla="*/ 2147483646 w 218"/>
                    <a:gd name="T69" fmla="*/ 2147483646 h 334"/>
                    <a:gd name="T70" fmla="*/ 2147483646 w 218"/>
                    <a:gd name="T71" fmla="*/ 2147483646 h 334"/>
                    <a:gd name="T72" fmla="*/ 2147483646 w 218"/>
                    <a:gd name="T73" fmla="*/ 2147483646 h 334"/>
                    <a:gd name="T74" fmla="*/ 2147483646 w 218"/>
                    <a:gd name="T75" fmla="*/ 2147483646 h 334"/>
                    <a:gd name="T76" fmla="*/ 2147483646 w 218"/>
                    <a:gd name="T77" fmla="*/ 2147483646 h 334"/>
                    <a:gd name="T78" fmla="*/ 2147483646 w 218"/>
                    <a:gd name="T79" fmla="*/ 2147483646 h 334"/>
                    <a:gd name="T80" fmla="*/ 2147483646 w 218"/>
                    <a:gd name="T81" fmla="*/ 2147483646 h 334"/>
                    <a:gd name="T82" fmla="*/ 2147483646 w 218"/>
                    <a:gd name="T83" fmla="*/ 2147483646 h 334"/>
                    <a:gd name="T84" fmla="*/ 2147483646 w 218"/>
                    <a:gd name="T85" fmla="*/ 2147483646 h 334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18"/>
                    <a:gd name="T130" fmla="*/ 0 h 334"/>
                    <a:gd name="T131" fmla="*/ 218 w 218"/>
                    <a:gd name="T132" fmla="*/ 334 h 334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18" h="334">
                      <a:moveTo>
                        <a:pt x="218" y="187"/>
                      </a:moveTo>
                      <a:lnTo>
                        <a:pt x="218" y="189"/>
                      </a:lnTo>
                      <a:lnTo>
                        <a:pt x="216" y="187"/>
                      </a:lnTo>
                      <a:lnTo>
                        <a:pt x="216" y="189"/>
                      </a:lnTo>
                      <a:lnTo>
                        <a:pt x="215" y="189"/>
                      </a:lnTo>
                      <a:lnTo>
                        <a:pt x="207" y="190"/>
                      </a:lnTo>
                      <a:lnTo>
                        <a:pt x="204" y="190"/>
                      </a:lnTo>
                      <a:lnTo>
                        <a:pt x="206" y="192"/>
                      </a:lnTo>
                      <a:lnTo>
                        <a:pt x="204" y="190"/>
                      </a:lnTo>
                      <a:lnTo>
                        <a:pt x="195" y="192"/>
                      </a:lnTo>
                      <a:lnTo>
                        <a:pt x="194" y="192"/>
                      </a:lnTo>
                      <a:lnTo>
                        <a:pt x="195" y="196"/>
                      </a:lnTo>
                      <a:lnTo>
                        <a:pt x="195" y="198"/>
                      </a:lnTo>
                      <a:lnTo>
                        <a:pt x="197" y="210"/>
                      </a:lnTo>
                      <a:lnTo>
                        <a:pt x="201" y="240"/>
                      </a:lnTo>
                      <a:lnTo>
                        <a:pt x="198" y="240"/>
                      </a:lnTo>
                      <a:lnTo>
                        <a:pt x="198" y="241"/>
                      </a:lnTo>
                      <a:lnTo>
                        <a:pt x="200" y="259"/>
                      </a:lnTo>
                      <a:lnTo>
                        <a:pt x="198" y="259"/>
                      </a:lnTo>
                      <a:lnTo>
                        <a:pt x="194" y="261"/>
                      </a:lnTo>
                      <a:lnTo>
                        <a:pt x="180" y="264"/>
                      </a:lnTo>
                      <a:lnTo>
                        <a:pt x="180" y="265"/>
                      </a:lnTo>
                      <a:lnTo>
                        <a:pt x="182" y="265"/>
                      </a:lnTo>
                      <a:lnTo>
                        <a:pt x="192" y="327"/>
                      </a:lnTo>
                      <a:lnTo>
                        <a:pt x="192" y="330"/>
                      </a:lnTo>
                      <a:lnTo>
                        <a:pt x="194" y="333"/>
                      </a:lnTo>
                      <a:lnTo>
                        <a:pt x="192" y="333"/>
                      </a:lnTo>
                      <a:lnTo>
                        <a:pt x="192" y="334"/>
                      </a:lnTo>
                      <a:lnTo>
                        <a:pt x="177" y="327"/>
                      </a:lnTo>
                      <a:lnTo>
                        <a:pt x="132" y="307"/>
                      </a:lnTo>
                      <a:lnTo>
                        <a:pt x="131" y="307"/>
                      </a:lnTo>
                      <a:lnTo>
                        <a:pt x="62" y="276"/>
                      </a:lnTo>
                      <a:lnTo>
                        <a:pt x="45" y="268"/>
                      </a:lnTo>
                      <a:lnTo>
                        <a:pt x="42" y="258"/>
                      </a:lnTo>
                      <a:lnTo>
                        <a:pt x="41" y="249"/>
                      </a:lnTo>
                      <a:lnTo>
                        <a:pt x="41" y="246"/>
                      </a:lnTo>
                      <a:lnTo>
                        <a:pt x="39" y="243"/>
                      </a:lnTo>
                      <a:lnTo>
                        <a:pt x="38" y="241"/>
                      </a:lnTo>
                      <a:lnTo>
                        <a:pt x="30" y="232"/>
                      </a:lnTo>
                      <a:lnTo>
                        <a:pt x="23" y="223"/>
                      </a:lnTo>
                      <a:lnTo>
                        <a:pt x="21" y="222"/>
                      </a:lnTo>
                      <a:lnTo>
                        <a:pt x="32" y="220"/>
                      </a:lnTo>
                      <a:lnTo>
                        <a:pt x="12" y="181"/>
                      </a:lnTo>
                      <a:lnTo>
                        <a:pt x="33" y="189"/>
                      </a:lnTo>
                      <a:lnTo>
                        <a:pt x="42" y="165"/>
                      </a:lnTo>
                      <a:lnTo>
                        <a:pt x="41" y="159"/>
                      </a:lnTo>
                      <a:lnTo>
                        <a:pt x="11" y="145"/>
                      </a:lnTo>
                      <a:lnTo>
                        <a:pt x="11" y="136"/>
                      </a:lnTo>
                      <a:lnTo>
                        <a:pt x="11" y="132"/>
                      </a:lnTo>
                      <a:lnTo>
                        <a:pt x="8" y="132"/>
                      </a:lnTo>
                      <a:lnTo>
                        <a:pt x="6" y="132"/>
                      </a:lnTo>
                      <a:lnTo>
                        <a:pt x="5" y="132"/>
                      </a:lnTo>
                      <a:lnTo>
                        <a:pt x="2" y="132"/>
                      </a:lnTo>
                      <a:lnTo>
                        <a:pt x="0" y="132"/>
                      </a:lnTo>
                      <a:lnTo>
                        <a:pt x="0" y="130"/>
                      </a:lnTo>
                      <a:lnTo>
                        <a:pt x="2" y="123"/>
                      </a:lnTo>
                      <a:lnTo>
                        <a:pt x="3" y="117"/>
                      </a:lnTo>
                      <a:lnTo>
                        <a:pt x="5" y="111"/>
                      </a:lnTo>
                      <a:lnTo>
                        <a:pt x="11" y="78"/>
                      </a:lnTo>
                      <a:lnTo>
                        <a:pt x="12" y="69"/>
                      </a:lnTo>
                      <a:lnTo>
                        <a:pt x="15" y="60"/>
                      </a:lnTo>
                      <a:lnTo>
                        <a:pt x="26" y="37"/>
                      </a:lnTo>
                      <a:lnTo>
                        <a:pt x="30" y="28"/>
                      </a:lnTo>
                      <a:lnTo>
                        <a:pt x="32" y="27"/>
                      </a:lnTo>
                      <a:lnTo>
                        <a:pt x="42" y="25"/>
                      </a:lnTo>
                      <a:lnTo>
                        <a:pt x="45" y="24"/>
                      </a:lnTo>
                      <a:lnTo>
                        <a:pt x="48" y="24"/>
                      </a:lnTo>
                      <a:lnTo>
                        <a:pt x="53" y="24"/>
                      </a:lnTo>
                      <a:lnTo>
                        <a:pt x="57" y="22"/>
                      </a:lnTo>
                      <a:lnTo>
                        <a:pt x="62" y="21"/>
                      </a:lnTo>
                      <a:lnTo>
                        <a:pt x="65" y="21"/>
                      </a:lnTo>
                      <a:lnTo>
                        <a:pt x="68" y="21"/>
                      </a:lnTo>
                      <a:lnTo>
                        <a:pt x="74" y="19"/>
                      </a:lnTo>
                      <a:lnTo>
                        <a:pt x="78" y="18"/>
                      </a:lnTo>
                      <a:lnTo>
                        <a:pt x="77" y="9"/>
                      </a:lnTo>
                      <a:lnTo>
                        <a:pt x="75" y="0"/>
                      </a:lnTo>
                      <a:lnTo>
                        <a:pt x="77" y="0"/>
                      </a:lnTo>
                      <a:lnTo>
                        <a:pt x="78" y="10"/>
                      </a:lnTo>
                      <a:lnTo>
                        <a:pt x="81" y="24"/>
                      </a:lnTo>
                      <a:lnTo>
                        <a:pt x="83" y="36"/>
                      </a:lnTo>
                      <a:lnTo>
                        <a:pt x="86" y="49"/>
                      </a:lnTo>
                      <a:lnTo>
                        <a:pt x="87" y="58"/>
                      </a:lnTo>
                      <a:lnTo>
                        <a:pt x="92" y="58"/>
                      </a:lnTo>
                      <a:lnTo>
                        <a:pt x="108" y="54"/>
                      </a:lnTo>
                      <a:lnTo>
                        <a:pt x="119" y="51"/>
                      </a:lnTo>
                      <a:lnTo>
                        <a:pt x="128" y="49"/>
                      </a:lnTo>
                      <a:lnTo>
                        <a:pt x="137" y="46"/>
                      </a:lnTo>
                      <a:lnTo>
                        <a:pt x="141" y="45"/>
                      </a:lnTo>
                      <a:lnTo>
                        <a:pt x="143" y="45"/>
                      </a:lnTo>
                      <a:lnTo>
                        <a:pt x="146" y="43"/>
                      </a:lnTo>
                      <a:lnTo>
                        <a:pt x="155" y="42"/>
                      </a:lnTo>
                      <a:lnTo>
                        <a:pt x="159" y="40"/>
                      </a:lnTo>
                      <a:lnTo>
                        <a:pt x="164" y="39"/>
                      </a:lnTo>
                      <a:lnTo>
                        <a:pt x="173" y="37"/>
                      </a:lnTo>
                      <a:lnTo>
                        <a:pt x="182" y="34"/>
                      </a:lnTo>
                      <a:lnTo>
                        <a:pt x="189" y="31"/>
                      </a:lnTo>
                      <a:lnTo>
                        <a:pt x="191" y="37"/>
                      </a:lnTo>
                      <a:lnTo>
                        <a:pt x="192" y="45"/>
                      </a:lnTo>
                      <a:lnTo>
                        <a:pt x="194" y="51"/>
                      </a:lnTo>
                      <a:lnTo>
                        <a:pt x="194" y="57"/>
                      </a:lnTo>
                      <a:lnTo>
                        <a:pt x="195" y="63"/>
                      </a:lnTo>
                      <a:lnTo>
                        <a:pt x="197" y="70"/>
                      </a:lnTo>
                      <a:lnTo>
                        <a:pt x="198" y="75"/>
                      </a:lnTo>
                      <a:lnTo>
                        <a:pt x="198" y="76"/>
                      </a:lnTo>
                      <a:lnTo>
                        <a:pt x="203" y="102"/>
                      </a:lnTo>
                      <a:lnTo>
                        <a:pt x="218" y="186"/>
                      </a:lnTo>
                      <a:lnTo>
                        <a:pt x="218" y="187"/>
                      </a:lnTo>
                      <a:lnTo>
                        <a:pt x="113" y="207"/>
                      </a:lnTo>
                      <a:lnTo>
                        <a:pt x="65" y="216"/>
                      </a:lnTo>
                      <a:lnTo>
                        <a:pt x="63" y="223"/>
                      </a:lnTo>
                      <a:lnTo>
                        <a:pt x="62" y="231"/>
                      </a:lnTo>
                      <a:lnTo>
                        <a:pt x="62" y="235"/>
                      </a:lnTo>
                      <a:lnTo>
                        <a:pt x="62" y="240"/>
                      </a:lnTo>
                      <a:lnTo>
                        <a:pt x="60" y="244"/>
                      </a:lnTo>
                      <a:lnTo>
                        <a:pt x="60" y="246"/>
                      </a:lnTo>
                      <a:lnTo>
                        <a:pt x="60" y="247"/>
                      </a:lnTo>
                      <a:lnTo>
                        <a:pt x="60" y="249"/>
                      </a:lnTo>
                      <a:lnTo>
                        <a:pt x="60" y="250"/>
                      </a:lnTo>
                      <a:lnTo>
                        <a:pt x="60" y="252"/>
                      </a:lnTo>
                      <a:lnTo>
                        <a:pt x="60" y="253"/>
                      </a:lnTo>
                      <a:lnTo>
                        <a:pt x="60" y="255"/>
                      </a:lnTo>
                      <a:lnTo>
                        <a:pt x="60" y="256"/>
                      </a:lnTo>
                      <a:lnTo>
                        <a:pt x="60" y="258"/>
                      </a:lnTo>
                      <a:lnTo>
                        <a:pt x="60" y="259"/>
                      </a:lnTo>
                      <a:lnTo>
                        <a:pt x="63" y="276"/>
                      </a:lnTo>
                      <a:lnTo>
                        <a:pt x="129" y="306"/>
                      </a:lnTo>
                      <a:lnTo>
                        <a:pt x="125" y="276"/>
                      </a:lnTo>
                      <a:lnTo>
                        <a:pt x="113" y="207"/>
                      </a:lnTo>
                      <a:lnTo>
                        <a:pt x="218" y="187"/>
                      </a:lnTo>
                      <a:close/>
                    </a:path>
                  </a:pathLst>
                </a:custGeom>
                <a:solidFill>
                  <a:srgbClr val="A028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36" name="Freeform 13"/>
                <p:cNvSpPr>
                  <a:spLocks/>
                </p:cNvSpPr>
                <p:nvPr/>
              </p:nvSpPr>
              <p:spPr bwMode="auto">
                <a:xfrm>
                  <a:off x="5334000" y="4459288"/>
                  <a:ext cx="158750" cy="147638"/>
                </a:xfrm>
                <a:custGeom>
                  <a:avLst/>
                  <a:gdLst>
                    <a:gd name="T0" fmla="*/ 2147483646 w 300"/>
                    <a:gd name="T1" fmla="*/ 2147483646 h 279"/>
                    <a:gd name="T2" fmla="*/ 2147483646 w 300"/>
                    <a:gd name="T3" fmla="*/ 2147483646 h 279"/>
                    <a:gd name="T4" fmla="*/ 2147483646 w 300"/>
                    <a:gd name="T5" fmla="*/ 2147483646 h 279"/>
                    <a:gd name="T6" fmla="*/ 2147483646 w 300"/>
                    <a:gd name="T7" fmla="*/ 2147483646 h 279"/>
                    <a:gd name="T8" fmla="*/ 2147483646 w 300"/>
                    <a:gd name="T9" fmla="*/ 2147483646 h 279"/>
                    <a:gd name="T10" fmla="*/ 2147483646 w 300"/>
                    <a:gd name="T11" fmla="*/ 2147483646 h 279"/>
                    <a:gd name="T12" fmla="*/ 2147483646 w 300"/>
                    <a:gd name="T13" fmla="*/ 2147483646 h 279"/>
                    <a:gd name="T14" fmla="*/ 2147483646 w 300"/>
                    <a:gd name="T15" fmla="*/ 2147483646 h 279"/>
                    <a:gd name="T16" fmla="*/ 2147483646 w 300"/>
                    <a:gd name="T17" fmla="*/ 2147483646 h 279"/>
                    <a:gd name="T18" fmla="*/ 2147483646 w 300"/>
                    <a:gd name="T19" fmla="*/ 2147483646 h 279"/>
                    <a:gd name="T20" fmla="*/ 2147483646 w 300"/>
                    <a:gd name="T21" fmla="*/ 2147483646 h 279"/>
                    <a:gd name="T22" fmla="*/ 2147483646 w 300"/>
                    <a:gd name="T23" fmla="*/ 2147483646 h 279"/>
                    <a:gd name="T24" fmla="*/ 2147483646 w 300"/>
                    <a:gd name="T25" fmla="*/ 2147483646 h 279"/>
                    <a:gd name="T26" fmla="*/ 1481851875 w 300"/>
                    <a:gd name="T27" fmla="*/ 2147483646 h 279"/>
                    <a:gd name="T28" fmla="*/ 444667746 w 300"/>
                    <a:gd name="T29" fmla="*/ 2147483646 h 279"/>
                    <a:gd name="T30" fmla="*/ 2147483646 w 300"/>
                    <a:gd name="T31" fmla="*/ 2147483646 h 279"/>
                    <a:gd name="T32" fmla="*/ 2147483646 w 300"/>
                    <a:gd name="T33" fmla="*/ 2147483646 h 279"/>
                    <a:gd name="T34" fmla="*/ 2147483646 w 300"/>
                    <a:gd name="T35" fmla="*/ 2147483646 h 279"/>
                    <a:gd name="T36" fmla="*/ 2147483646 w 300"/>
                    <a:gd name="T37" fmla="*/ 2147483646 h 279"/>
                    <a:gd name="T38" fmla="*/ 2147483646 w 300"/>
                    <a:gd name="T39" fmla="*/ 2147483646 h 279"/>
                    <a:gd name="T40" fmla="*/ 2147483646 w 300"/>
                    <a:gd name="T41" fmla="*/ 2147483646 h 279"/>
                    <a:gd name="T42" fmla="*/ 2147483646 w 300"/>
                    <a:gd name="T43" fmla="*/ 2147483646 h 279"/>
                    <a:gd name="T44" fmla="*/ 2147483646 w 300"/>
                    <a:gd name="T45" fmla="*/ 2147483646 h 279"/>
                    <a:gd name="T46" fmla="*/ 2147483646 w 300"/>
                    <a:gd name="T47" fmla="*/ 2147483646 h 279"/>
                    <a:gd name="T48" fmla="*/ 2147483646 w 300"/>
                    <a:gd name="T49" fmla="*/ 2147483646 h 279"/>
                    <a:gd name="T50" fmla="*/ 2147483646 w 300"/>
                    <a:gd name="T51" fmla="*/ 2147483646 h 279"/>
                    <a:gd name="T52" fmla="*/ 2147483646 w 300"/>
                    <a:gd name="T53" fmla="*/ 2147483646 h 279"/>
                    <a:gd name="T54" fmla="*/ 2147483646 w 300"/>
                    <a:gd name="T55" fmla="*/ 2147483646 h 279"/>
                    <a:gd name="T56" fmla="*/ 2147483646 w 300"/>
                    <a:gd name="T57" fmla="*/ 2147483646 h 279"/>
                    <a:gd name="T58" fmla="*/ 2147483646 w 300"/>
                    <a:gd name="T59" fmla="*/ 2147483646 h 279"/>
                    <a:gd name="T60" fmla="*/ 2147483646 w 300"/>
                    <a:gd name="T61" fmla="*/ 2147483646 h 279"/>
                    <a:gd name="T62" fmla="*/ 2147483646 w 300"/>
                    <a:gd name="T63" fmla="*/ 2147483646 h 279"/>
                    <a:gd name="T64" fmla="*/ 2147483646 w 300"/>
                    <a:gd name="T65" fmla="*/ 2147483646 h 279"/>
                    <a:gd name="T66" fmla="*/ 2147483646 w 300"/>
                    <a:gd name="T67" fmla="*/ 2147483646 h 279"/>
                    <a:gd name="T68" fmla="*/ 2147483646 w 300"/>
                    <a:gd name="T69" fmla="*/ 2147483646 h 279"/>
                    <a:gd name="T70" fmla="*/ 2147483646 w 300"/>
                    <a:gd name="T71" fmla="*/ 2147483646 h 279"/>
                    <a:gd name="T72" fmla="*/ 2147483646 w 300"/>
                    <a:gd name="T73" fmla="*/ 2147483646 h 279"/>
                    <a:gd name="T74" fmla="*/ 2147483646 w 300"/>
                    <a:gd name="T75" fmla="*/ 2147483646 h 279"/>
                    <a:gd name="T76" fmla="*/ 2147483646 w 300"/>
                    <a:gd name="T77" fmla="*/ 2147483646 h 279"/>
                    <a:gd name="T78" fmla="*/ 2147483646 w 300"/>
                    <a:gd name="T79" fmla="*/ 2147483646 h 279"/>
                    <a:gd name="T80" fmla="*/ 2147483646 w 300"/>
                    <a:gd name="T81" fmla="*/ 2147483646 h 279"/>
                    <a:gd name="T82" fmla="*/ 2147483646 w 300"/>
                    <a:gd name="T83" fmla="*/ 2147483646 h 279"/>
                    <a:gd name="T84" fmla="*/ 2147483646 w 300"/>
                    <a:gd name="T85" fmla="*/ 2147483646 h 279"/>
                    <a:gd name="T86" fmla="*/ 2147483646 w 300"/>
                    <a:gd name="T87" fmla="*/ 0 h 279"/>
                    <a:gd name="T88" fmla="*/ 2147483646 w 300"/>
                    <a:gd name="T89" fmla="*/ 296260253 h 279"/>
                    <a:gd name="T90" fmla="*/ 2147483646 w 300"/>
                    <a:gd name="T91" fmla="*/ 2147483646 h 279"/>
                    <a:gd name="T92" fmla="*/ 2147483646 w 300"/>
                    <a:gd name="T93" fmla="*/ 2147483646 h 279"/>
                    <a:gd name="T94" fmla="*/ 2147483646 w 300"/>
                    <a:gd name="T95" fmla="*/ 2147483646 h 279"/>
                    <a:gd name="T96" fmla="*/ 2147483646 w 300"/>
                    <a:gd name="T97" fmla="*/ 2147483646 h 279"/>
                    <a:gd name="T98" fmla="*/ 2147483646 w 300"/>
                    <a:gd name="T99" fmla="*/ 2147483646 h 279"/>
                    <a:gd name="T100" fmla="*/ 2147483646 w 300"/>
                    <a:gd name="T101" fmla="*/ 2147483646 h 279"/>
                    <a:gd name="T102" fmla="*/ 2147483646 w 300"/>
                    <a:gd name="T103" fmla="*/ 2147483646 h 279"/>
                    <a:gd name="T104" fmla="*/ 2147483646 w 300"/>
                    <a:gd name="T105" fmla="*/ 2147483646 h 279"/>
                    <a:gd name="T106" fmla="*/ 2147483646 w 300"/>
                    <a:gd name="T107" fmla="*/ 2147483646 h 279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300"/>
                    <a:gd name="T163" fmla="*/ 0 h 279"/>
                    <a:gd name="T164" fmla="*/ 300 w 300"/>
                    <a:gd name="T165" fmla="*/ 279 h 279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300" h="279">
                      <a:moveTo>
                        <a:pt x="297" y="252"/>
                      </a:moveTo>
                      <a:lnTo>
                        <a:pt x="291" y="254"/>
                      </a:lnTo>
                      <a:lnTo>
                        <a:pt x="279" y="255"/>
                      </a:lnTo>
                      <a:lnTo>
                        <a:pt x="274" y="255"/>
                      </a:lnTo>
                      <a:lnTo>
                        <a:pt x="273" y="255"/>
                      </a:lnTo>
                      <a:lnTo>
                        <a:pt x="268" y="257"/>
                      </a:lnTo>
                      <a:lnTo>
                        <a:pt x="255" y="258"/>
                      </a:lnTo>
                      <a:lnTo>
                        <a:pt x="243" y="260"/>
                      </a:lnTo>
                      <a:lnTo>
                        <a:pt x="229" y="261"/>
                      </a:lnTo>
                      <a:lnTo>
                        <a:pt x="217" y="263"/>
                      </a:lnTo>
                      <a:lnTo>
                        <a:pt x="202" y="264"/>
                      </a:lnTo>
                      <a:lnTo>
                        <a:pt x="201" y="264"/>
                      </a:lnTo>
                      <a:lnTo>
                        <a:pt x="178" y="267"/>
                      </a:lnTo>
                      <a:lnTo>
                        <a:pt x="177" y="267"/>
                      </a:lnTo>
                      <a:lnTo>
                        <a:pt x="175" y="267"/>
                      </a:lnTo>
                      <a:lnTo>
                        <a:pt x="162" y="269"/>
                      </a:lnTo>
                      <a:lnTo>
                        <a:pt x="160" y="269"/>
                      </a:lnTo>
                      <a:lnTo>
                        <a:pt x="159" y="269"/>
                      </a:lnTo>
                      <a:lnTo>
                        <a:pt x="151" y="269"/>
                      </a:lnTo>
                      <a:lnTo>
                        <a:pt x="151" y="260"/>
                      </a:lnTo>
                      <a:lnTo>
                        <a:pt x="139" y="260"/>
                      </a:lnTo>
                      <a:lnTo>
                        <a:pt x="139" y="266"/>
                      </a:lnTo>
                      <a:lnTo>
                        <a:pt x="133" y="266"/>
                      </a:lnTo>
                      <a:lnTo>
                        <a:pt x="133" y="267"/>
                      </a:lnTo>
                      <a:lnTo>
                        <a:pt x="127" y="270"/>
                      </a:lnTo>
                      <a:lnTo>
                        <a:pt x="115" y="270"/>
                      </a:lnTo>
                      <a:lnTo>
                        <a:pt x="112" y="270"/>
                      </a:lnTo>
                      <a:lnTo>
                        <a:pt x="111" y="270"/>
                      </a:lnTo>
                      <a:lnTo>
                        <a:pt x="84" y="270"/>
                      </a:lnTo>
                      <a:lnTo>
                        <a:pt x="76" y="270"/>
                      </a:lnTo>
                      <a:lnTo>
                        <a:pt x="69" y="270"/>
                      </a:lnTo>
                      <a:lnTo>
                        <a:pt x="58" y="270"/>
                      </a:lnTo>
                      <a:lnTo>
                        <a:pt x="55" y="270"/>
                      </a:lnTo>
                      <a:lnTo>
                        <a:pt x="45" y="270"/>
                      </a:lnTo>
                      <a:lnTo>
                        <a:pt x="42" y="270"/>
                      </a:lnTo>
                      <a:lnTo>
                        <a:pt x="39" y="270"/>
                      </a:lnTo>
                      <a:lnTo>
                        <a:pt x="33" y="272"/>
                      </a:lnTo>
                      <a:lnTo>
                        <a:pt x="28" y="272"/>
                      </a:lnTo>
                      <a:lnTo>
                        <a:pt x="22" y="273"/>
                      </a:lnTo>
                      <a:lnTo>
                        <a:pt x="21" y="273"/>
                      </a:lnTo>
                      <a:lnTo>
                        <a:pt x="16" y="275"/>
                      </a:lnTo>
                      <a:lnTo>
                        <a:pt x="10" y="278"/>
                      </a:lnTo>
                      <a:lnTo>
                        <a:pt x="6" y="279"/>
                      </a:lnTo>
                      <a:lnTo>
                        <a:pt x="0" y="278"/>
                      </a:lnTo>
                      <a:lnTo>
                        <a:pt x="3" y="273"/>
                      </a:lnTo>
                      <a:lnTo>
                        <a:pt x="9" y="269"/>
                      </a:lnTo>
                      <a:lnTo>
                        <a:pt x="13" y="263"/>
                      </a:lnTo>
                      <a:lnTo>
                        <a:pt x="18" y="257"/>
                      </a:lnTo>
                      <a:lnTo>
                        <a:pt x="22" y="252"/>
                      </a:lnTo>
                      <a:lnTo>
                        <a:pt x="27" y="246"/>
                      </a:lnTo>
                      <a:lnTo>
                        <a:pt x="34" y="239"/>
                      </a:lnTo>
                      <a:lnTo>
                        <a:pt x="36" y="237"/>
                      </a:lnTo>
                      <a:lnTo>
                        <a:pt x="43" y="227"/>
                      </a:lnTo>
                      <a:lnTo>
                        <a:pt x="46" y="225"/>
                      </a:lnTo>
                      <a:lnTo>
                        <a:pt x="51" y="215"/>
                      </a:lnTo>
                      <a:lnTo>
                        <a:pt x="54" y="210"/>
                      </a:lnTo>
                      <a:lnTo>
                        <a:pt x="57" y="203"/>
                      </a:lnTo>
                      <a:lnTo>
                        <a:pt x="58" y="201"/>
                      </a:lnTo>
                      <a:lnTo>
                        <a:pt x="60" y="198"/>
                      </a:lnTo>
                      <a:lnTo>
                        <a:pt x="64" y="194"/>
                      </a:lnTo>
                      <a:lnTo>
                        <a:pt x="73" y="183"/>
                      </a:lnTo>
                      <a:lnTo>
                        <a:pt x="75" y="182"/>
                      </a:lnTo>
                      <a:lnTo>
                        <a:pt x="75" y="180"/>
                      </a:lnTo>
                      <a:lnTo>
                        <a:pt x="76" y="179"/>
                      </a:lnTo>
                      <a:lnTo>
                        <a:pt x="76" y="177"/>
                      </a:lnTo>
                      <a:lnTo>
                        <a:pt x="76" y="167"/>
                      </a:lnTo>
                      <a:lnTo>
                        <a:pt x="78" y="143"/>
                      </a:lnTo>
                      <a:lnTo>
                        <a:pt x="78" y="141"/>
                      </a:lnTo>
                      <a:lnTo>
                        <a:pt x="78" y="140"/>
                      </a:lnTo>
                      <a:lnTo>
                        <a:pt x="97" y="168"/>
                      </a:lnTo>
                      <a:lnTo>
                        <a:pt x="106" y="182"/>
                      </a:lnTo>
                      <a:lnTo>
                        <a:pt x="109" y="186"/>
                      </a:lnTo>
                      <a:lnTo>
                        <a:pt x="111" y="188"/>
                      </a:lnTo>
                      <a:lnTo>
                        <a:pt x="111" y="189"/>
                      </a:lnTo>
                      <a:lnTo>
                        <a:pt x="114" y="192"/>
                      </a:lnTo>
                      <a:lnTo>
                        <a:pt x="121" y="192"/>
                      </a:lnTo>
                      <a:lnTo>
                        <a:pt x="138" y="192"/>
                      </a:lnTo>
                      <a:lnTo>
                        <a:pt x="154" y="192"/>
                      </a:lnTo>
                      <a:lnTo>
                        <a:pt x="156" y="192"/>
                      </a:lnTo>
                      <a:lnTo>
                        <a:pt x="172" y="192"/>
                      </a:lnTo>
                      <a:lnTo>
                        <a:pt x="177" y="192"/>
                      </a:lnTo>
                      <a:lnTo>
                        <a:pt x="177" y="191"/>
                      </a:lnTo>
                      <a:lnTo>
                        <a:pt x="177" y="186"/>
                      </a:lnTo>
                      <a:lnTo>
                        <a:pt x="177" y="182"/>
                      </a:lnTo>
                      <a:lnTo>
                        <a:pt x="177" y="176"/>
                      </a:lnTo>
                      <a:lnTo>
                        <a:pt x="177" y="171"/>
                      </a:lnTo>
                      <a:lnTo>
                        <a:pt x="177" y="168"/>
                      </a:lnTo>
                      <a:lnTo>
                        <a:pt x="177" y="165"/>
                      </a:lnTo>
                      <a:lnTo>
                        <a:pt x="177" y="164"/>
                      </a:lnTo>
                      <a:lnTo>
                        <a:pt x="177" y="162"/>
                      </a:lnTo>
                      <a:lnTo>
                        <a:pt x="178" y="158"/>
                      </a:lnTo>
                      <a:lnTo>
                        <a:pt x="178" y="156"/>
                      </a:lnTo>
                      <a:lnTo>
                        <a:pt x="178" y="153"/>
                      </a:lnTo>
                      <a:lnTo>
                        <a:pt x="178" y="152"/>
                      </a:lnTo>
                      <a:lnTo>
                        <a:pt x="178" y="147"/>
                      </a:lnTo>
                      <a:lnTo>
                        <a:pt x="178" y="144"/>
                      </a:lnTo>
                      <a:lnTo>
                        <a:pt x="178" y="141"/>
                      </a:lnTo>
                      <a:lnTo>
                        <a:pt x="178" y="138"/>
                      </a:lnTo>
                      <a:lnTo>
                        <a:pt x="178" y="137"/>
                      </a:lnTo>
                      <a:lnTo>
                        <a:pt x="178" y="134"/>
                      </a:lnTo>
                      <a:lnTo>
                        <a:pt x="178" y="132"/>
                      </a:lnTo>
                      <a:lnTo>
                        <a:pt x="175" y="131"/>
                      </a:lnTo>
                      <a:lnTo>
                        <a:pt x="172" y="129"/>
                      </a:lnTo>
                      <a:lnTo>
                        <a:pt x="169" y="126"/>
                      </a:lnTo>
                      <a:lnTo>
                        <a:pt x="169" y="125"/>
                      </a:lnTo>
                      <a:lnTo>
                        <a:pt x="168" y="123"/>
                      </a:lnTo>
                      <a:lnTo>
                        <a:pt x="168" y="122"/>
                      </a:lnTo>
                      <a:lnTo>
                        <a:pt x="178" y="120"/>
                      </a:lnTo>
                      <a:lnTo>
                        <a:pt x="187" y="117"/>
                      </a:lnTo>
                      <a:lnTo>
                        <a:pt x="190" y="116"/>
                      </a:lnTo>
                      <a:lnTo>
                        <a:pt x="196" y="116"/>
                      </a:lnTo>
                      <a:lnTo>
                        <a:pt x="211" y="117"/>
                      </a:lnTo>
                      <a:lnTo>
                        <a:pt x="211" y="122"/>
                      </a:lnTo>
                      <a:lnTo>
                        <a:pt x="210" y="132"/>
                      </a:lnTo>
                      <a:lnTo>
                        <a:pt x="213" y="132"/>
                      </a:lnTo>
                      <a:lnTo>
                        <a:pt x="211" y="144"/>
                      </a:lnTo>
                      <a:lnTo>
                        <a:pt x="250" y="140"/>
                      </a:lnTo>
                      <a:lnTo>
                        <a:pt x="249" y="129"/>
                      </a:lnTo>
                      <a:lnTo>
                        <a:pt x="249" y="110"/>
                      </a:lnTo>
                      <a:lnTo>
                        <a:pt x="247" y="99"/>
                      </a:lnTo>
                      <a:lnTo>
                        <a:pt x="247" y="93"/>
                      </a:lnTo>
                      <a:lnTo>
                        <a:pt x="246" y="75"/>
                      </a:lnTo>
                      <a:lnTo>
                        <a:pt x="246" y="69"/>
                      </a:lnTo>
                      <a:lnTo>
                        <a:pt x="244" y="60"/>
                      </a:lnTo>
                      <a:lnTo>
                        <a:pt x="244" y="51"/>
                      </a:lnTo>
                      <a:lnTo>
                        <a:pt x="244" y="50"/>
                      </a:lnTo>
                      <a:lnTo>
                        <a:pt x="244" y="45"/>
                      </a:lnTo>
                      <a:lnTo>
                        <a:pt x="243" y="24"/>
                      </a:lnTo>
                      <a:lnTo>
                        <a:pt x="241" y="15"/>
                      </a:lnTo>
                      <a:lnTo>
                        <a:pt x="241" y="11"/>
                      </a:lnTo>
                      <a:lnTo>
                        <a:pt x="241" y="3"/>
                      </a:lnTo>
                      <a:lnTo>
                        <a:pt x="240" y="0"/>
                      </a:lnTo>
                      <a:lnTo>
                        <a:pt x="241" y="0"/>
                      </a:lnTo>
                      <a:lnTo>
                        <a:pt x="243" y="2"/>
                      </a:lnTo>
                      <a:lnTo>
                        <a:pt x="244" y="2"/>
                      </a:lnTo>
                      <a:lnTo>
                        <a:pt x="244" y="6"/>
                      </a:lnTo>
                      <a:lnTo>
                        <a:pt x="244" y="17"/>
                      </a:lnTo>
                      <a:lnTo>
                        <a:pt x="246" y="20"/>
                      </a:lnTo>
                      <a:lnTo>
                        <a:pt x="246" y="24"/>
                      </a:lnTo>
                      <a:lnTo>
                        <a:pt x="246" y="36"/>
                      </a:lnTo>
                      <a:lnTo>
                        <a:pt x="246" y="38"/>
                      </a:lnTo>
                      <a:lnTo>
                        <a:pt x="247" y="47"/>
                      </a:lnTo>
                      <a:lnTo>
                        <a:pt x="247" y="60"/>
                      </a:lnTo>
                      <a:lnTo>
                        <a:pt x="249" y="71"/>
                      </a:lnTo>
                      <a:lnTo>
                        <a:pt x="249" y="80"/>
                      </a:lnTo>
                      <a:lnTo>
                        <a:pt x="250" y="83"/>
                      </a:lnTo>
                      <a:lnTo>
                        <a:pt x="250" y="87"/>
                      </a:lnTo>
                      <a:lnTo>
                        <a:pt x="270" y="84"/>
                      </a:lnTo>
                      <a:lnTo>
                        <a:pt x="270" y="87"/>
                      </a:lnTo>
                      <a:lnTo>
                        <a:pt x="271" y="98"/>
                      </a:lnTo>
                      <a:lnTo>
                        <a:pt x="277" y="132"/>
                      </a:lnTo>
                      <a:lnTo>
                        <a:pt x="280" y="141"/>
                      </a:lnTo>
                      <a:lnTo>
                        <a:pt x="282" y="156"/>
                      </a:lnTo>
                      <a:lnTo>
                        <a:pt x="285" y="170"/>
                      </a:lnTo>
                      <a:lnTo>
                        <a:pt x="285" y="171"/>
                      </a:lnTo>
                      <a:lnTo>
                        <a:pt x="288" y="189"/>
                      </a:lnTo>
                      <a:lnTo>
                        <a:pt x="292" y="209"/>
                      </a:lnTo>
                      <a:lnTo>
                        <a:pt x="294" y="218"/>
                      </a:lnTo>
                      <a:lnTo>
                        <a:pt x="297" y="234"/>
                      </a:lnTo>
                      <a:lnTo>
                        <a:pt x="300" y="249"/>
                      </a:lnTo>
                      <a:lnTo>
                        <a:pt x="300" y="251"/>
                      </a:lnTo>
                      <a:lnTo>
                        <a:pt x="298" y="251"/>
                      </a:lnTo>
                      <a:lnTo>
                        <a:pt x="298" y="252"/>
                      </a:lnTo>
                      <a:lnTo>
                        <a:pt x="297" y="252"/>
                      </a:lnTo>
                      <a:close/>
                    </a:path>
                  </a:pathLst>
                </a:custGeom>
                <a:solidFill>
                  <a:srgbClr val="A028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37" name="Freeform 14"/>
                <p:cNvSpPr>
                  <a:spLocks/>
                </p:cNvSpPr>
                <p:nvPr/>
              </p:nvSpPr>
              <p:spPr bwMode="auto">
                <a:xfrm>
                  <a:off x="5324475" y="4627563"/>
                  <a:ext cx="161925" cy="342900"/>
                </a:xfrm>
                <a:custGeom>
                  <a:avLst/>
                  <a:gdLst>
                    <a:gd name="T0" fmla="*/ 2147483646 w 306"/>
                    <a:gd name="T1" fmla="*/ 2147483646 h 648"/>
                    <a:gd name="T2" fmla="*/ 2147483646 w 306"/>
                    <a:gd name="T3" fmla="*/ 2147483646 h 648"/>
                    <a:gd name="T4" fmla="*/ 2147483646 w 306"/>
                    <a:gd name="T5" fmla="*/ 2147483646 h 648"/>
                    <a:gd name="T6" fmla="*/ 2147483646 w 306"/>
                    <a:gd name="T7" fmla="*/ 2147483646 h 648"/>
                    <a:gd name="T8" fmla="*/ 2147483646 w 306"/>
                    <a:gd name="T9" fmla="*/ 2147483646 h 648"/>
                    <a:gd name="T10" fmla="*/ 2147483646 w 306"/>
                    <a:gd name="T11" fmla="*/ 2147483646 h 648"/>
                    <a:gd name="T12" fmla="*/ 2147483646 w 306"/>
                    <a:gd name="T13" fmla="*/ 2147483646 h 648"/>
                    <a:gd name="T14" fmla="*/ 2147483646 w 306"/>
                    <a:gd name="T15" fmla="*/ 2147483646 h 648"/>
                    <a:gd name="T16" fmla="*/ 889055033 w 306"/>
                    <a:gd name="T17" fmla="*/ 2147483646 h 648"/>
                    <a:gd name="T18" fmla="*/ 1629980971 w 306"/>
                    <a:gd name="T19" fmla="*/ 2147483646 h 648"/>
                    <a:gd name="T20" fmla="*/ 2147483646 w 306"/>
                    <a:gd name="T21" fmla="*/ 2147483646 h 648"/>
                    <a:gd name="T22" fmla="*/ 0 w 306"/>
                    <a:gd name="T23" fmla="*/ 2147483646 h 648"/>
                    <a:gd name="T24" fmla="*/ 740925938 w 306"/>
                    <a:gd name="T25" fmla="*/ 2147483646 h 648"/>
                    <a:gd name="T26" fmla="*/ 2074368787 w 306"/>
                    <a:gd name="T27" fmla="*/ 2147483646 h 648"/>
                    <a:gd name="T28" fmla="*/ 2074368787 w 306"/>
                    <a:gd name="T29" fmla="*/ 2147483646 h 648"/>
                    <a:gd name="T30" fmla="*/ 1778110067 w 306"/>
                    <a:gd name="T31" fmla="*/ 2147483646 h 648"/>
                    <a:gd name="T32" fmla="*/ 1778110067 w 306"/>
                    <a:gd name="T33" fmla="*/ 2147483646 h 648"/>
                    <a:gd name="T34" fmla="*/ 2147483646 w 306"/>
                    <a:gd name="T35" fmla="*/ 0 h 648"/>
                    <a:gd name="T36" fmla="*/ 2147483646 w 306"/>
                    <a:gd name="T37" fmla="*/ 0 h 648"/>
                    <a:gd name="T38" fmla="*/ 2147483646 w 306"/>
                    <a:gd name="T39" fmla="*/ 0 h 648"/>
                    <a:gd name="T40" fmla="*/ 2147483646 w 306"/>
                    <a:gd name="T41" fmla="*/ 2147483646 h 648"/>
                    <a:gd name="T42" fmla="*/ 2147483646 w 306"/>
                    <a:gd name="T43" fmla="*/ 2147483646 h 648"/>
                    <a:gd name="T44" fmla="*/ 2147483646 w 306"/>
                    <a:gd name="T45" fmla="*/ 2147483646 h 648"/>
                    <a:gd name="T46" fmla="*/ 2147483646 w 306"/>
                    <a:gd name="T47" fmla="*/ 2147483646 h 648"/>
                    <a:gd name="T48" fmla="*/ 2147483646 w 306"/>
                    <a:gd name="T49" fmla="*/ 2147483646 h 648"/>
                    <a:gd name="T50" fmla="*/ 2147483646 w 306"/>
                    <a:gd name="T51" fmla="*/ 2147483646 h 648"/>
                    <a:gd name="T52" fmla="*/ 2147483646 w 306"/>
                    <a:gd name="T53" fmla="*/ 2147483646 h 648"/>
                    <a:gd name="T54" fmla="*/ 2147483646 w 306"/>
                    <a:gd name="T55" fmla="*/ 2147483646 h 648"/>
                    <a:gd name="T56" fmla="*/ 2147483646 w 306"/>
                    <a:gd name="T57" fmla="*/ 2147483646 h 648"/>
                    <a:gd name="T58" fmla="*/ 2147483646 w 306"/>
                    <a:gd name="T59" fmla="*/ 2147483646 h 648"/>
                    <a:gd name="T60" fmla="*/ 2147483646 w 306"/>
                    <a:gd name="T61" fmla="*/ 2147483646 h 648"/>
                    <a:gd name="T62" fmla="*/ 2147483646 w 306"/>
                    <a:gd name="T63" fmla="*/ 2147483646 h 648"/>
                    <a:gd name="T64" fmla="*/ 2147483646 w 306"/>
                    <a:gd name="T65" fmla="*/ 2147483646 h 648"/>
                    <a:gd name="T66" fmla="*/ 2147483646 w 306"/>
                    <a:gd name="T67" fmla="*/ 2147483646 h 648"/>
                    <a:gd name="T68" fmla="*/ 2147483646 w 306"/>
                    <a:gd name="T69" fmla="*/ 2147483646 h 648"/>
                    <a:gd name="T70" fmla="*/ 2147483646 w 306"/>
                    <a:gd name="T71" fmla="*/ 2147483646 h 648"/>
                    <a:gd name="T72" fmla="*/ 2147483646 w 306"/>
                    <a:gd name="T73" fmla="*/ 2147483646 h 648"/>
                    <a:gd name="T74" fmla="*/ 2147483646 w 306"/>
                    <a:gd name="T75" fmla="*/ 2147483646 h 64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306"/>
                    <a:gd name="T115" fmla="*/ 0 h 648"/>
                    <a:gd name="T116" fmla="*/ 306 w 306"/>
                    <a:gd name="T117" fmla="*/ 648 h 64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306" h="648">
                      <a:moveTo>
                        <a:pt x="221" y="648"/>
                      </a:moveTo>
                      <a:lnTo>
                        <a:pt x="209" y="646"/>
                      </a:lnTo>
                      <a:lnTo>
                        <a:pt x="198" y="643"/>
                      </a:lnTo>
                      <a:lnTo>
                        <a:pt x="188" y="637"/>
                      </a:lnTo>
                      <a:lnTo>
                        <a:pt x="179" y="631"/>
                      </a:lnTo>
                      <a:lnTo>
                        <a:pt x="167" y="627"/>
                      </a:lnTo>
                      <a:lnTo>
                        <a:pt x="156" y="622"/>
                      </a:lnTo>
                      <a:lnTo>
                        <a:pt x="137" y="628"/>
                      </a:lnTo>
                      <a:lnTo>
                        <a:pt x="126" y="628"/>
                      </a:lnTo>
                      <a:lnTo>
                        <a:pt x="110" y="627"/>
                      </a:lnTo>
                      <a:lnTo>
                        <a:pt x="87" y="621"/>
                      </a:lnTo>
                      <a:lnTo>
                        <a:pt x="71" y="618"/>
                      </a:lnTo>
                      <a:lnTo>
                        <a:pt x="53" y="613"/>
                      </a:lnTo>
                      <a:lnTo>
                        <a:pt x="42" y="615"/>
                      </a:lnTo>
                      <a:lnTo>
                        <a:pt x="27" y="612"/>
                      </a:lnTo>
                      <a:lnTo>
                        <a:pt x="24" y="600"/>
                      </a:lnTo>
                      <a:lnTo>
                        <a:pt x="14" y="589"/>
                      </a:lnTo>
                      <a:lnTo>
                        <a:pt x="6" y="582"/>
                      </a:lnTo>
                      <a:lnTo>
                        <a:pt x="6" y="571"/>
                      </a:lnTo>
                      <a:lnTo>
                        <a:pt x="11" y="561"/>
                      </a:lnTo>
                      <a:lnTo>
                        <a:pt x="17" y="547"/>
                      </a:lnTo>
                      <a:lnTo>
                        <a:pt x="15" y="540"/>
                      </a:lnTo>
                      <a:lnTo>
                        <a:pt x="9" y="531"/>
                      </a:lnTo>
                      <a:lnTo>
                        <a:pt x="0" y="516"/>
                      </a:lnTo>
                      <a:lnTo>
                        <a:pt x="0" y="508"/>
                      </a:lnTo>
                      <a:lnTo>
                        <a:pt x="5" y="499"/>
                      </a:lnTo>
                      <a:lnTo>
                        <a:pt x="14" y="483"/>
                      </a:lnTo>
                      <a:lnTo>
                        <a:pt x="14" y="435"/>
                      </a:lnTo>
                      <a:lnTo>
                        <a:pt x="14" y="387"/>
                      </a:lnTo>
                      <a:lnTo>
                        <a:pt x="14" y="339"/>
                      </a:lnTo>
                      <a:lnTo>
                        <a:pt x="12" y="289"/>
                      </a:lnTo>
                      <a:lnTo>
                        <a:pt x="12" y="192"/>
                      </a:lnTo>
                      <a:lnTo>
                        <a:pt x="12" y="141"/>
                      </a:lnTo>
                      <a:lnTo>
                        <a:pt x="12" y="75"/>
                      </a:lnTo>
                      <a:lnTo>
                        <a:pt x="12" y="45"/>
                      </a:lnTo>
                      <a:lnTo>
                        <a:pt x="27" y="0"/>
                      </a:lnTo>
                      <a:lnTo>
                        <a:pt x="41" y="0"/>
                      </a:lnTo>
                      <a:lnTo>
                        <a:pt x="152" y="0"/>
                      </a:lnTo>
                      <a:lnTo>
                        <a:pt x="254" y="0"/>
                      </a:lnTo>
                      <a:lnTo>
                        <a:pt x="303" y="0"/>
                      </a:lnTo>
                      <a:lnTo>
                        <a:pt x="306" y="1"/>
                      </a:lnTo>
                      <a:lnTo>
                        <a:pt x="306" y="45"/>
                      </a:lnTo>
                      <a:lnTo>
                        <a:pt x="306" y="141"/>
                      </a:lnTo>
                      <a:lnTo>
                        <a:pt x="303" y="157"/>
                      </a:lnTo>
                      <a:lnTo>
                        <a:pt x="303" y="178"/>
                      </a:lnTo>
                      <a:lnTo>
                        <a:pt x="294" y="183"/>
                      </a:lnTo>
                      <a:lnTo>
                        <a:pt x="279" y="186"/>
                      </a:lnTo>
                      <a:lnTo>
                        <a:pt x="267" y="189"/>
                      </a:lnTo>
                      <a:lnTo>
                        <a:pt x="263" y="198"/>
                      </a:lnTo>
                      <a:lnTo>
                        <a:pt x="266" y="216"/>
                      </a:lnTo>
                      <a:lnTo>
                        <a:pt x="269" y="235"/>
                      </a:lnTo>
                      <a:lnTo>
                        <a:pt x="266" y="246"/>
                      </a:lnTo>
                      <a:lnTo>
                        <a:pt x="267" y="268"/>
                      </a:lnTo>
                      <a:lnTo>
                        <a:pt x="267" y="282"/>
                      </a:lnTo>
                      <a:lnTo>
                        <a:pt x="266" y="297"/>
                      </a:lnTo>
                      <a:lnTo>
                        <a:pt x="261" y="330"/>
                      </a:lnTo>
                      <a:lnTo>
                        <a:pt x="263" y="343"/>
                      </a:lnTo>
                      <a:lnTo>
                        <a:pt x="263" y="357"/>
                      </a:lnTo>
                      <a:lnTo>
                        <a:pt x="261" y="366"/>
                      </a:lnTo>
                      <a:lnTo>
                        <a:pt x="261" y="378"/>
                      </a:lnTo>
                      <a:lnTo>
                        <a:pt x="261" y="387"/>
                      </a:lnTo>
                      <a:lnTo>
                        <a:pt x="260" y="399"/>
                      </a:lnTo>
                      <a:lnTo>
                        <a:pt x="260" y="411"/>
                      </a:lnTo>
                      <a:lnTo>
                        <a:pt x="255" y="427"/>
                      </a:lnTo>
                      <a:lnTo>
                        <a:pt x="254" y="453"/>
                      </a:lnTo>
                      <a:lnTo>
                        <a:pt x="245" y="471"/>
                      </a:lnTo>
                      <a:lnTo>
                        <a:pt x="255" y="481"/>
                      </a:lnTo>
                      <a:lnTo>
                        <a:pt x="269" y="490"/>
                      </a:lnTo>
                      <a:lnTo>
                        <a:pt x="279" y="504"/>
                      </a:lnTo>
                      <a:lnTo>
                        <a:pt x="279" y="523"/>
                      </a:lnTo>
                      <a:lnTo>
                        <a:pt x="270" y="541"/>
                      </a:lnTo>
                      <a:lnTo>
                        <a:pt x="267" y="562"/>
                      </a:lnTo>
                      <a:lnTo>
                        <a:pt x="255" y="583"/>
                      </a:lnTo>
                      <a:lnTo>
                        <a:pt x="248" y="597"/>
                      </a:lnTo>
                      <a:lnTo>
                        <a:pt x="239" y="612"/>
                      </a:lnTo>
                      <a:lnTo>
                        <a:pt x="230" y="630"/>
                      </a:lnTo>
                      <a:lnTo>
                        <a:pt x="221" y="648"/>
                      </a:lnTo>
                      <a:close/>
                    </a:path>
                  </a:pathLst>
                </a:custGeom>
                <a:solidFill>
                  <a:srgbClr val="A028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233" name="文字方塊 55"/>
              <p:cNvSpPr txBox="1">
                <a:spLocks noChangeArrowheads="1"/>
              </p:cNvSpPr>
              <p:nvPr/>
            </p:nvSpPr>
            <p:spPr bwMode="auto">
              <a:xfrm>
                <a:off x="5593724" y="4356211"/>
                <a:ext cx="70540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SzPct val="90000"/>
                  <a:buFont typeface="Wingdings" panose="05000000000000000000" pitchFamily="2" charset="2"/>
                  <a:buChar char="v"/>
                  <a:defRPr sz="2800" b="1">
                    <a:solidFill>
                      <a:srgbClr val="0066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1pPr>
                <a:lvl2pPr marL="742950" indent="-285750">
                  <a:spcBef>
                    <a:spcPct val="20000"/>
                  </a:spcBef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zh-TW" altLang="en-US" sz="1100">
                    <a:solidFill>
                      <a:srgbClr val="C00000"/>
                    </a:solidFill>
                  </a:rPr>
                  <a:t>和發／大發</a:t>
                </a:r>
                <a:endParaRPr lang="en-US" altLang="zh-TW" sz="1100">
                  <a:solidFill>
                    <a:srgbClr val="C00000"/>
                  </a:solidFill>
                </a:endParaRPr>
              </a:p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zh-TW" altLang="en-US" sz="1100">
                    <a:solidFill>
                      <a:srgbClr val="C00000"/>
                    </a:solidFill>
                  </a:rPr>
                  <a:t>產業園區</a:t>
                </a:r>
              </a:p>
            </p:txBody>
          </p:sp>
          <p:sp>
            <p:nvSpPr>
              <p:cNvPr id="234" name="手繪多邊形 233"/>
              <p:cNvSpPr/>
              <p:nvPr/>
            </p:nvSpPr>
            <p:spPr>
              <a:xfrm>
                <a:off x="5410211" y="4708525"/>
                <a:ext cx="890697" cy="9525"/>
              </a:xfrm>
              <a:custGeom>
                <a:avLst/>
                <a:gdLst>
                  <a:gd name="connsiteX0" fmla="*/ 0 w 891348"/>
                  <a:gd name="connsiteY0" fmla="*/ 291994 h 291994"/>
                  <a:gd name="connsiteX1" fmla="*/ 891348 w 891348"/>
                  <a:gd name="connsiteY1" fmla="*/ 284310 h 291994"/>
                  <a:gd name="connsiteX2" fmla="*/ 891348 w 891348"/>
                  <a:gd name="connsiteY2" fmla="*/ 0 h 291994"/>
                  <a:gd name="connsiteX0" fmla="*/ 0 w 891348"/>
                  <a:gd name="connsiteY0" fmla="*/ 7684 h 7684"/>
                  <a:gd name="connsiteX1" fmla="*/ 891348 w 891348"/>
                  <a:gd name="connsiteY1" fmla="*/ 0 h 7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91348" h="7684">
                    <a:moveTo>
                      <a:pt x="0" y="7684"/>
                    </a:moveTo>
                    <a:lnTo>
                      <a:pt x="891348" y="0"/>
                    </a:lnTo>
                  </a:path>
                </a:pathLst>
              </a:custGeom>
              <a:ln w="12700">
                <a:solidFill>
                  <a:schemeClr val="accent6">
                    <a:lumMod val="75000"/>
                  </a:schemeClr>
                </a:solidFill>
                <a:prstDash val="sysDash"/>
                <a:headEnd type="oval" w="sm" len="sm"/>
                <a:tailEnd type="none" w="sm" len="sm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</p:grpSp>
      <p:sp>
        <p:nvSpPr>
          <p:cNvPr id="67" name="內容版面配置區 6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 smtClean="0"/>
              <a:t>小港林園線</a:t>
            </a:r>
            <a:endParaRPr lang="en-US" altLang="zh-TW" dirty="0" smtClean="0"/>
          </a:p>
          <a:p>
            <a:r>
              <a:rPr lang="zh-TW" altLang="en-US" dirty="0" smtClean="0"/>
              <a:t>大寮林園線</a:t>
            </a:r>
            <a:endParaRPr lang="en-US" altLang="zh-TW" dirty="0" smtClean="0"/>
          </a:p>
          <a:p>
            <a:r>
              <a:rPr lang="zh-TW" altLang="en-US" dirty="0" smtClean="0"/>
              <a:t>楠梓五甲線</a:t>
            </a:r>
            <a:r>
              <a:rPr lang="en-US" altLang="zh-TW" dirty="0" smtClean="0"/>
              <a:t>(</a:t>
            </a:r>
            <a:r>
              <a:rPr lang="zh-TW" altLang="en-US" dirty="0" smtClean="0"/>
              <a:t>南段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TW" altLang="en-US" dirty="0"/>
              <a:t>南環圈</a:t>
            </a:r>
          </a:p>
        </p:txBody>
      </p:sp>
      <p:sp>
        <p:nvSpPr>
          <p:cNvPr id="65" name="向下箭號 64"/>
          <p:cNvSpPr/>
          <p:nvPr/>
        </p:nvSpPr>
        <p:spPr>
          <a:xfrm>
            <a:off x="938810" y="3350731"/>
            <a:ext cx="648000" cy="504000"/>
          </a:xfrm>
          <a:prstGeom prst="downArrow">
            <a:avLst/>
          </a:prstGeom>
          <a:noFill/>
          <a:ln w="38100">
            <a:solidFill>
              <a:srgbClr val="FF4D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TW" altLang="en-US">
              <a:latin typeface="Arial" charset="0"/>
              <a:ea typeface="新細明體" charset="-120"/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209863" y="4023148"/>
            <a:ext cx="4106212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服務小港、林園、大寮、鳳山五甲一帶</a:t>
            </a:r>
            <a:endParaRPr lang="zh-TW" altLang="en-US" sz="2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8" name="向下箭號 67"/>
          <p:cNvSpPr/>
          <p:nvPr/>
        </p:nvSpPr>
        <p:spPr>
          <a:xfrm>
            <a:off x="1739119" y="3350731"/>
            <a:ext cx="648000" cy="504000"/>
          </a:xfrm>
          <a:prstGeom prst="downArrow">
            <a:avLst/>
          </a:prstGeom>
          <a:noFill/>
          <a:ln w="38100">
            <a:solidFill>
              <a:srgbClr val="D068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TW" altLang="en-US">
              <a:latin typeface="Arial" charset="0"/>
              <a:ea typeface="新細明體" charset="-120"/>
            </a:endParaRPr>
          </a:p>
        </p:txBody>
      </p:sp>
      <p:sp>
        <p:nvSpPr>
          <p:cNvPr id="70" name="向下箭號 69"/>
          <p:cNvSpPr/>
          <p:nvPr/>
        </p:nvSpPr>
        <p:spPr>
          <a:xfrm>
            <a:off x="2539428" y="3350731"/>
            <a:ext cx="648000" cy="504000"/>
          </a:xfrm>
          <a:prstGeom prst="downArrow">
            <a:avLst/>
          </a:prstGeom>
          <a:noFill/>
          <a:ln w="38100">
            <a:solidFill>
              <a:srgbClr val="73C0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TW" altLang="en-US">
              <a:latin typeface="Arial" charset="0"/>
              <a:ea typeface="新細明體" charset="-120"/>
            </a:endParaRPr>
          </a:p>
        </p:txBody>
      </p:sp>
      <p:sp>
        <p:nvSpPr>
          <p:cNvPr id="131" name="圓角矩形 130"/>
          <p:cNvSpPr/>
          <p:nvPr/>
        </p:nvSpPr>
        <p:spPr>
          <a:xfrm>
            <a:off x="3786189" y="4859381"/>
            <a:ext cx="1475715" cy="1706310"/>
          </a:xfrm>
          <a:prstGeom prst="roundRect">
            <a:avLst/>
          </a:prstGeom>
          <a:gradFill>
            <a:gsLst>
              <a:gs pos="0">
                <a:srgbClr val="DAFDA7"/>
              </a:gs>
              <a:gs pos="50000">
                <a:srgbClr val="E4FDC2"/>
              </a:gs>
              <a:gs pos="100000">
                <a:srgbClr val="F5FFE6"/>
              </a:gs>
            </a:gsLst>
          </a:gradFill>
          <a:ln>
            <a:solidFill>
              <a:srgbClr val="98B954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小港國際機場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高雄餐旅大學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臨海工業區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中國鋼鐵公司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洲際貨櫃中心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南星遊艇專區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林園石化園區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endParaRPr lang="zh-TW" altLang="en-US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4" name="圓角矩形 133"/>
          <p:cNvSpPr/>
          <p:nvPr/>
        </p:nvSpPr>
        <p:spPr>
          <a:xfrm>
            <a:off x="7442246" y="2925650"/>
            <a:ext cx="1475715" cy="1257131"/>
          </a:xfrm>
          <a:prstGeom prst="roundRect">
            <a:avLst/>
          </a:prstGeom>
          <a:gradFill>
            <a:gsLst>
              <a:gs pos="0">
                <a:srgbClr val="DAFDA7"/>
              </a:gs>
              <a:gs pos="50000">
                <a:srgbClr val="E4FDC2"/>
              </a:gs>
              <a:gs pos="100000">
                <a:srgbClr val="F5FFE6"/>
              </a:gs>
            </a:gsLst>
          </a:gradFill>
          <a:ln>
            <a:solidFill>
              <a:srgbClr val="98B954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輔英科技大學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高英工商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和發產業園區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大發工業區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林園高中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1400" dirty="0">
              <a:latin typeface="Arial" charset="0"/>
              <a:ea typeface="新細明體" charset="-120"/>
            </a:endParaRPr>
          </a:p>
        </p:txBody>
      </p:sp>
      <p:sp>
        <p:nvSpPr>
          <p:cNvPr id="75" name="圓角矩形 74"/>
          <p:cNvSpPr/>
          <p:nvPr/>
        </p:nvSpPr>
        <p:spPr>
          <a:xfrm>
            <a:off x="4227226" y="3087974"/>
            <a:ext cx="1071804" cy="845948"/>
          </a:xfrm>
          <a:prstGeom prst="roundRect">
            <a:avLst/>
          </a:prstGeom>
          <a:gradFill>
            <a:gsLst>
              <a:gs pos="0">
                <a:srgbClr val="DAFDA7"/>
              </a:gs>
              <a:gs pos="50000">
                <a:srgbClr val="E4FDC2"/>
              </a:gs>
              <a:gs pos="100000">
                <a:srgbClr val="F5FFE6"/>
              </a:gs>
            </a:gsLst>
          </a:gradFill>
          <a:ln>
            <a:solidFill>
              <a:srgbClr val="98B954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五甲商圈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自強夜市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福誠高中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endParaRPr lang="zh-TW" altLang="en-US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9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349581" y="6524625"/>
            <a:ext cx="542900" cy="293836"/>
          </a:xfrm>
        </p:spPr>
        <p:txBody>
          <a:bodyPr/>
          <a:lstStyle/>
          <a:p>
            <a:pPr>
              <a:defRPr/>
            </a:pPr>
            <a:fld id="{A6F60BD8-B7C8-4E1E-BCB3-1FE346EA4094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12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4391025" y="236538"/>
            <a:ext cx="4699000" cy="6553200"/>
            <a:chOff x="2222500" y="152400"/>
            <a:chExt cx="4699000" cy="6553200"/>
          </a:xfrm>
        </p:grpSpPr>
        <p:pic>
          <p:nvPicPr>
            <p:cNvPr id="108" name="圖片 129" descr="Untitle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500" y="152400"/>
              <a:ext cx="4699000" cy="655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" name="Freeform 61"/>
            <p:cNvSpPr>
              <a:spLocks/>
            </p:cNvSpPr>
            <p:nvPr/>
          </p:nvSpPr>
          <p:spPr bwMode="auto">
            <a:xfrm>
              <a:off x="3429000" y="4221163"/>
              <a:ext cx="471488" cy="481013"/>
            </a:xfrm>
            <a:custGeom>
              <a:avLst/>
              <a:gdLst/>
              <a:ahLst/>
              <a:cxnLst>
                <a:cxn ang="0">
                  <a:pos x="2" y="251"/>
                </a:cxn>
                <a:cxn ang="0">
                  <a:pos x="0" y="243"/>
                </a:cxn>
                <a:cxn ang="0">
                  <a:pos x="23" y="195"/>
                </a:cxn>
                <a:cxn ang="0">
                  <a:pos x="30" y="182"/>
                </a:cxn>
                <a:cxn ang="0">
                  <a:pos x="155" y="29"/>
                </a:cxn>
                <a:cxn ang="0">
                  <a:pos x="170" y="15"/>
                </a:cxn>
                <a:cxn ang="0">
                  <a:pos x="183" y="2"/>
                </a:cxn>
                <a:cxn ang="0">
                  <a:pos x="191" y="0"/>
                </a:cxn>
                <a:cxn ang="0">
                  <a:pos x="254" y="29"/>
                </a:cxn>
                <a:cxn ang="0">
                  <a:pos x="258" y="26"/>
                </a:cxn>
                <a:cxn ang="0">
                  <a:pos x="270" y="6"/>
                </a:cxn>
                <a:cxn ang="0">
                  <a:pos x="276" y="5"/>
                </a:cxn>
                <a:cxn ang="0">
                  <a:pos x="429" y="81"/>
                </a:cxn>
                <a:cxn ang="0">
                  <a:pos x="444" y="86"/>
                </a:cxn>
                <a:cxn ang="0">
                  <a:pos x="458" y="84"/>
                </a:cxn>
                <a:cxn ang="0">
                  <a:pos x="471" y="78"/>
                </a:cxn>
                <a:cxn ang="0">
                  <a:pos x="482" y="69"/>
                </a:cxn>
                <a:cxn ang="0">
                  <a:pos x="492" y="54"/>
                </a:cxn>
                <a:cxn ang="0">
                  <a:pos x="498" y="47"/>
                </a:cxn>
                <a:cxn ang="0">
                  <a:pos x="509" y="41"/>
                </a:cxn>
                <a:cxn ang="0">
                  <a:pos x="516" y="36"/>
                </a:cxn>
                <a:cxn ang="0">
                  <a:pos x="537" y="32"/>
                </a:cxn>
                <a:cxn ang="0">
                  <a:pos x="552" y="30"/>
                </a:cxn>
                <a:cxn ang="0">
                  <a:pos x="566" y="33"/>
                </a:cxn>
                <a:cxn ang="0">
                  <a:pos x="587" y="44"/>
                </a:cxn>
                <a:cxn ang="0">
                  <a:pos x="594" y="48"/>
                </a:cxn>
                <a:cxn ang="0">
                  <a:pos x="597" y="56"/>
                </a:cxn>
                <a:cxn ang="0">
                  <a:pos x="606" y="81"/>
                </a:cxn>
                <a:cxn ang="0">
                  <a:pos x="605" y="87"/>
                </a:cxn>
                <a:cxn ang="0">
                  <a:pos x="563" y="174"/>
                </a:cxn>
                <a:cxn ang="0">
                  <a:pos x="561" y="186"/>
                </a:cxn>
                <a:cxn ang="0">
                  <a:pos x="564" y="200"/>
                </a:cxn>
                <a:cxn ang="0">
                  <a:pos x="570" y="212"/>
                </a:cxn>
                <a:cxn ang="0">
                  <a:pos x="581" y="219"/>
                </a:cxn>
                <a:cxn ang="0">
                  <a:pos x="689" y="275"/>
                </a:cxn>
                <a:cxn ang="0">
                  <a:pos x="696" y="275"/>
                </a:cxn>
                <a:cxn ang="0">
                  <a:pos x="704" y="275"/>
                </a:cxn>
                <a:cxn ang="0">
                  <a:pos x="731" y="266"/>
                </a:cxn>
                <a:cxn ang="0">
                  <a:pos x="735" y="269"/>
                </a:cxn>
                <a:cxn ang="0">
                  <a:pos x="770" y="365"/>
                </a:cxn>
                <a:cxn ang="0">
                  <a:pos x="807" y="470"/>
                </a:cxn>
                <a:cxn ang="0">
                  <a:pos x="822" y="512"/>
                </a:cxn>
                <a:cxn ang="0">
                  <a:pos x="867" y="639"/>
                </a:cxn>
                <a:cxn ang="0">
                  <a:pos x="890" y="702"/>
                </a:cxn>
                <a:cxn ang="0">
                  <a:pos x="890" y="713"/>
                </a:cxn>
                <a:cxn ang="0">
                  <a:pos x="887" y="723"/>
                </a:cxn>
                <a:cxn ang="0">
                  <a:pos x="879" y="732"/>
                </a:cxn>
                <a:cxn ang="0">
                  <a:pos x="872" y="738"/>
                </a:cxn>
                <a:cxn ang="0">
                  <a:pos x="807" y="762"/>
                </a:cxn>
                <a:cxn ang="0">
                  <a:pos x="683" y="809"/>
                </a:cxn>
                <a:cxn ang="0">
                  <a:pos x="522" y="903"/>
                </a:cxn>
                <a:cxn ang="0">
                  <a:pos x="515" y="906"/>
                </a:cxn>
                <a:cxn ang="0">
                  <a:pos x="506" y="908"/>
                </a:cxn>
                <a:cxn ang="0">
                  <a:pos x="498" y="905"/>
                </a:cxn>
                <a:cxn ang="0">
                  <a:pos x="491" y="900"/>
                </a:cxn>
                <a:cxn ang="0">
                  <a:pos x="317" y="687"/>
                </a:cxn>
                <a:cxn ang="0">
                  <a:pos x="276" y="632"/>
                </a:cxn>
                <a:cxn ang="0">
                  <a:pos x="174" y="471"/>
                </a:cxn>
                <a:cxn ang="0">
                  <a:pos x="168" y="470"/>
                </a:cxn>
                <a:cxn ang="0">
                  <a:pos x="161" y="461"/>
                </a:cxn>
                <a:cxn ang="0">
                  <a:pos x="155" y="455"/>
                </a:cxn>
                <a:cxn ang="0">
                  <a:pos x="149" y="450"/>
                </a:cxn>
                <a:cxn ang="0">
                  <a:pos x="27" y="285"/>
                </a:cxn>
              </a:cxnLst>
              <a:rect l="0" t="0" r="r" b="b"/>
              <a:pathLst>
                <a:path w="890" h="908">
                  <a:moveTo>
                    <a:pt x="8" y="260"/>
                  </a:moveTo>
                  <a:lnTo>
                    <a:pt x="3" y="254"/>
                  </a:lnTo>
                  <a:lnTo>
                    <a:pt x="3" y="252"/>
                  </a:lnTo>
                  <a:lnTo>
                    <a:pt x="2" y="252"/>
                  </a:lnTo>
                  <a:lnTo>
                    <a:pt x="2" y="251"/>
                  </a:lnTo>
                  <a:lnTo>
                    <a:pt x="0" y="249"/>
                  </a:lnTo>
                  <a:lnTo>
                    <a:pt x="0" y="248"/>
                  </a:lnTo>
                  <a:lnTo>
                    <a:pt x="0" y="246"/>
                  </a:lnTo>
                  <a:lnTo>
                    <a:pt x="0" y="245"/>
                  </a:lnTo>
                  <a:lnTo>
                    <a:pt x="0" y="243"/>
                  </a:lnTo>
                  <a:lnTo>
                    <a:pt x="0" y="242"/>
                  </a:lnTo>
                  <a:lnTo>
                    <a:pt x="2" y="240"/>
                  </a:lnTo>
                  <a:lnTo>
                    <a:pt x="2" y="239"/>
                  </a:lnTo>
                  <a:lnTo>
                    <a:pt x="11" y="219"/>
                  </a:lnTo>
                  <a:lnTo>
                    <a:pt x="23" y="195"/>
                  </a:lnTo>
                  <a:lnTo>
                    <a:pt x="24" y="192"/>
                  </a:lnTo>
                  <a:lnTo>
                    <a:pt x="26" y="191"/>
                  </a:lnTo>
                  <a:lnTo>
                    <a:pt x="27" y="188"/>
                  </a:lnTo>
                  <a:lnTo>
                    <a:pt x="29" y="185"/>
                  </a:lnTo>
                  <a:lnTo>
                    <a:pt x="30" y="182"/>
                  </a:lnTo>
                  <a:lnTo>
                    <a:pt x="150" y="32"/>
                  </a:lnTo>
                  <a:lnTo>
                    <a:pt x="152" y="32"/>
                  </a:lnTo>
                  <a:lnTo>
                    <a:pt x="152" y="30"/>
                  </a:lnTo>
                  <a:lnTo>
                    <a:pt x="153" y="29"/>
                  </a:lnTo>
                  <a:lnTo>
                    <a:pt x="155" y="29"/>
                  </a:lnTo>
                  <a:lnTo>
                    <a:pt x="156" y="27"/>
                  </a:lnTo>
                  <a:lnTo>
                    <a:pt x="159" y="24"/>
                  </a:lnTo>
                  <a:lnTo>
                    <a:pt x="161" y="24"/>
                  </a:lnTo>
                  <a:lnTo>
                    <a:pt x="165" y="20"/>
                  </a:lnTo>
                  <a:lnTo>
                    <a:pt x="170" y="15"/>
                  </a:lnTo>
                  <a:lnTo>
                    <a:pt x="174" y="11"/>
                  </a:lnTo>
                  <a:lnTo>
                    <a:pt x="179" y="6"/>
                  </a:lnTo>
                  <a:lnTo>
                    <a:pt x="180" y="5"/>
                  </a:lnTo>
                  <a:lnTo>
                    <a:pt x="182" y="3"/>
                  </a:lnTo>
                  <a:lnTo>
                    <a:pt x="183" y="2"/>
                  </a:lnTo>
                  <a:lnTo>
                    <a:pt x="185" y="0"/>
                  </a:lnTo>
                  <a:lnTo>
                    <a:pt x="186" y="0"/>
                  </a:lnTo>
                  <a:lnTo>
                    <a:pt x="188" y="0"/>
                  </a:lnTo>
                  <a:lnTo>
                    <a:pt x="189" y="0"/>
                  </a:lnTo>
                  <a:lnTo>
                    <a:pt x="191" y="0"/>
                  </a:lnTo>
                  <a:lnTo>
                    <a:pt x="192" y="0"/>
                  </a:lnTo>
                  <a:lnTo>
                    <a:pt x="194" y="0"/>
                  </a:lnTo>
                  <a:lnTo>
                    <a:pt x="251" y="27"/>
                  </a:lnTo>
                  <a:lnTo>
                    <a:pt x="252" y="29"/>
                  </a:lnTo>
                  <a:lnTo>
                    <a:pt x="254" y="29"/>
                  </a:lnTo>
                  <a:lnTo>
                    <a:pt x="255" y="29"/>
                  </a:lnTo>
                  <a:lnTo>
                    <a:pt x="257" y="29"/>
                  </a:lnTo>
                  <a:lnTo>
                    <a:pt x="257" y="27"/>
                  </a:lnTo>
                  <a:lnTo>
                    <a:pt x="258" y="27"/>
                  </a:lnTo>
                  <a:lnTo>
                    <a:pt x="258" y="26"/>
                  </a:lnTo>
                  <a:lnTo>
                    <a:pt x="260" y="26"/>
                  </a:lnTo>
                  <a:lnTo>
                    <a:pt x="260" y="24"/>
                  </a:lnTo>
                  <a:lnTo>
                    <a:pt x="269" y="8"/>
                  </a:lnTo>
                  <a:lnTo>
                    <a:pt x="269" y="6"/>
                  </a:lnTo>
                  <a:lnTo>
                    <a:pt x="270" y="6"/>
                  </a:lnTo>
                  <a:lnTo>
                    <a:pt x="270" y="5"/>
                  </a:lnTo>
                  <a:lnTo>
                    <a:pt x="272" y="5"/>
                  </a:lnTo>
                  <a:lnTo>
                    <a:pt x="273" y="5"/>
                  </a:lnTo>
                  <a:lnTo>
                    <a:pt x="275" y="5"/>
                  </a:lnTo>
                  <a:lnTo>
                    <a:pt x="276" y="5"/>
                  </a:lnTo>
                  <a:lnTo>
                    <a:pt x="278" y="5"/>
                  </a:lnTo>
                  <a:lnTo>
                    <a:pt x="297" y="15"/>
                  </a:lnTo>
                  <a:lnTo>
                    <a:pt x="308" y="20"/>
                  </a:lnTo>
                  <a:lnTo>
                    <a:pt x="428" y="81"/>
                  </a:lnTo>
                  <a:lnTo>
                    <a:pt x="429" y="81"/>
                  </a:lnTo>
                  <a:lnTo>
                    <a:pt x="432" y="83"/>
                  </a:lnTo>
                  <a:lnTo>
                    <a:pt x="435" y="84"/>
                  </a:lnTo>
                  <a:lnTo>
                    <a:pt x="438" y="84"/>
                  </a:lnTo>
                  <a:lnTo>
                    <a:pt x="441" y="84"/>
                  </a:lnTo>
                  <a:lnTo>
                    <a:pt x="444" y="86"/>
                  </a:lnTo>
                  <a:lnTo>
                    <a:pt x="446" y="86"/>
                  </a:lnTo>
                  <a:lnTo>
                    <a:pt x="449" y="86"/>
                  </a:lnTo>
                  <a:lnTo>
                    <a:pt x="452" y="86"/>
                  </a:lnTo>
                  <a:lnTo>
                    <a:pt x="455" y="84"/>
                  </a:lnTo>
                  <a:lnTo>
                    <a:pt x="458" y="84"/>
                  </a:lnTo>
                  <a:lnTo>
                    <a:pt x="461" y="83"/>
                  </a:lnTo>
                  <a:lnTo>
                    <a:pt x="464" y="83"/>
                  </a:lnTo>
                  <a:lnTo>
                    <a:pt x="467" y="81"/>
                  </a:lnTo>
                  <a:lnTo>
                    <a:pt x="468" y="80"/>
                  </a:lnTo>
                  <a:lnTo>
                    <a:pt x="471" y="78"/>
                  </a:lnTo>
                  <a:lnTo>
                    <a:pt x="474" y="77"/>
                  </a:lnTo>
                  <a:lnTo>
                    <a:pt x="476" y="75"/>
                  </a:lnTo>
                  <a:lnTo>
                    <a:pt x="479" y="74"/>
                  </a:lnTo>
                  <a:lnTo>
                    <a:pt x="480" y="71"/>
                  </a:lnTo>
                  <a:lnTo>
                    <a:pt x="482" y="69"/>
                  </a:lnTo>
                  <a:lnTo>
                    <a:pt x="483" y="66"/>
                  </a:lnTo>
                  <a:lnTo>
                    <a:pt x="486" y="65"/>
                  </a:lnTo>
                  <a:lnTo>
                    <a:pt x="491" y="56"/>
                  </a:lnTo>
                  <a:lnTo>
                    <a:pt x="492" y="56"/>
                  </a:lnTo>
                  <a:lnTo>
                    <a:pt x="492" y="54"/>
                  </a:lnTo>
                  <a:lnTo>
                    <a:pt x="492" y="53"/>
                  </a:lnTo>
                  <a:lnTo>
                    <a:pt x="494" y="53"/>
                  </a:lnTo>
                  <a:lnTo>
                    <a:pt x="495" y="51"/>
                  </a:lnTo>
                  <a:lnTo>
                    <a:pt x="497" y="48"/>
                  </a:lnTo>
                  <a:lnTo>
                    <a:pt x="498" y="47"/>
                  </a:lnTo>
                  <a:lnTo>
                    <a:pt x="500" y="45"/>
                  </a:lnTo>
                  <a:lnTo>
                    <a:pt x="503" y="44"/>
                  </a:lnTo>
                  <a:lnTo>
                    <a:pt x="504" y="42"/>
                  </a:lnTo>
                  <a:lnTo>
                    <a:pt x="506" y="41"/>
                  </a:lnTo>
                  <a:lnTo>
                    <a:pt x="509" y="41"/>
                  </a:lnTo>
                  <a:lnTo>
                    <a:pt x="510" y="39"/>
                  </a:lnTo>
                  <a:lnTo>
                    <a:pt x="513" y="38"/>
                  </a:lnTo>
                  <a:lnTo>
                    <a:pt x="515" y="38"/>
                  </a:lnTo>
                  <a:lnTo>
                    <a:pt x="516" y="38"/>
                  </a:lnTo>
                  <a:lnTo>
                    <a:pt x="516" y="36"/>
                  </a:lnTo>
                  <a:lnTo>
                    <a:pt x="518" y="36"/>
                  </a:lnTo>
                  <a:lnTo>
                    <a:pt x="533" y="32"/>
                  </a:lnTo>
                  <a:lnTo>
                    <a:pt x="534" y="32"/>
                  </a:lnTo>
                  <a:lnTo>
                    <a:pt x="536" y="32"/>
                  </a:lnTo>
                  <a:lnTo>
                    <a:pt x="537" y="32"/>
                  </a:lnTo>
                  <a:lnTo>
                    <a:pt x="540" y="30"/>
                  </a:lnTo>
                  <a:lnTo>
                    <a:pt x="543" y="30"/>
                  </a:lnTo>
                  <a:lnTo>
                    <a:pt x="546" y="30"/>
                  </a:lnTo>
                  <a:lnTo>
                    <a:pt x="549" y="30"/>
                  </a:lnTo>
                  <a:lnTo>
                    <a:pt x="552" y="30"/>
                  </a:lnTo>
                  <a:lnTo>
                    <a:pt x="555" y="30"/>
                  </a:lnTo>
                  <a:lnTo>
                    <a:pt x="558" y="32"/>
                  </a:lnTo>
                  <a:lnTo>
                    <a:pt x="561" y="32"/>
                  </a:lnTo>
                  <a:lnTo>
                    <a:pt x="564" y="33"/>
                  </a:lnTo>
                  <a:lnTo>
                    <a:pt x="566" y="33"/>
                  </a:lnTo>
                  <a:lnTo>
                    <a:pt x="566" y="35"/>
                  </a:lnTo>
                  <a:lnTo>
                    <a:pt x="567" y="35"/>
                  </a:lnTo>
                  <a:lnTo>
                    <a:pt x="569" y="35"/>
                  </a:lnTo>
                  <a:lnTo>
                    <a:pt x="585" y="42"/>
                  </a:lnTo>
                  <a:lnTo>
                    <a:pt x="587" y="44"/>
                  </a:lnTo>
                  <a:lnTo>
                    <a:pt x="588" y="44"/>
                  </a:lnTo>
                  <a:lnTo>
                    <a:pt x="590" y="45"/>
                  </a:lnTo>
                  <a:lnTo>
                    <a:pt x="591" y="47"/>
                  </a:lnTo>
                  <a:lnTo>
                    <a:pt x="593" y="48"/>
                  </a:lnTo>
                  <a:lnTo>
                    <a:pt x="594" y="48"/>
                  </a:lnTo>
                  <a:lnTo>
                    <a:pt x="594" y="50"/>
                  </a:lnTo>
                  <a:lnTo>
                    <a:pt x="596" y="51"/>
                  </a:lnTo>
                  <a:lnTo>
                    <a:pt x="596" y="53"/>
                  </a:lnTo>
                  <a:lnTo>
                    <a:pt x="597" y="54"/>
                  </a:lnTo>
                  <a:lnTo>
                    <a:pt x="597" y="56"/>
                  </a:lnTo>
                  <a:lnTo>
                    <a:pt x="599" y="57"/>
                  </a:lnTo>
                  <a:lnTo>
                    <a:pt x="605" y="77"/>
                  </a:lnTo>
                  <a:lnTo>
                    <a:pt x="606" y="78"/>
                  </a:lnTo>
                  <a:lnTo>
                    <a:pt x="606" y="80"/>
                  </a:lnTo>
                  <a:lnTo>
                    <a:pt x="606" y="81"/>
                  </a:lnTo>
                  <a:lnTo>
                    <a:pt x="606" y="83"/>
                  </a:lnTo>
                  <a:lnTo>
                    <a:pt x="606" y="84"/>
                  </a:lnTo>
                  <a:lnTo>
                    <a:pt x="606" y="86"/>
                  </a:lnTo>
                  <a:lnTo>
                    <a:pt x="606" y="87"/>
                  </a:lnTo>
                  <a:lnTo>
                    <a:pt x="605" y="87"/>
                  </a:lnTo>
                  <a:lnTo>
                    <a:pt x="605" y="89"/>
                  </a:lnTo>
                  <a:lnTo>
                    <a:pt x="566" y="167"/>
                  </a:lnTo>
                  <a:lnTo>
                    <a:pt x="566" y="170"/>
                  </a:lnTo>
                  <a:lnTo>
                    <a:pt x="564" y="171"/>
                  </a:lnTo>
                  <a:lnTo>
                    <a:pt x="563" y="174"/>
                  </a:lnTo>
                  <a:lnTo>
                    <a:pt x="563" y="177"/>
                  </a:lnTo>
                  <a:lnTo>
                    <a:pt x="563" y="179"/>
                  </a:lnTo>
                  <a:lnTo>
                    <a:pt x="561" y="182"/>
                  </a:lnTo>
                  <a:lnTo>
                    <a:pt x="561" y="185"/>
                  </a:lnTo>
                  <a:lnTo>
                    <a:pt x="561" y="186"/>
                  </a:lnTo>
                  <a:lnTo>
                    <a:pt x="563" y="189"/>
                  </a:lnTo>
                  <a:lnTo>
                    <a:pt x="563" y="192"/>
                  </a:lnTo>
                  <a:lnTo>
                    <a:pt x="563" y="195"/>
                  </a:lnTo>
                  <a:lnTo>
                    <a:pt x="564" y="197"/>
                  </a:lnTo>
                  <a:lnTo>
                    <a:pt x="564" y="200"/>
                  </a:lnTo>
                  <a:lnTo>
                    <a:pt x="566" y="203"/>
                  </a:lnTo>
                  <a:lnTo>
                    <a:pt x="567" y="204"/>
                  </a:lnTo>
                  <a:lnTo>
                    <a:pt x="567" y="207"/>
                  </a:lnTo>
                  <a:lnTo>
                    <a:pt x="569" y="209"/>
                  </a:lnTo>
                  <a:lnTo>
                    <a:pt x="570" y="212"/>
                  </a:lnTo>
                  <a:lnTo>
                    <a:pt x="572" y="213"/>
                  </a:lnTo>
                  <a:lnTo>
                    <a:pt x="575" y="215"/>
                  </a:lnTo>
                  <a:lnTo>
                    <a:pt x="576" y="216"/>
                  </a:lnTo>
                  <a:lnTo>
                    <a:pt x="578" y="218"/>
                  </a:lnTo>
                  <a:lnTo>
                    <a:pt x="581" y="219"/>
                  </a:lnTo>
                  <a:lnTo>
                    <a:pt x="582" y="221"/>
                  </a:lnTo>
                  <a:lnTo>
                    <a:pt x="585" y="222"/>
                  </a:lnTo>
                  <a:lnTo>
                    <a:pt x="686" y="273"/>
                  </a:lnTo>
                  <a:lnTo>
                    <a:pt x="687" y="273"/>
                  </a:lnTo>
                  <a:lnTo>
                    <a:pt x="689" y="275"/>
                  </a:lnTo>
                  <a:lnTo>
                    <a:pt x="690" y="275"/>
                  </a:lnTo>
                  <a:lnTo>
                    <a:pt x="692" y="275"/>
                  </a:lnTo>
                  <a:lnTo>
                    <a:pt x="693" y="275"/>
                  </a:lnTo>
                  <a:lnTo>
                    <a:pt x="695" y="275"/>
                  </a:lnTo>
                  <a:lnTo>
                    <a:pt x="696" y="275"/>
                  </a:lnTo>
                  <a:lnTo>
                    <a:pt x="698" y="275"/>
                  </a:lnTo>
                  <a:lnTo>
                    <a:pt x="699" y="275"/>
                  </a:lnTo>
                  <a:lnTo>
                    <a:pt x="701" y="275"/>
                  </a:lnTo>
                  <a:lnTo>
                    <a:pt x="702" y="275"/>
                  </a:lnTo>
                  <a:lnTo>
                    <a:pt x="704" y="275"/>
                  </a:lnTo>
                  <a:lnTo>
                    <a:pt x="725" y="266"/>
                  </a:lnTo>
                  <a:lnTo>
                    <a:pt x="726" y="266"/>
                  </a:lnTo>
                  <a:lnTo>
                    <a:pt x="728" y="266"/>
                  </a:lnTo>
                  <a:lnTo>
                    <a:pt x="729" y="266"/>
                  </a:lnTo>
                  <a:lnTo>
                    <a:pt x="731" y="266"/>
                  </a:lnTo>
                  <a:lnTo>
                    <a:pt x="732" y="266"/>
                  </a:lnTo>
                  <a:lnTo>
                    <a:pt x="732" y="267"/>
                  </a:lnTo>
                  <a:lnTo>
                    <a:pt x="734" y="267"/>
                  </a:lnTo>
                  <a:lnTo>
                    <a:pt x="734" y="269"/>
                  </a:lnTo>
                  <a:lnTo>
                    <a:pt x="735" y="269"/>
                  </a:lnTo>
                  <a:lnTo>
                    <a:pt x="735" y="270"/>
                  </a:lnTo>
                  <a:lnTo>
                    <a:pt x="735" y="272"/>
                  </a:lnTo>
                  <a:lnTo>
                    <a:pt x="737" y="272"/>
                  </a:lnTo>
                  <a:lnTo>
                    <a:pt x="767" y="359"/>
                  </a:lnTo>
                  <a:lnTo>
                    <a:pt x="770" y="365"/>
                  </a:lnTo>
                  <a:lnTo>
                    <a:pt x="771" y="372"/>
                  </a:lnTo>
                  <a:lnTo>
                    <a:pt x="779" y="389"/>
                  </a:lnTo>
                  <a:lnTo>
                    <a:pt x="780" y="396"/>
                  </a:lnTo>
                  <a:lnTo>
                    <a:pt x="783" y="402"/>
                  </a:lnTo>
                  <a:lnTo>
                    <a:pt x="807" y="470"/>
                  </a:lnTo>
                  <a:lnTo>
                    <a:pt x="809" y="474"/>
                  </a:lnTo>
                  <a:lnTo>
                    <a:pt x="812" y="482"/>
                  </a:lnTo>
                  <a:lnTo>
                    <a:pt x="818" y="500"/>
                  </a:lnTo>
                  <a:lnTo>
                    <a:pt x="821" y="507"/>
                  </a:lnTo>
                  <a:lnTo>
                    <a:pt x="822" y="512"/>
                  </a:lnTo>
                  <a:lnTo>
                    <a:pt x="854" y="603"/>
                  </a:lnTo>
                  <a:lnTo>
                    <a:pt x="857" y="608"/>
                  </a:lnTo>
                  <a:lnTo>
                    <a:pt x="858" y="615"/>
                  </a:lnTo>
                  <a:lnTo>
                    <a:pt x="864" y="632"/>
                  </a:lnTo>
                  <a:lnTo>
                    <a:pt x="867" y="639"/>
                  </a:lnTo>
                  <a:lnTo>
                    <a:pt x="869" y="645"/>
                  </a:lnTo>
                  <a:lnTo>
                    <a:pt x="888" y="696"/>
                  </a:lnTo>
                  <a:lnTo>
                    <a:pt x="888" y="699"/>
                  </a:lnTo>
                  <a:lnTo>
                    <a:pt x="888" y="701"/>
                  </a:lnTo>
                  <a:lnTo>
                    <a:pt x="890" y="702"/>
                  </a:lnTo>
                  <a:lnTo>
                    <a:pt x="890" y="705"/>
                  </a:lnTo>
                  <a:lnTo>
                    <a:pt x="890" y="707"/>
                  </a:lnTo>
                  <a:lnTo>
                    <a:pt x="890" y="710"/>
                  </a:lnTo>
                  <a:lnTo>
                    <a:pt x="890" y="711"/>
                  </a:lnTo>
                  <a:lnTo>
                    <a:pt x="890" y="713"/>
                  </a:lnTo>
                  <a:lnTo>
                    <a:pt x="888" y="716"/>
                  </a:lnTo>
                  <a:lnTo>
                    <a:pt x="888" y="717"/>
                  </a:lnTo>
                  <a:lnTo>
                    <a:pt x="888" y="720"/>
                  </a:lnTo>
                  <a:lnTo>
                    <a:pt x="887" y="722"/>
                  </a:lnTo>
                  <a:lnTo>
                    <a:pt x="887" y="723"/>
                  </a:lnTo>
                  <a:lnTo>
                    <a:pt x="885" y="725"/>
                  </a:lnTo>
                  <a:lnTo>
                    <a:pt x="884" y="728"/>
                  </a:lnTo>
                  <a:lnTo>
                    <a:pt x="882" y="729"/>
                  </a:lnTo>
                  <a:lnTo>
                    <a:pt x="881" y="731"/>
                  </a:lnTo>
                  <a:lnTo>
                    <a:pt x="879" y="732"/>
                  </a:lnTo>
                  <a:lnTo>
                    <a:pt x="878" y="734"/>
                  </a:lnTo>
                  <a:lnTo>
                    <a:pt x="876" y="735"/>
                  </a:lnTo>
                  <a:lnTo>
                    <a:pt x="875" y="737"/>
                  </a:lnTo>
                  <a:lnTo>
                    <a:pt x="873" y="737"/>
                  </a:lnTo>
                  <a:lnTo>
                    <a:pt x="872" y="738"/>
                  </a:lnTo>
                  <a:lnTo>
                    <a:pt x="869" y="740"/>
                  </a:lnTo>
                  <a:lnTo>
                    <a:pt x="867" y="740"/>
                  </a:lnTo>
                  <a:lnTo>
                    <a:pt x="812" y="761"/>
                  </a:lnTo>
                  <a:lnTo>
                    <a:pt x="809" y="761"/>
                  </a:lnTo>
                  <a:lnTo>
                    <a:pt x="807" y="762"/>
                  </a:lnTo>
                  <a:lnTo>
                    <a:pt x="797" y="768"/>
                  </a:lnTo>
                  <a:lnTo>
                    <a:pt x="794" y="768"/>
                  </a:lnTo>
                  <a:lnTo>
                    <a:pt x="792" y="770"/>
                  </a:lnTo>
                  <a:lnTo>
                    <a:pt x="696" y="804"/>
                  </a:lnTo>
                  <a:lnTo>
                    <a:pt x="683" y="809"/>
                  </a:lnTo>
                  <a:lnTo>
                    <a:pt x="683" y="810"/>
                  </a:lnTo>
                  <a:lnTo>
                    <a:pt x="669" y="816"/>
                  </a:lnTo>
                  <a:lnTo>
                    <a:pt x="657" y="824"/>
                  </a:lnTo>
                  <a:lnTo>
                    <a:pt x="569" y="876"/>
                  </a:lnTo>
                  <a:lnTo>
                    <a:pt x="522" y="903"/>
                  </a:lnTo>
                  <a:lnTo>
                    <a:pt x="521" y="905"/>
                  </a:lnTo>
                  <a:lnTo>
                    <a:pt x="519" y="905"/>
                  </a:lnTo>
                  <a:lnTo>
                    <a:pt x="518" y="906"/>
                  </a:lnTo>
                  <a:lnTo>
                    <a:pt x="516" y="906"/>
                  </a:lnTo>
                  <a:lnTo>
                    <a:pt x="515" y="906"/>
                  </a:lnTo>
                  <a:lnTo>
                    <a:pt x="513" y="906"/>
                  </a:lnTo>
                  <a:lnTo>
                    <a:pt x="512" y="908"/>
                  </a:lnTo>
                  <a:lnTo>
                    <a:pt x="510" y="908"/>
                  </a:lnTo>
                  <a:lnTo>
                    <a:pt x="509" y="908"/>
                  </a:lnTo>
                  <a:lnTo>
                    <a:pt x="506" y="908"/>
                  </a:lnTo>
                  <a:lnTo>
                    <a:pt x="504" y="908"/>
                  </a:lnTo>
                  <a:lnTo>
                    <a:pt x="503" y="906"/>
                  </a:lnTo>
                  <a:lnTo>
                    <a:pt x="501" y="906"/>
                  </a:lnTo>
                  <a:lnTo>
                    <a:pt x="500" y="906"/>
                  </a:lnTo>
                  <a:lnTo>
                    <a:pt x="498" y="905"/>
                  </a:lnTo>
                  <a:lnTo>
                    <a:pt x="497" y="905"/>
                  </a:lnTo>
                  <a:lnTo>
                    <a:pt x="495" y="903"/>
                  </a:lnTo>
                  <a:lnTo>
                    <a:pt x="494" y="903"/>
                  </a:lnTo>
                  <a:lnTo>
                    <a:pt x="492" y="902"/>
                  </a:lnTo>
                  <a:lnTo>
                    <a:pt x="491" y="900"/>
                  </a:lnTo>
                  <a:lnTo>
                    <a:pt x="489" y="900"/>
                  </a:lnTo>
                  <a:lnTo>
                    <a:pt x="489" y="899"/>
                  </a:lnTo>
                  <a:lnTo>
                    <a:pt x="488" y="897"/>
                  </a:lnTo>
                  <a:lnTo>
                    <a:pt x="405" y="795"/>
                  </a:lnTo>
                  <a:lnTo>
                    <a:pt x="317" y="687"/>
                  </a:lnTo>
                  <a:lnTo>
                    <a:pt x="281" y="641"/>
                  </a:lnTo>
                  <a:lnTo>
                    <a:pt x="279" y="638"/>
                  </a:lnTo>
                  <a:lnTo>
                    <a:pt x="278" y="636"/>
                  </a:lnTo>
                  <a:lnTo>
                    <a:pt x="276" y="635"/>
                  </a:lnTo>
                  <a:lnTo>
                    <a:pt x="276" y="632"/>
                  </a:lnTo>
                  <a:lnTo>
                    <a:pt x="260" y="603"/>
                  </a:lnTo>
                  <a:lnTo>
                    <a:pt x="228" y="549"/>
                  </a:lnTo>
                  <a:lnTo>
                    <a:pt x="176" y="473"/>
                  </a:lnTo>
                  <a:lnTo>
                    <a:pt x="176" y="471"/>
                  </a:lnTo>
                  <a:lnTo>
                    <a:pt x="174" y="471"/>
                  </a:lnTo>
                  <a:lnTo>
                    <a:pt x="173" y="471"/>
                  </a:lnTo>
                  <a:lnTo>
                    <a:pt x="171" y="471"/>
                  </a:lnTo>
                  <a:lnTo>
                    <a:pt x="170" y="471"/>
                  </a:lnTo>
                  <a:lnTo>
                    <a:pt x="168" y="471"/>
                  </a:lnTo>
                  <a:lnTo>
                    <a:pt x="168" y="470"/>
                  </a:lnTo>
                  <a:lnTo>
                    <a:pt x="167" y="470"/>
                  </a:lnTo>
                  <a:lnTo>
                    <a:pt x="165" y="470"/>
                  </a:lnTo>
                  <a:lnTo>
                    <a:pt x="165" y="468"/>
                  </a:lnTo>
                  <a:lnTo>
                    <a:pt x="161" y="462"/>
                  </a:lnTo>
                  <a:lnTo>
                    <a:pt x="161" y="461"/>
                  </a:lnTo>
                  <a:lnTo>
                    <a:pt x="159" y="461"/>
                  </a:lnTo>
                  <a:lnTo>
                    <a:pt x="159" y="459"/>
                  </a:lnTo>
                  <a:lnTo>
                    <a:pt x="158" y="458"/>
                  </a:lnTo>
                  <a:lnTo>
                    <a:pt x="156" y="456"/>
                  </a:lnTo>
                  <a:lnTo>
                    <a:pt x="155" y="455"/>
                  </a:lnTo>
                  <a:lnTo>
                    <a:pt x="153" y="455"/>
                  </a:lnTo>
                  <a:lnTo>
                    <a:pt x="152" y="453"/>
                  </a:lnTo>
                  <a:lnTo>
                    <a:pt x="150" y="453"/>
                  </a:lnTo>
                  <a:lnTo>
                    <a:pt x="149" y="452"/>
                  </a:lnTo>
                  <a:lnTo>
                    <a:pt x="149" y="450"/>
                  </a:lnTo>
                  <a:lnTo>
                    <a:pt x="147" y="449"/>
                  </a:lnTo>
                  <a:lnTo>
                    <a:pt x="146" y="447"/>
                  </a:lnTo>
                  <a:lnTo>
                    <a:pt x="144" y="446"/>
                  </a:lnTo>
                  <a:lnTo>
                    <a:pt x="71" y="345"/>
                  </a:lnTo>
                  <a:lnTo>
                    <a:pt x="27" y="285"/>
                  </a:lnTo>
                  <a:lnTo>
                    <a:pt x="8" y="260"/>
                  </a:lnTo>
                </a:path>
              </a:pathLst>
            </a:custGeom>
            <a:noFill/>
            <a:ln w="63500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glow rad="101600">
                <a:srgbClr val="FFFF00">
                  <a:alpha val="60000"/>
                </a:srgbClr>
              </a:glo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Arial" charset="0"/>
                <a:ea typeface="新細明體" charset="-120"/>
              </a:endParaRPr>
            </a:p>
          </p:txBody>
        </p:sp>
        <p:grpSp>
          <p:nvGrpSpPr>
            <p:cNvPr id="110" name="群組 1"/>
            <p:cNvGrpSpPr>
              <a:grpSpLocks/>
            </p:cNvGrpSpPr>
            <p:nvPr/>
          </p:nvGrpSpPr>
          <p:grpSpPr bwMode="auto">
            <a:xfrm>
              <a:off x="3195638" y="750888"/>
              <a:ext cx="2125662" cy="5113337"/>
              <a:chOff x="3195638" y="750888"/>
              <a:chExt cx="2125662" cy="5113338"/>
            </a:xfrm>
          </p:grpSpPr>
          <p:grpSp>
            <p:nvGrpSpPr>
              <p:cNvPr id="111" name="群組 2"/>
              <p:cNvGrpSpPr>
                <a:grpSpLocks/>
              </p:cNvGrpSpPr>
              <p:nvPr/>
            </p:nvGrpSpPr>
            <p:grpSpPr bwMode="auto">
              <a:xfrm>
                <a:off x="3195638" y="750888"/>
                <a:ext cx="2125662" cy="5070475"/>
                <a:chOff x="3195638" y="750888"/>
                <a:chExt cx="2125662" cy="5070475"/>
              </a:xfrm>
            </p:grpSpPr>
            <p:grpSp>
              <p:nvGrpSpPr>
                <p:cNvPr id="113" name="群組 57"/>
                <p:cNvGrpSpPr>
                  <a:grpSpLocks/>
                </p:cNvGrpSpPr>
                <p:nvPr/>
              </p:nvGrpSpPr>
              <p:grpSpPr bwMode="auto">
                <a:xfrm>
                  <a:off x="3195638" y="750888"/>
                  <a:ext cx="2125662" cy="5070475"/>
                  <a:chOff x="3195638" y="750888"/>
                  <a:chExt cx="2125662" cy="5070475"/>
                </a:xfrm>
              </p:grpSpPr>
              <p:grpSp>
                <p:nvGrpSpPr>
                  <p:cNvPr id="117" name="群組 56"/>
                  <p:cNvGrpSpPr>
                    <a:grpSpLocks/>
                  </p:cNvGrpSpPr>
                  <p:nvPr/>
                </p:nvGrpSpPr>
                <p:grpSpPr bwMode="auto">
                  <a:xfrm>
                    <a:off x="4017963" y="2854325"/>
                    <a:ext cx="1303337" cy="2967038"/>
                    <a:chOff x="4017963" y="2854325"/>
                    <a:chExt cx="1303337" cy="2967038"/>
                  </a:xfrm>
                </p:grpSpPr>
                <p:sp>
                  <p:nvSpPr>
                    <p:cNvPr id="172" name="Freeform 8"/>
                    <p:cNvSpPr>
                      <a:spLocks/>
                    </p:cNvSpPr>
                    <p:nvPr/>
                  </p:nvSpPr>
                  <p:spPr bwMode="auto">
                    <a:xfrm>
                      <a:off x="4911725" y="4197350"/>
                      <a:ext cx="409575" cy="1624013"/>
                    </a:xfrm>
                    <a:custGeom>
                      <a:avLst/>
                      <a:gdLst>
                        <a:gd name="T0" fmla="*/ 2147483646 w 773"/>
                        <a:gd name="T1" fmla="*/ 2147483646 h 3069"/>
                        <a:gd name="T2" fmla="*/ 2147483646 w 773"/>
                        <a:gd name="T3" fmla="*/ 2147483646 h 3069"/>
                        <a:gd name="T4" fmla="*/ 2147483646 w 773"/>
                        <a:gd name="T5" fmla="*/ 2147483646 h 3069"/>
                        <a:gd name="T6" fmla="*/ 2147483646 w 773"/>
                        <a:gd name="T7" fmla="*/ 2147483646 h 3069"/>
                        <a:gd name="T8" fmla="*/ 2147483646 w 773"/>
                        <a:gd name="T9" fmla="*/ 2147483646 h 3069"/>
                        <a:gd name="T10" fmla="*/ 2147483646 w 773"/>
                        <a:gd name="T11" fmla="*/ 2147483646 h 3069"/>
                        <a:gd name="T12" fmla="*/ 2147483646 w 773"/>
                        <a:gd name="T13" fmla="*/ 2147483646 h 3069"/>
                        <a:gd name="T14" fmla="*/ 2147483646 w 773"/>
                        <a:gd name="T15" fmla="*/ 2147483646 h 3069"/>
                        <a:gd name="T16" fmla="*/ 2147483646 w 773"/>
                        <a:gd name="T17" fmla="*/ 2147483646 h 3069"/>
                        <a:gd name="T18" fmla="*/ 2147483646 w 773"/>
                        <a:gd name="T19" fmla="*/ 2147483646 h 3069"/>
                        <a:gd name="T20" fmla="*/ 2147483646 w 773"/>
                        <a:gd name="T21" fmla="*/ 2147483646 h 3069"/>
                        <a:gd name="T22" fmla="*/ 2147483646 w 773"/>
                        <a:gd name="T23" fmla="*/ 2147483646 h 3069"/>
                        <a:gd name="T24" fmla="*/ 2147483646 w 773"/>
                        <a:gd name="T25" fmla="*/ 2147483646 h 3069"/>
                        <a:gd name="T26" fmla="*/ 2147483646 w 773"/>
                        <a:gd name="T27" fmla="*/ 2147483646 h 3069"/>
                        <a:gd name="T28" fmla="*/ 2147483646 w 773"/>
                        <a:gd name="T29" fmla="*/ 2147483646 h 3069"/>
                        <a:gd name="T30" fmla="*/ 2147483646 w 773"/>
                        <a:gd name="T31" fmla="*/ 2147483646 h 3069"/>
                        <a:gd name="T32" fmla="*/ 2147483646 w 773"/>
                        <a:gd name="T33" fmla="*/ 2147483646 h 3069"/>
                        <a:gd name="T34" fmla="*/ 2147483646 w 773"/>
                        <a:gd name="T35" fmla="*/ 2147483646 h 3069"/>
                        <a:gd name="T36" fmla="*/ 2147483646 w 773"/>
                        <a:gd name="T37" fmla="*/ 2147483646 h 3069"/>
                        <a:gd name="T38" fmla="*/ 2147483646 w 773"/>
                        <a:gd name="T39" fmla="*/ 2147483646 h 3069"/>
                        <a:gd name="T40" fmla="*/ 2147483646 w 773"/>
                        <a:gd name="T41" fmla="*/ 2147483646 h 3069"/>
                        <a:gd name="T42" fmla="*/ 2147483646 w 773"/>
                        <a:gd name="T43" fmla="*/ 2147483646 h 3069"/>
                        <a:gd name="T44" fmla="*/ 2147483646 w 773"/>
                        <a:gd name="T45" fmla="*/ 2147483646 h 3069"/>
                        <a:gd name="T46" fmla="*/ 2147483646 w 773"/>
                        <a:gd name="T47" fmla="*/ 2147483646 h 3069"/>
                        <a:gd name="T48" fmla="*/ 2147483646 w 773"/>
                        <a:gd name="T49" fmla="*/ 2147483646 h 3069"/>
                        <a:gd name="T50" fmla="*/ 2147483646 w 773"/>
                        <a:gd name="T51" fmla="*/ 2147483646 h 3069"/>
                        <a:gd name="T52" fmla="*/ 2147483646 w 773"/>
                        <a:gd name="T53" fmla="*/ 2147483646 h 3069"/>
                        <a:gd name="T54" fmla="*/ 2147483646 w 773"/>
                        <a:gd name="T55" fmla="*/ 2147483646 h 3069"/>
                        <a:gd name="T56" fmla="*/ 2147483646 w 773"/>
                        <a:gd name="T57" fmla="*/ 2147483646 h 3069"/>
                        <a:gd name="T58" fmla="*/ 2147483646 w 773"/>
                        <a:gd name="T59" fmla="*/ 2147483646 h 3069"/>
                        <a:gd name="T60" fmla="*/ 2147483646 w 773"/>
                        <a:gd name="T61" fmla="*/ 2147483646 h 3069"/>
                        <a:gd name="T62" fmla="*/ 2147483646 w 773"/>
                        <a:gd name="T63" fmla="*/ 2147483646 h 3069"/>
                        <a:gd name="T64" fmla="*/ 2147483646 w 773"/>
                        <a:gd name="T65" fmla="*/ 2147483646 h 3069"/>
                        <a:gd name="T66" fmla="*/ 2147483646 w 773"/>
                        <a:gd name="T67" fmla="*/ 2147483646 h 3069"/>
                        <a:gd name="T68" fmla="*/ 2147483646 w 773"/>
                        <a:gd name="T69" fmla="*/ 2147483646 h 3069"/>
                        <a:gd name="T70" fmla="*/ 2147483646 w 773"/>
                        <a:gd name="T71" fmla="*/ 2147483646 h 3069"/>
                        <a:gd name="T72" fmla="*/ 2147483646 w 773"/>
                        <a:gd name="T73" fmla="*/ 2147483646 h 3069"/>
                        <a:gd name="T74" fmla="*/ 2147483646 w 773"/>
                        <a:gd name="T75" fmla="*/ 2147483646 h 3069"/>
                        <a:gd name="T76" fmla="*/ 2147483646 w 773"/>
                        <a:gd name="T77" fmla="*/ 2147483646 h 3069"/>
                        <a:gd name="T78" fmla="*/ 2147483646 w 773"/>
                        <a:gd name="T79" fmla="*/ 2147483646 h 3069"/>
                        <a:gd name="T80" fmla="*/ 2147483646 w 773"/>
                        <a:gd name="T81" fmla="*/ 2147483646 h 3069"/>
                        <a:gd name="T82" fmla="*/ 2147483646 w 773"/>
                        <a:gd name="T83" fmla="*/ 2147483646 h 3069"/>
                        <a:gd name="T84" fmla="*/ 2147483646 w 773"/>
                        <a:gd name="T85" fmla="*/ 2147483646 h 3069"/>
                        <a:gd name="T86" fmla="*/ 2147483646 w 773"/>
                        <a:gd name="T87" fmla="*/ 2147483646 h 3069"/>
                        <a:gd name="T88" fmla="*/ 2147483646 w 773"/>
                        <a:gd name="T89" fmla="*/ 2147483646 h 3069"/>
                        <a:gd name="T90" fmla="*/ 2147483646 w 773"/>
                        <a:gd name="T91" fmla="*/ 2147483646 h 3069"/>
                        <a:gd name="T92" fmla="*/ 2147483646 w 773"/>
                        <a:gd name="T93" fmla="*/ 2147483646 h 3069"/>
                        <a:gd name="T94" fmla="*/ 2147483646 w 773"/>
                        <a:gd name="T95" fmla="*/ 2147483646 h 3069"/>
                        <a:gd name="T96" fmla="*/ 2147483646 w 773"/>
                        <a:gd name="T97" fmla="*/ 2147483646 h 3069"/>
                        <a:gd name="T98" fmla="*/ 2147483646 w 773"/>
                        <a:gd name="T99" fmla="*/ 2147483646 h 3069"/>
                        <a:gd name="T100" fmla="*/ 2147483646 w 773"/>
                        <a:gd name="T101" fmla="*/ 2147483646 h 3069"/>
                        <a:gd name="T102" fmla="*/ 2147483646 w 773"/>
                        <a:gd name="T103" fmla="*/ 2147483646 h 3069"/>
                        <a:gd name="T104" fmla="*/ 2147483646 w 773"/>
                        <a:gd name="T105" fmla="*/ 2147483646 h 3069"/>
                        <a:gd name="T106" fmla="*/ 2147483646 w 773"/>
                        <a:gd name="T107" fmla="*/ 2147483646 h 3069"/>
                        <a:gd name="T108" fmla="*/ 2147483646 w 773"/>
                        <a:gd name="T109" fmla="*/ 2147483646 h 3069"/>
                        <a:gd name="T110" fmla="*/ 2147483646 w 773"/>
                        <a:gd name="T111" fmla="*/ 2147483646 h 3069"/>
                        <a:gd name="T112" fmla="*/ 2147483646 w 773"/>
                        <a:gd name="T113" fmla="*/ 2147483646 h 3069"/>
                        <a:gd name="T114" fmla="*/ 2147483646 w 773"/>
                        <a:gd name="T115" fmla="*/ 2147483646 h 3069"/>
                        <a:gd name="T116" fmla="*/ 2147483646 w 773"/>
                        <a:gd name="T117" fmla="*/ 2147483646 h 3069"/>
                        <a:gd name="T118" fmla="*/ 2147483646 w 773"/>
                        <a:gd name="T119" fmla="*/ 2147483646 h 3069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w 773"/>
                        <a:gd name="T181" fmla="*/ 0 h 3069"/>
                        <a:gd name="T182" fmla="*/ 773 w 773"/>
                        <a:gd name="T183" fmla="*/ 3069 h 3069"/>
                      </a:gdLst>
                      <a:ahLst/>
                      <a:cxnLst>
                        <a:cxn ang="T120">
                          <a:pos x="T0" y="T1"/>
                        </a:cxn>
                        <a:cxn ang="T121">
                          <a:pos x="T2" y="T3"/>
                        </a:cxn>
                        <a:cxn ang="T122">
                          <a:pos x="T4" y="T5"/>
                        </a:cxn>
                        <a:cxn ang="T123">
                          <a:pos x="T6" y="T7"/>
                        </a:cxn>
                        <a:cxn ang="T124">
                          <a:pos x="T8" y="T9"/>
                        </a:cxn>
                        <a:cxn ang="T125">
                          <a:pos x="T10" y="T11"/>
                        </a:cxn>
                        <a:cxn ang="T126">
                          <a:pos x="T12" y="T13"/>
                        </a:cxn>
                        <a:cxn ang="T127">
                          <a:pos x="T14" y="T15"/>
                        </a:cxn>
                        <a:cxn ang="T128">
                          <a:pos x="T16" y="T17"/>
                        </a:cxn>
                        <a:cxn ang="T129">
                          <a:pos x="T18" y="T19"/>
                        </a:cxn>
                        <a:cxn ang="T130">
                          <a:pos x="T20" y="T21"/>
                        </a:cxn>
                        <a:cxn ang="T131">
                          <a:pos x="T22" y="T23"/>
                        </a:cxn>
                        <a:cxn ang="T132">
                          <a:pos x="T24" y="T25"/>
                        </a:cxn>
                        <a:cxn ang="T133">
                          <a:pos x="T26" y="T27"/>
                        </a:cxn>
                        <a:cxn ang="T134">
                          <a:pos x="T28" y="T29"/>
                        </a:cxn>
                        <a:cxn ang="T135">
                          <a:pos x="T30" y="T31"/>
                        </a:cxn>
                        <a:cxn ang="T136">
                          <a:pos x="T32" y="T33"/>
                        </a:cxn>
                        <a:cxn ang="T137">
                          <a:pos x="T34" y="T35"/>
                        </a:cxn>
                        <a:cxn ang="T138">
                          <a:pos x="T36" y="T37"/>
                        </a:cxn>
                        <a:cxn ang="T139">
                          <a:pos x="T38" y="T39"/>
                        </a:cxn>
                        <a:cxn ang="T140">
                          <a:pos x="T40" y="T41"/>
                        </a:cxn>
                        <a:cxn ang="T141">
                          <a:pos x="T42" y="T43"/>
                        </a:cxn>
                        <a:cxn ang="T142">
                          <a:pos x="T44" y="T45"/>
                        </a:cxn>
                        <a:cxn ang="T143">
                          <a:pos x="T46" y="T47"/>
                        </a:cxn>
                        <a:cxn ang="T144">
                          <a:pos x="T48" y="T49"/>
                        </a:cxn>
                        <a:cxn ang="T145">
                          <a:pos x="T50" y="T51"/>
                        </a:cxn>
                        <a:cxn ang="T146">
                          <a:pos x="T52" y="T53"/>
                        </a:cxn>
                        <a:cxn ang="T147">
                          <a:pos x="T54" y="T55"/>
                        </a:cxn>
                        <a:cxn ang="T148">
                          <a:pos x="T56" y="T57"/>
                        </a:cxn>
                        <a:cxn ang="T149">
                          <a:pos x="T58" y="T59"/>
                        </a:cxn>
                        <a:cxn ang="T150">
                          <a:pos x="T60" y="T61"/>
                        </a:cxn>
                        <a:cxn ang="T151">
                          <a:pos x="T62" y="T63"/>
                        </a:cxn>
                        <a:cxn ang="T152">
                          <a:pos x="T64" y="T65"/>
                        </a:cxn>
                        <a:cxn ang="T153">
                          <a:pos x="T66" y="T67"/>
                        </a:cxn>
                        <a:cxn ang="T154">
                          <a:pos x="T68" y="T69"/>
                        </a:cxn>
                        <a:cxn ang="T155">
                          <a:pos x="T70" y="T71"/>
                        </a:cxn>
                        <a:cxn ang="T156">
                          <a:pos x="T72" y="T73"/>
                        </a:cxn>
                        <a:cxn ang="T157">
                          <a:pos x="T74" y="T75"/>
                        </a:cxn>
                        <a:cxn ang="T158">
                          <a:pos x="T76" y="T77"/>
                        </a:cxn>
                        <a:cxn ang="T159">
                          <a:pos x="T78" y="T79"/>
                        </a:cxn>
                        <a:cxn ang="T160">
                          <a:pos x="T80" y="T81"/>
                        </a:cxn>
                        <a:cxn ang="T161">
                          <a:pos x="T82" y="T83"/>
                        </a:cxn>
                        <a:cxn ang="T162">
                          <a:pos x="T84" y="T85"/>
                        </a:cxn>
                        <a:cxn ang="T163">
                          <a:pos x="T86" y="T87"/>
                        </a:cxn>
                        <a:cxn ang="T164">
                          <a:pos x="T88" y="T89"/>
                        </a:cxn>
                        <a:cxn ang="T165">
                          <a:pos x="T90" y="T91"/>
                        </a:cxn>
                        <a:cxn ang="T166">
                          <a:pos x="T92" y="T93"/>
                        </a:cxn>
                        <a:cxn ang="T167">
                          <a:pos x="T94" y="T95"/>
                        </a:cxn>
                        <a:cxn ang="T168">
                          <a:pos x="T96" y="T97"/>
                        </a:cxn>
                        <a:cxn ang="T169">
                          <a:pos x="T98" y="T99"/>
                        </a:cxn>
                        <a:cxn ang="T170">
                          <a:pos x="T100" y="T101"/>
                        </a:cxn>
                        <a:cxn ang="T171">
                          <a:pos x="T102" y="T103"/>
                        </a:cxn>
                        <a:cxn ang="T172">
                          <a:pos x="T104" y="T105"/>
                        </a:cxn>
                        <a:cxn ang="T173">
                          <a:pos x="T106" y="T107"/>
                        </a:cxn>
                        <a:cxn ang="T174">
                          <a:pos x="T108" y="T109"/>
                        </a:cxn>
                        <a:cxn ang="T175">
                          <a:pos x="T110" y="T111"/>
                        </a:cxn>
                        <a:cxn ang="T176">
                          <a:pos x="T112" y="T113"/>
                        </a:cxn>
                        <a:cxn ang="T177">
                          <a:pos x="T114" y="T115"/>
                        </a:cxn>
                        <a:cxn ang="T178">
                          <a:pos x="T116" y="T117"/>
                        </a:cxn>
                        <a:cxn ang="T179">
                          <a:pos x="T118" y="T119"/>
                        </a:cxn>
                      </a:cxnLst>
                      <a:rect l="T180" t="T181" r="T182" b="T183"/>
                      <a:pathLst>
                        <a:path w="773" h="3069">
                          <a:moveTo>
                            <a:pt x="186" y="3069"/>
                          </a:moveTo>
                          <a:lnTo>
                            <a:pt x="215" y="3066"/>
                          </a:lnTo>
                          <a:lnTo>
                            <a:pt x="216" y="3066"/>
                          </a:lnTo>
                          <a:lnTo>
                            <a:pt x="218" y="3066"/>
                          </a:lnTo>
                          <a:lnTo>
                            <a:pt x="218" y="3065"/>
                          </a:lnTo>
                          <a:lnTo>
                            <a:pt x="219" y="3065"/>
                          </a:lnTo>
                          <a:lnTo>
                            <a:pt x="219" y="3063"/>
                          </a:lnTo>
                          <a:lnTo>
                            <a:pt x="219" y="3062"/>
                          </a:lnTo>
                          <a:lnTo>
                            <a:pt x="221" y="3062"/>
                          </a:lnTo>
                          <a:lnTo>
                            <a:pt x="221" y="3060"/>
                          </a:lnTo>
                          <a:lnTo>
                            <a:pt x="221" y="3059"/>
                          </a:lnTo>
                          <a:lnTo>
                            <a:pt x="216" y="3024"/>
                          </a:lnTo>
                          <a:lnTo>
                            <a:pt x="215" y="2987"/>
                          </a:lnTo>
                          <a:lnTo>
                            <a:pt x="215" y="2984"/>
                          </a:lnTo>
                          <a:lnTo>
                            <a:pt x="213" y="2981"/>
                          </a:lnTo>
                          <a:lnTo>
                            <a:pt x="213" y="2978"/>
                          </a:lnTo>
                          <a:lnTo>
                            <a:pt x="213" y="2975"/>
                          </a:lnTo>
                          <a:lnTo>
                            <a:pt x="212" y="2972"/>
                          </a:lnTo>
                          <a:lnTo>
                            <a:pt x="194" y="2928"/>
                          </a:lnTo>
                          <a:lnTo>
                            <a:pt x="194" y="2925"/>
                          </a:lnTo>
                          <a:lnTo>
                            <a:pt x="192" y="2922"/>
                          </a:lnTo>
                          <a:lnTo>
                            <a:pt x="192" y="2921"/>
                          </a:lnTo>
                          <a:lnTo>
                            <a:pt x="176" y="2846"/>
                          </a:lnTo>
                          <a:lnTo>
                            <a:pt x="176" y="2843"/>
                          </a:lnTo>
                          <a:lnTo>
                            <a:pt x="176" y="2840"/>
                          </a:lnTo>
                          <a:lnTo>
                            <a:pt x="176" y="2837"/>
                          </a:lnTo>
                          <a:lnTo>
                            <a:pt x="176" y="2835"/>
                          </a:lnTo>
                          <a:lnTo>
                            <a:pt x="179" y="2766"/>
                          </a:lnTo>
                          <a:lnTo>
                            <a:pt x="179" y="2763"/>
                          </a:lnTo>
                          <a:lnTo>
                            <a:pt x="179" y="2762"/>
                          </a:lnTo>
                          <a:lnTo>
                            <a:pt x="177" y="2759"/>
                          </a:lnTo>
                          <a:lnTo>
                            <a:pt x="177" y="2756"/>
                          </a:lnTo>
                          <a:lnTo>
                            <a:pt x="177" y="2753"/>
                          </a:lnTo>
                          <a:lnTo>
                            <a:pt x="176" y="2750"/>
                          </a:lnTo>
                          <a:lnTo>
                            <a:pt x="161" y="2706"/>
                          </a:lnTo>
                          <a:lnTo>
                            <a:pt x="161" y="2703"/>
                          </a:lnTo>
                          <a:lnTo>
                            <a:pt x="159" y="2699"/>
                          </a:lnTo>
                          <a:lnTo>
                            <a:pt x="159" y="2696"/>
                          </a:lnTo>
                          <a:lnTo>
                            <a:pt x="158" y="2691"/>
                          </a:lnTo>
                          <a:lnTo>
                            <a:pt x="158" y="2688"/>
                          </a:lnTo>
                          <a:lnTo>
                            <a:pt x="158" y="2685"/>
                          </a:lnTo>
                          <a:lnTo>
                            <a:pt x="159" y="2681"/>
                          </a:lnTo>
                          <a:lnTo>
                            <a:pt x="159" y="2678"/>
                          </a:lnTo>
                          <a:lnTo>
                            <a:pt x="161" y="2673"/>
                          </a:lnTo>
                          <a:lnTo>
                            <a:pt x="174" y="2619"/>
                          </a:lnTo>
                          <a:lnTo>
                            <a:pt x="176" y="2613"/>
                          </a:lnTo>
                          <a:lnTo>
                            <a:pt x="177" y="2607"/>
                          </a:lnTo>
                          <a:lnTo>
                            <a:pt x="180" y="2579"/>
                          </a:lnTo>
                          <a:lnTo>
                            <a:pt x="180" y="2574"/>
                          </a:lnTo>
                          <a:lnTo>
                            <a:pt x="182" y="2570"/>
                          </a:lnTo>
                          <a:lnTo>
                            <a:pt x="183" y="2565"/>
                          </a:lnTo>
                          <a:lnTo>
                            <a:pt x="185" y="2561"/>
                          </a:lnTo>
                          <a:lnTo>
                            <a:pt x="186" y="2556"/>
                          </a:lnTo>
                          <a:lnTo>
                            <a:pt x="188" y="2552"/>
                          </a:lnTo>
                          <a:lnTo>
                            <a:pt x="191" y="2549"/>
                          </a:lnTo>
                          <a:lnTo>
                            <a:pt x="206" y="2522"/>
                          </a:lnTo>
                          <a:lnTo>
                            <a:pt x="209" y="2516"/>
                          </a:lnTo>
                          <a:lnTo>
                            <a:pt x="213" y="2511"/>
                          </a:lnTo>
                          <a:lnTo>
                            <a:pt x="216" y="2507"/>
                          </a:lnTo>
                          <a:lnTo>
                            <a:pt x="221" y="2502"/>
                          </a:lnTo>
                          <a:lnTo>
                            <a:pt x="266" y="2460"/>
                          </a:lnTo>
                          <a:lnTo>
                            <a:pt x="269" y="2457"/>
                          </a:lnTo>
                          <a:lnTo>
                            <a:pt x="272" y="2454"/>
                          </a:lnTo>
                          <a:lnTo>
                            <a:pt x="275" y="2451"/>
                          </a:lnTo>
                          <a:lnTo>
                            <a:pt x="278" y="2447"/>
                          </a:lnTo>
                          <a:lnTo>
                            <a:pt x="279" y="2444"/>
                          </a:lnTo>
                          <a:lnTo>
                            <a:pt x="281" y="2439"/>
                          </a:lnTo>
                          <a:lnTo>
                            <a:pt x="315" y="2369"/>
                          </a:lnTo>
                          <a:lnTo>
                            <a:pt x="332" y="2333"/>
                          </a:lnTo>
                          <a:lnTo>
                            <a:pt x="375" y="2249"/>
                          </a:lnTo>
                          <a:lnTo>
                            <a:pt x="380" y="2243"/>
                          </a:lnTo>
                          <a:lnTo>
                            <a:pt x="383" y="2237"/>
                          </a:lnTo>
                          <a:lnTo>
                            <a:pt x="387" y="2231"/>
                          </a:lnTo>
                          <a:lnTo>
                            <a:pt x="392" y="2225"/>
                          </a:lnTo>
                          <a:lnTo>
                            <a:pt x="455" y="2159"/>
                          </a:lnTo>
                          <a:lnTo>
                            <a:pt x="458" y="2154"/>
                          </a:lnTo>
                          <a:lnTo>
                            <a:pt x="462" y="2150"/>
                          </a:lnTo>
                          <a:lnTo>
                            <a:pt x="465" y="2145"/>
                          </a:lnTo>
                          <a:lnTo>
                            <a:pt x="468" y="2141"/>
                          </a:lnTo>
                          <a:lnTo>
                            <a:pt x="471" y="2135"/>
                          </a:lnTo>
                          <a:lnTo>
                            <a:pt x="473" y="2130"/>
                          </a:lnTo>
                          <a:lnTo>
                            <a:pt x="474" y="2124"/>
                          </a:lnTo>
                          <a:lnTo>
                            <a:pt x="476" y="2118"/>
                          </a:lnTo>
                          <a:lnTo>
                            <a:pt x="483" y="2088"/>
                          </a:lnTo>
                          <a:lnTo>
                            <a:pt x="515" y="1959"/>
                          </a:lnTo>
                          <a:lnTo>
                            <a:pt x="524" y="1925"/>
                          </a:lnTo>
                          <a:lnTo>
                            <a:pt x="528" y="1910"/>
                          </a:lnTo>
                          <a:lnTo>
                            <a:pt x="534" y="1890"/>
                          </a:lnTo>
                          <a:lnTo>
                            <a:pt x="536" y="1886"/>
                          </a:lnTo>
                          <a:lnTo>
                            <a:pt x="536" y="1883"/>
                          </a:lnTo>
                          <a:lnTo>
                            <a:pt x="536" y="1878"/>
                          </a:lnTo>
                          <a:lnTo>
                            <a:pt x="539" y="1857"/>
                          </a:lnTo>
                          <a:lnTo>
                            <a:pt x="552" y="1767"/>
                          </a:lnTo>
                          <a:lnTo>
                            <a:pt x="557" y="1724"/>
                          </a:lnTo>
                          <a:lnTo>
                            <a:pt x="558" y="1719"/>
                          </a:lnTo>
                          <a:lnTo>
                            <a:pt x="558" y="1716"/>
                          </a:lnTo>
                          <a:lnTo>
                            <a:pt x="558" y="1712"/>
                          </a:lnTo>
                          <a:lnTo>
                            <a:pt x="557" y="1707"/>
                          </a:lnTo>
                          <a:lnTo>
                            <a:pt x="557" y="1703"/>
                          </a:lnTo>
                          <a:lnTo>
                            <a:pt x="551" y="1665"/>
                          </a:lnTo>
                          <a:lnTo>
                            <a:pt x="549" y="1655"/>
                          </a:lnTo>
                          <a:lnTo>
                            <a:pt x="546" y="1623"/>
                          </a:lnTo>
                          <a:lnTo>
                            <a:pt x="542" y="1554"/>
                          </a:lnTo>
                          <a:lnTo>
                            <a:pt x="542" y="1553"/>
                          </a:lnTo>
                          <a:lnTo>
                            <a:pt x="542" y="1551"/>
                          </a:lnTo>
                          <a:lnTo>
                            <a:pt x="542" y="1550"/>
                          </a:lnTo>
                          <a:lnTo>
                            <a:pt x="542" y="1548"/>
                          </a:lnTo>
                          <a:lnTo>
                            <a:pt x="543" y="1548"/>
                          </a:lnTo>
                          <a:lnTo>
                            <a:pt x="543" y="1547"/>
                          </a:lnTo>
                          <a:lnTo>
                            <a:pt x="545" y="1545"/>
                          </a:lnTo>
                          <a:lnTo>
                            <a:pt x="546" y="1544"/>
                          </a:lnTo>
                          <a:lnTo>
                            <a:pt x="548" y="1544"/>
                          </a:lnTo>
                          <a:lnTo>
                            <a:pt x="549" y="1542"/>
                          </a:lnTo>
                          <a:lnTo>
                            <a:pt x="551" y="1542"/>
                          </a:lnTo>
                          <a:lnTo>
                            <a:pt x="560" y="1541"/>
                          </a:lnTo>
                          <a:lnTo>
                            <a:pt x="570" y="1539"/>
                          </a:lnTo>
                          <a:lnTo>
                            <a:pt x="582" y="1536"/>
                          </a:lnTo>
                          <a:lnTo>
                            <a:pt x="591" y="1532"/>
                          </a:lnTo>
                          <a:lnTo>
                            <a:pt x="597" y="1529"/>
                          </a:lnTo>
                          <a:lnTo>
                            <a:pt x="608" y="1520"/>
                          </a:lnTo>
                          <a:lnTo>
                            <a:pt x="612" y="1511"/>
                          </a:lnTo>
                          <a:lnTo>
                            <a:pt x="633" y="1478"/>
                          </a:lnTo>
                          <a:lnTo>
                            <a:pt x="654" y="1442"/>
                          </a:lnTo>
                          <a:lnTo>
                            <a:pt x="668" y="1419"/>
                          </a:lnTo>
                          <a:lnTo>
                            <a:pt x="686" y="1391"/>
                          </a:lnTo>
                          <a:lnTo>
                            <a:pt x="732" y="1313"/>
                          </a:lnTo>
                          <a:lnTo>
                            <a:pt x="753" y="1274"/>
                          </a:lnTo>
                          <a:lnTo>
                            <a:pt x="755" y="1272"/>
                          </a:lnTo>
                          <a:lnTo>
                            <a:pt x="755" y="1271"/>
                          </a:lnTo>
                          <a:lnTo>
                            <a:pt x="755" y="1269"/>
                          </a:lnTo>
                          <a:lnTo>
                            <a:pt x="756" y="1268"/>
                          </a:lnTo>
                          <a:lnTo>
                            <a:pt x="756" y="1266"/>
                          </a:lnTo>
                          <a:lnTo>
                            <a:pt x="773" y="1169"/>
                          </a:lnTo>
                          <a:lnTo>
                            <a:pt x="773" y="1166"/>
                          </a:lnTo>
                          <a:lnTo>
                            <a:pt x="773" y="1164"/>
                          </a:lnTo>
                          <a:lnTo>
                            <a:pt x="773" y="1161"/>
                          </a:lnTo>
                          <a:lnTo>
                            <a:pt x="773" y="1158"/>
                          </a:lnTo>
                          <a:lnTo>
                            <a:pt x="773" y="1155"/>
                          </a:lnTo>
                          <a:lnTo>
                            <a:pt x="768" y="1122"/>
                          </a:lnTo>
                          <a:lnTo>
                            <a:pt x="762" y="1079"/>
                          </a:lnTo>
                          <a:lnTo>
                            <a:pt x="756" y="1034"/>
                          </a:lnTo>
                          <a:lnTo>
                            <a:pt x="750" y="1002"/>
                          </a:lnTo>
                          <a:lnTo>
                            <a:pt x="737" y="909"/>
                          </a:lnTo>
                          <a:lnTo>
                            <a:pt x="729" y="845"/>
                          </a:lnTo>
                          <a:lnTo>
                            <a:pt x="725" y="810"/>
                          </a:lnTo>
                          <a:lnTo>
                            <a:pt x="725" y="809"/>
                          </a:lnTo>
                          <a:lnTo>
                            <a:pt x="723" y="809"/>
                          </a:lnTo>
                          <a:lnTo>
                            <a:pt x="723" y="807"/>
                          </a:lnTo>
                          <a:lnTo>
                            <a:pt x="723" y="806"/>
                          </a:lnTo>
                          <a:lnTo>
                            <a:pt x="723" y="804"/>
                          </a:lnTo>
                          <a:lnTo>
                            <a:pt x="722" y="804"/>
                          </a:lnTo>
                          <a:lnTo>
                            <a:pt x="722" y="803"/>
                          </a:lnTo>
                          <a:lnTo>
                            <a:pt x="720" y="803"/>
                          </a:lnTo>
                          <a:lnTo>
                            <a:pt x="720" y="801"/>
                          </a:lnTo>
                          <a:lnTo>
                            <a:pt x="719" y="801"/>
                          </a:lnTo>
                          <a:lnTo>
                            <a:pt x="717" y="801"/>
                          </a:lnTo>
                          <a:lnTo>
                            <a:pt x="717" y="800"/>
                          </a:lnTo>
                          <a:lnTo>
                            <a:pt x="716" y="800"/>
                          </a:lnTo>
                          <a:lnTo>
                            <a:pt x="714" y="800"/>
                          </a:lnTo>
                          <a:lnTo>
                            <a:pt x="713" y="800"/>
                          </a:lnTo>
                          <a:lnTo>
                            <a:pt x="698" y="800"/>
                          </a:lnTo>
                          <a:lnTo>
                            <a:pt x="695" y="800"/>
                          </a:lnTo>
                          <a:lnTo>
                            <a:pt x="687" y="798"/>
                          </a:lnTo>
                          <a:lnTo>
                            <a:pt x="660" y="792"/>
                          </a:lnTo>
                          <a:lnTo>
                            <a:pt x="651" y="791"/>
                          </a:lnTo>
                          <a:lnTo>
                            <a:pt x="647" y="789"/>
                          </a:lnTo>
                          <a:lnTo>
                            <a:pt x="641" y="788"/>
                          </a:lnTo>
                          <a:lnTo>
                            <a:pt x="638" y="788"/>
                          </a:lnTo>
                          <a:lnTo>
                            <a:pt x="635" y="788"/>
                          </a:lnTo>
                          <a:lnTo>
                            <a:pt x="629" y="786"/>
                          </a:lnTo>
                          <a:lnTo>
                            <a:pt x="623" y="785"/>
                          </a:lnTo>
                          <a:lnTo>
                            <a:pt x="617" y="783"/>
                          </a:lnTo>
                          <a:lnTo>
                            <a:pt x="608" y="780"/>
                          </a:lnTo>
                          <a:lnTo>
                            <a:pt x="599" y="779"/>
                          </a:lnTo>
                          <a:lnTo>
                            <a:pt x="588" y="776"/>
                          </a:lnTo>
                          <a:lnTo>
                            <a:pt x="578" y="773"/>
                          </a:lnTo>
                          <a:lnTo>
                            <a:pt x="569" y="771"/>
                          </a:lnTo>
                          <a:lnTo>
                            <a:pt x="561" y="770"/>
                          </a:lnTo>
                          <a:lnTo>
                            <a:pt x="546" y="765"/>
                          </a:lnTo>
                          <a:lnTo>
                            <a:pt x="539" y="764"/>
                          </a:lnTo>
                          <a:lnTo>
                            <a:pt x="530" y="761"/>
                          </a:lnTo>
                          <a:lnTo>
                            <a:pt x="521" y="758"/>
                          </a:lnTo>
                          <a:lnTo>
                            <a:pt x="500" y="752"/>
                          </a:lnTo>
                          <a:lnTo>
                            <a:pt x="479" y="744"/>
                          </a:lnTo>
                          <a:lnTo>
                            <a:pt x="464" y="738"/>
                          </a:lnTo>
                          <a:lnTo>
                            <a:pt x="462" y="737"/>
                          </a:lnTo>
                          <a:lnTo>
                            <a:pt x="461" y="737"/>
                          </a:lnTo>
                          <a:lnTo>
                            <a:pt x="459" y="737"/>
                          </a:lnTo>
                          <a:lnTo>
                            <a:pt x="458" y="735"/>
                          </a:lnTo>
                          <a:lnTo>
                            <a:pt x="456" y="735"/>
                          </a:lnTo>
                          <a:lnTo>
                            <a:pt x="455" y="735"/>
                          </a:lnTo>
                          <a:lnTo>
                            <a:pt x="453" y="735"/>
                          </a:lnTo>
                          <a:lnTo>
                            <a:pt x="452" y="735"/>
                          </a:lnTo>
                          <a:lnTo>
                            <a:pt x="450" y="735"/>
                          </a:lnTo>
                          <a:lnTo>
                            <a:pt x="449" y="737"/>
                          </a:lnTo>
                          <a:lnTo>
                            <a:pt x="447" y="737"/>
                          </a:lnTo>
                          <a:lnTo>
                            <a:pt x="432" y="743"/>
                          </a:lnTo>
                          <a:lnTo>
                            <a:pt x="392" y="758"/>
                          </a:lnTo>
                          <a:lnTo>
                            <a:pt x="363" y="770"/>
                          </a:lnTo>
                          <a:lnTo>
                            <a:pt x="344" y="777"/>
                          </a:lnTo>
                          <a:lnTo>
                            <a:pt x="342" y="777"/>
                          </a:lnTo>
                          <a:lnTo>
                            <a:pt x="342" y="779"/>
                          </a:lnTo>
                          <a:lnTo>
                            <a:pt x="341" y="779"/>
                          </a:lnTo>
                          <a:lnTo>
                            <a:pt x="339" y="779"/>
                          </a:lnTo>
                          <a:lnTo>
                            <a:pt x="339" y="777"/>
                          </a:lnTo>
                          <a:lnTo>
                            <a:pt x="338" y="777"/>
                          </a:lnTo>
                          <a:lnTo>
                            <a:pt x="336" y="777"/>
                          </a:lnTo>
                          <a:lnTo>
                            <a:pt x="336" y="776"/>
                          </a:lnTo>
                          <a:lnTo>
                            <a:pt x="335" y="776"/>
                          </a:lnTo>
                          <a:lnTo>
                            <a:pt x="335" y="774"/>
                          </a:lnTo>
                          <a:lnTo>
                            <a:pt x="324" y="746"/>
                          </a:lnTo>
                          <a:lnTo>
                            <a:pt x="320" y="731"/>
                          </a:lnTo>
                          <a:lnTo>
                            <a:pt x="309" y="705"/>
                          </a:lnTo>
                          <a:lnTo>
                            <a:pt x="305" y="689"/>
                          </a:lnTo>
                          <a:lnTo>
                            <a:pt x="296" y="663"/>
                          </a:lnTo>
                          <a:lnTo>
                            <a:pt x="294" y="663"/>
                          </a:lnTo>
                          <a:lnTo>
                            <a:pt x="294" y="662"/>
                          </a:lnTo>
                          <a:lnTo>
                            <a:pt x="291" y="657"/>
                          </a:lnTo>
                          <a:lnTo>
                            <a:pt x="291" y="656"/>
                          </a:lnTo>
                          <a:lnTo>
                            <a:pt x="291" y="654"/>
                          </a:lnTo>
                          <a:lnTo>
                            <a:pt x="266" y="584"/>
                          </a:lnTo>
                          <a:lnTo>
                            <a:pt x="260" y="567"/>
                          </a:lnTo>
                          <a:lnTo>
                            <a:pt x="236" y="500"/>
                          </a:lnTo>
                          <a:lnTo>
                            <a:pt x="236" y="498"/>
                          </a:lnTo>
                          <a:lnTo>
                            <a:pt x="234" y="498"/>
                          </a:lnTo>
                          <a:lnTo>
                            <a:pt x="197" y="426"/>
                          </a:lnTo>
                          <a:lnTo>
                            <a:pt x="137" y="344"/>
                          </a:lnTo>
                          <a:lnTo>
                            <a:pt x="135" y="342"/>
                          </a:lnTo>
                          <a:lnTo>
                            <a:pt x="135" y="341"/>
                          </a:lnTo>
                          <a:lnTo>
                            <a:pt x="135" y="339"/>
                          </a:lnTo>
                          <a:lnTo>
                            <a:pt x="134" y="338"/>
                          </a:lnTo>
                          <a:lnTo>
                            <a:pt x="134" y="336"/>
                          </a:lnTo>
                          <a:lnTo>
                            <a:pt x="137" y="261"/>
                          </a:lnTo>
                          <a:lnTo>
                            <a:pt x="137" y="258"/>
                          </a:lnTo>
                          <a:lnTo>
                            <a:pt x="137" y="254"/>
                          </a:lnTo>
                          <a:lnTo>
                            <a:pt x="137" y="251"/>
                          </a:lnTo>
                          <a:lnTo>
                            <a:pt x="137" y="248"/>
                          </a:lnTo>
                          <a:lnTo>
                            <a:pt x="135" y="243"/>
                          </a:lnTo>
                          <a:lnTo>
                            <a:pt x="134" y="240"/>
                          </a:lnTo>
                          <a:lnTo>
                            <a:pt x="134" y="237"/>
                          </a:lnTo>
                          <a:lnTo>
                            <a:pt x="132" y="234"/>
                          </a:lnTo>
                          <a:lnTo>
                            <a:pt x="131" y="231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25400">
                      <a:solidFill>
                        <a:srgbClr val="D068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grpSp>
                  <p:nvGrpSpPr>
                    <p:cNvPr id="173" name="群組 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17963" y="2854325"/>
                      <a:ext cx="611188" cy="1797051"/>
                      <a:chOff x="4017963" y="2854325"/>
                      <a:chExt cx="611188" cy="1797051"/>
                    </a:xfrm>
                  </p:grpSpPr>
                  <p:sp>
                    <p:nvSpPr>
                      <p:cNvPr id="174" name="Freeform 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17963" y="2854325"/>
                        <a:ext cx="611188" cy="1557338"/>
                      </a:xfrm>
                      <a:custGeom>
                        <a:avLst/>
                        <a:gdLst>
                          <a:gd name="T0" fmla="*/ 2147483646 w 1155"/>
                          <a:gd name="T1" fmla="*/ 2147483646 h 2943"/>
                          <a:gd name="T2" fmla="*/ 2147483646 w 1155"/>
                          <a:gd name="T3" fmla="*/ 2147483646 h 2943"/>
                          <a:gd name="T4" fmla="*/ 2147483646 w 1155"/>
                          <a:gd name="T5" fmla="*/ 2147483646 h 2943"/>
                          <a:gd name="T6" fmla="*/ 2147483646 w 1155"/>
                          <a:gd name="T7" fmla="*/ 2147483646 h 2943"/>
                          <a:gd name="T8" fmla="*/ 2147483646 w 1155"/>
                          <a:gd name="T9" fmla="*/ 2147483646 h 2943"/>
                          <a:gd name="T10" fmla="*/ 2147483646 w 1155"/>
                          <a:gd name="T11" fmla="*/ 2147483646 h 2943"/>
                          <a:gd name="T12" fmla="*/ 2147483646 w 1155"/>
                          <a:gd name="T13" fmla="*/ 2147483646 h 2943"/>
                          <a:gd name="T14" fmla="*/ 2147483646 w 1155"/>
                          <a:gd name="T15" fmla="*/ 2147483646 h 2943"/>
                          <a:gd name="T16" fmla="*/ 2147483646 w 1155"/>
                          <a:gd name="T17" fmla="*/ 2147483646 h 2943"/>
                          <a:gd name="T18" fmla="*/ 2147483646 w 1155"/>
                          <a:gd name="T19" fmla="*/ 2147483646 h 2943"/>
                          <a:gd name="T20" fmla="*/ 2147483646 w 1155"/>
                          <a:gd name="T21" fmla="*/ 2147483646 h 2943"/>
                          <a:gd name="T22" fmla="*/ 2147483646 w 1155"/>
                          <a:gd name="T23" fmla="*/ 2147483646 h 2943"/>
                          <a:gd name="T24" fmla="*/ 2147483646 w 1155"/>
                          <a:gd name="T25" fmla="*/ 2147483646 h 2943"/>
                          <a:gd name="T26" fmla="*/ 2147483646 w 1155"/>
                          <a:gd name="T27" fmla="*/ 2147483646 h 2943"/>
                          <a:gd name="T28" fmla="*/ 2147483646 w 1155"/>
                          <a:gd name="T29" fmla="*/ 2147483646 h 2943"/>
                          <a:gd name="T30" fmla="*/ 2147483646 w 1155"/>
                          <a:gd name="T31" fmla="*/ 2147483646 h 2943"/>
                          <a:gd name="T32" fmla="*/ 2147483646 w 1155"/>
                          <a:gd name="T33" fmla="*/ 2147483646 h 2943"/>
                          <a:gd name="T34" fmla="*/ 2147483646 w 1155"/>
                          <a:gd name="T35" fmla="*/ 2147483646 h 2943"/>
                          <a:gd name="T36" fmla="*/ 2147483646 w 1155"/>
                          <a:gd name="T37" fmla="*/ 2147483646 h 2943"/>
                          <a:gd name="T38" fmla="*/ 2147483646 w 1155"/>
                          <a:gd name="T39" fmla="*/ 2147483646 h 2943"/>
                          <a:gd name="T40" fmla="*/ 2147483646 w 1155"/>
                          <a:gd name="T41" fmla="*/ 2147483646 h 2943"/>
                          <a:gd name="T42" fmla="*/ 2147483646 w 1155"/>
                          <a:gd name="T43" fmla="*/ 2147483646 h 2943"/>
                          <a:gd name="T44" fmla="*/ 2147483646 w 1155"/>
                          <a:gd name="T45" fmla="*/ 2147483646 h 2943"/>
                          <a:gd name="T46" fmla="*/ 2147483646 w 1155"/>
                          <a:gd name="T47" fmla="*/ 2147483646 h 2943"/>
                          <a:gd name="T48" fmla="*/ 2147483646 w 1155"/>
                          <a:gd name="T49" fmla="*/ 2147483646 h 2943"/>
                          <a:gd name="T50" fmla="*/ 2147483646 w 1155"/>
                          <a:gd name="T51" fmla="*/ 2147483646 h 2943"/>
                          <a:gd name="T52" fmla="*/ 2147483646 w 1155"/>
                          <a:gd name="T53" fmla="*/ 2147483646 h 2943"/>
                          <a:gd name="T54" fmla="*/ 2147483646 w 1155"/>
                          <a:gd name="T55" fmla="*/ 2147483646 h 2943"/>
                          <a:gd name="T56" fmla="*/ 2147483646 w 1155"/>
                          <a:gd name="T57" fmla="*/ 2147483646 h 2943"/>
                          <a:gd name="T58" fmla="*/ 2147483646 w 1155"/>
                          <a:gd name="T59" fmla="*/ 2147483646 h 2943"/>
                          <a:gd name="T60" fmla="*/ 2147483646 w 1155"/>
                          <a:gd name="T61" fmla="*/ 2147483646 h 2943"/>
                          <a:gd name="T62" fmla="*/ 2147483646 w 1155"/>
                          <a:gd name="T63" fmla="*/ 2147483646 h 2943"/>
                          <a:gd name="T64" fmla="*/ 2147483646 w 1155"/>
                          <a:gd name="T65" fmla="*/ 2147483646 h 2943"/>
                          <a:gd name="T66" fmla="*/ 2147483646 w 1155"/>
                          <a:gd name="T67" fmla="*/ 2147483646 h 2943"/>
                          <a:gd name="T68" fmla="*/ 2147483646 w 1155"/>
                          <a:gd name="T69" fmla="*/ 2147483646 h 2943"/>
                          <a:gd name="T70" fmla="*/ 2147483646 w 1155"/>
                          <a:gd name="T71" fmla="*/ 2147483646 h 2943"/>
                          <a:gd name="T72" fmla="*/ 2147483646 w 1155"/>
                          <a:gd name="T73" fmla="*/ 2147483646 h 2943"/>
                          <a:gd name="T74" fmla="*/ 2147483646 w 1155"/>
                          <a:gd name="T75" fmla="*/ 0 h 2943"/>
                          <a:gd name="T76" fmla="*/ 2147483646 w 1155"/>
                          <a:gd name="T77" fmla="*/ 2147483646 h 2943"/>
                          <a:gd name="T78" fmla="*/ 2147483646 w 1155"/>
                          <a:gd name="T79" fmla="*/ 2147483646 h 2943"/>
                          <a:gd name="T80" fmla="*/ 2147483646 w 1155"/>
                          <a:gd name="T81" fmla="*/ 2147483646 h 2943"/>
                          <a:gd name="T82" fmla="*/ 2147483646 w 1155"/>
                          <a:gd name="T83" fmla="*/ 2147483646 h 2943"/>
                          <a:gd name="T84" fmla="*/ 2147483646 w 1155"/>
                          <a:gd name="T85" fmla="*/ 2147483646 h 2943"/>
                          <a:gd name="T86" fmla="*/ 2147483646 w 1155"/>
                          <a:gd name="T87" fmla="*/ 2147483646 h 2943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w 1155"/>
                          <a:gd name="T133" fmla="*/ 0 h 2943"/>
                          <a:gd name="T134" fmla="*/ 1155 w 1155"/>
                          <a:gd name="T135" fmla="*/ 2943 h 2943"/>
                        </a:gdLst>
                        <a:ahLst/>
                        <a:cxnLst>
                          <a:cxn ang="T88">
                            <a:pos x="T0" y="T1"/>
                          </a:cxn>
                          <a:cxn ang="T89">
                            <a:pos x="T2" y="T3"/>
                          </a:cxn>
                          <a:cxn ang="T90">
                            <a:pos x="T4" y="T5"/>
                          </a:cxn>
                          <a:cxn ang="T91">
                            <a:pos x="T6" y="T7"/>
                          </a:cxn>
                          <a:cxn ang="T92">
                            <a:pos x="T8" y="T9"/>
                          </a:cxn>
                          <a:cxn ang="T93">
                            <a:pos x="T10" y="T11"/>
                          </a:cxn>
                          <a:cxn ang="T94">
                            <a:pos x="T12" y="T13"/>
                          </a:cxn>
                          <a:cxn ang="T95">
                            <a:pos x="T14" y="T15"/>
                          </a:cxn>
                          <a:cxn ang="T96">
                            <a:pos x="T16" y="T17"/>
                          </a:cxn>
                          <a:cxn ang="T97">
                            <a:pos x="T18" y="T19"/>
                          </a:cxn>
                          <a:cxn ang="T98">
                            <a:pos x="T20" y="T21"/>
                          </a:cxn>
                          <a:cxn ang="T99">
                            <a:pos x="T22" y="T23"/>
                          </a:cxn>
                          <a:cxn ang="T100">
                            <a:pos x="T24" y="T25"/>
                          </a:cxn>
                          <a:cxn ang="T101">
                            <a:pos x="T26" y="T27"/>
                          </a:cxn>
                          <a:cxn ang="T102">
                            <a:pos x="T28" y="T29"/>
                          </a:cxn>
                          <a:cxn ang="T103">
                            <a:pos x="T30" y="T31"/>
                          </a:cxn>
                          <a:cxn ang="T104">
                            <a:pos x="T32" y="T33"/>
                          </a:cxn>
                          <a:cxn ang="T105">
                            <a:pos x="T34" y="T35"/>
                          </a:cxn>
                          <a:cxn ang="T106">
                            <a:pos x="T36" y="T37"/>
                          </a:cxn>
                          <a:cxn ang="T107">
                            <a:pos x="T38" y="T39"/>
                          </a:cxn>
                          <a:cxn ang="T108">
                            <a:pos x="T40" y="T41"/>
                          </a:cxn>
                          <a:cxn ang="T109">
                            <a:pos x="T42" y="T43"/>
                          </a:cxn>
                          <a:cxn ang="T110">
                            <a:pos x="T44" y="T45"/>
                          </a:cxn>
                          <a:cxn ang="T111">
                            <a:pos x="T46" y="T47"/>
                          </a:cxn>
                          <a:cxn ang="T112">
                            <a:pos x="T48" y="T49"/>
                          </a:cxn>
                          <a:cxn ang="T113">
                            <a:pos x="T50" y="T51"/>
                          </a:cxn>
                          <a:cxn ang="T114">
                            <a:pos x="T52" y="T53"/>
                          </a:cxn>
                          <a:cxn ang="T115">
                            <a:pos x="T54" y="T55"/>
                          </a:cxn>
                          <a:cxn ang="T116">
                            <a:pos x="T56" y="T57"/>
                          </a:cxn>
                          <a:cxn ang="T117">
                            <a:pos x="T58" y="T59"/>
                          </a:cxn>
                          <a:cxn ang="T118">
                            <a:pos x="T60" y="T61"/>
                          </a:cxn>
                          <a:cxn ang="T119">
                            <a:pos x="T62" y="T63"/>
                          </a:cxn>
                          <a:cxn ang="T120">
                            <a:pos x="T64" y="T65"/>
                          </a:cxn>
                          <a:cxn ang="T121">
                            <a:pos x="T66" y="T67"/>
                          </a:cxn>
                          <a:cxn ang="T122">
                            <a:pos x="T68" y="T69"/>
                          </a:cxn>
                          <a:cxn ang="T123">
                            <a:pos x="T70" y="T71"/>
                          </a:cxn>
                          <a:cxn ang="T124">
                            <a:pos x="T72" y="T73"/>
                          </a:cxn>
                          <a:cxn ang="T125">
                            <a:pos x="T74" y="T75"/>
                          </a:cxn>
                          <a:cxn ang="T126">
                            <a:pos x="T76" y="T77"/>
                          </a:cxn>
                          <a:cxn ang="T127">
                            <a:pos x="T78" y="T79"/>
                          </a:cxn>
                          <a:cxn ang="T128">
                            <a:pos x="T80" y="T81"/>
                          </a:cxn>
                          <a:cxn ang="T129">
                            <a:pos x="T82" y="T83"/>
                          </a:cxn>
                          <a:cxn ang="T130">
                            <a:pos x="T84" y="T85"/>
                          </a:cxn>
                          <a:cxn ang="T131">
                            <a:pos x="T86" y="T87"/>
                          </a:cxn>
                        </a:cxnLst>
                        <a:rect l="T132" t="T133" r="T134" b="T135"/>
                        <a:pathLst>
                          <a:path w="1155" h="2943">
                            <a:moveTo>
                              <a:pt x="722" y="2943"/>
                            </a:moveTo>
                            <a:lnTo>
                              <a:pt x="764" y="2868"/>
                            </a:lnTo>
                            <a:lnTo>
                              <a:pt x="794" y="2814"/>
                            </a:lnTo>
                            <a:lnTo>
                              <a:pt x="795" y="2812"/>
                            </a:lnTo>
                            <a:lnTo>
                              <a:pt x="797" y="2811"/>
                            </a:lnTo>
                            <a:lnTo>
                              <a:pt x="804" y="2803"/>
                            </a:lnTo>
                            <a:lnTo>
                              <a:pt x="816" y="2793"/>
                            </a:lnTo>
                            <a:lnTo>
                              <a:pt x="816" y="2791"/>
                            </a:lnTo>
                            <a:lnTo>
                              <a:pt x="876" y="2703"/>
                            </a:lnTo>
                            <a:lnTo>
                              <a:pt x="909" y="2653"/>
                            </a:lnTo>
                            <a:lnTo>
                              <a:pt x="959" y="2581"/>
                            </a:lnTo>
                            <a:lnTo>
                              <a:pt x="962" y="2578"/>
                            </a:lnTo>
                            <a:lnTo>
                              <a:pt x="963" y="2577"/>
                            </a:lnTo>
                            <a:lnTo>
                              <a:pt x="965" y="2575"/>
                            </a:lnTo>
                            <a:lnTo>
                              <a:pt x="968" y="2572"/>
                            </a:lnTo>
                            <a:lnTo>
                              <a:pt x="969" y="2571"/>
                            </a:lnTo>
                            <a:lnTo>
                              <a:pt x="972" y="2569"/>
                            </a:lnTo>
                            <a:lnTo>
                              <a:pt x="975" y="2568"/>
                            </a:lnTo>
                            <a:lnTo>
                              <a:pt x="986" y="2560"/>
                            </a:lnTo>
                            <a:lnTo>
                              <a:pt x="989" y="2560"/>
                            </a:lnTo>
                            <a:lnTo>
                              <a:pt x="990" y="2559"/>
                            </a:lnTo>
                            <a:lnTo>
                              <a:pt x="993" y="2556"/>
                            </a:lnTo>
                            <a:lnTo>
                              <a:pt x="995" y="2554"/>
                            </a:lnTo>
                            <a:lnTo>
                              <a:pt x="998" y="2553"/>
                            </a:lnTo>
                            <a:lnTo>
                              <a:pt x="999" y="2551"/>
                            </a:lnTo>
                            <a:lnTo>
                              <a:pt x="1034" y="2509"/>
                            </a:lnTo>
                            <a:lnTo>
                              <a:pt x="1044" y="2497"/>
                            </a:lnTo>
                            <a:lnTo>
                              <a:pt x="1070" y="2470"/>
                            </a:lnTo>
                            <a:lnTo>
                              <a:pt x="1071" y="2470"/>
                            </a:lnTo>
                            <a:lnTo>
                              <a:pt x="1071" y="2469"/>
                            </a:lnTo>
                            <a:lnTo>
                              <a:pt x="1071" y="2467"/>
                            </a:lnTo>
                            <a:lnTo>
                              <a:pt x="1073" y="2467"/>
                            </a:lnTo>
                            <a:lnTo>
                              <a:pt x="1073" y="2466"/>
                            </a:lnTo>
                            <a:lnTo>
                              <a:pt x="1073" y="2464"/>
                            </a:lnTo>
                            <a:lnTo>
                              <a:pt x="1079" y="2436"/>
                            </a:lnTo>
                            <a:lnTo>
                              <a:pt x="1092" y="2359"/>
                            </a:lnTo>
                            <a:lnTo>
                              <a:pt x="1104" y="2293"/>
                            </a:lnTo>
                            <a:lnTo>
                              <a:pt x="1109" y="2269"/>
                            </a:lnTo>
                            <a:lnTo>
                              <a:pt x="1127" y="2167"/>
                            </a:lnTo>
                            <a:lnTo>
                              <a:pt x="1133" y="2139"/>
                            </a:lnTo>
                            <a:lnTo>
                              <a:pt x="1133" y="2134"/>
                            </a:lnTo>
                            <a:lnTo>
                              <a:pt x="1133" y="2131"/>
                            </a:lnTo>
                            <a:lnTo>
                              <a:pt x="1134" y="2127"/>
                            </a:lnTo>
                            <a:lnTo>
                              <a:pt x="1133" y="2122"/>
                            </a:lnTo>
                            <a:lnTo>
                              <a:pt x="1133" y="2118"/>
                            </a:lnTo>
                            <a:lnTo>
                              <a:pt x="1133" y="2113"/>
                            </a:lnTo>
                            <a:lnTo>
                              <a:pt x="1124" y="2076"/>
                            </a:lnTo>
                            <a:lnTo>
                              <a:pt x="1121" y="2062"/>
                            </a:lnTo>
                            <a:lnTo>
                              <a:pt x="1121" y="2061"/>
                            </a:lnTo>
                            <a:lnTo>
                              <a:pt x="1121" y="2059"/>
                            </a:lnTo>
                            <a:lnTo>
                              <a:pt x="1121" y="2058"/>
                            </a:lnTo>
                            <a:lnTo>
                              <a:pt x="1121" y="2056"/>
                            </a:lnTo>
                            <a:lnTo>
                              <a:pt x="1121" y="2055"/>
                            </a:lnTo>
                            <a:lnTo>
                              <a:pt x="1145" y="1968"/>
                            </a:lnTo>
                            <a:lnTo>
                              <a:pt x="1149" y="1951"/>
                            </a:lnTo>
                            <a:lnTo>
                              <a:pt x="1154" y="1933"/>
                            </a:lnTo>
                            <a:lnTo>
                              <a:pt x="1155" y="1923"/>
                            </a:lnTo>
                            <a:lnTo>
                              <a:pt x="1155" y="1914"/>
                            </a:lnTo>
                            <a:lnTo>
                              <a:pt x="1155" y="1905"/>
                            </a:lnTo>
                            <a:lnTo>
                              <a:pt x="1154" y="1896"/>
                            </a:lnTo>
                            <a:lnTo>
                              <a:pt x="1152" y="1873"/>
                            </a:lnTo>
                            <a:lnTo>
                              <a:pt x="1148" y="1821"/>
                            </a:lnTo>
                            <a:lnTo>
                              <a:pt x="1140" y="1728"/>
                            </a:lnTo>
                            <a:lnTo>
                              <a:pt x="1133" y="1690"/>
                            </a:lnTo>
                            <a:lnTo>
                              <a:pt x="1118" y="1588"/>
                            </a:lnTo>
                            <a:lnTo>
                              <a:pt x="1109" y="1533"/>
                            </a:lnTo>
                            <a:lnTo>
                              <a:pt x="1091" y="1413"/>
                            </a:lnTo>
                            <a:lnTo>
                              <a:pt x="1086" y="1390"/>
                            </a:lnTo>
                            <a:lnTo>
                              <a:pt x="1083" y="1381"/>
                            </a:lnTo>
                            <a:lnTo>
                              <a:pt x="1031" y="1275"/>
                            </a:lnTo>
                            <a:lnTo>
                              <a:pt x="983" y="1177"/>
                            </a:lnTo>
                            <a:lnTo>
                              <a:pt x="977" y="1164"/>
                            </a:lnTo>
                            <a:lnTo>
                              <a:pt x="965" y="1140"/>
                            </a:lnTo>
                            <a:lnTo>
                              <a:pt x="956" y="1119"/>
                            </a:lnTo>
                            <a:lnTo>
                              <a:pt x="903" y="1020"/>
                            </a:lnTo>
                            <a:lnTo>
                              <a:pt x="879" y="975"/>
                            </a:lnTo>
                            <a:lnTo>
                              <a:pt x="867" y="954"/>
                            </a:lnTo>
                            <a:lnTo>
                              <a:pt x="849" y="919"/>
                            </a:lnTo>
                            <a:lnTo>
                              <a:pt x="845" y="906"/>
                            </a:lnTo>
                            <a:lnTo>
                              <a:pt x="836" y="883"/>
                            </a:lnTo>
                            <a:lnTo>
                              <a:pt x="819" y="847"/>
                            </a:lnTo>
                            <a:lnTo>
                              <a:pt x="801" y="805"/>
                            </a:lnTo>
                            <a:lnTo>
                              <a:pt x="794" y="789"/>
                            </a:lnTo>
                            <a:lnTo>
                              <a:pt x="786" y="769"/>
                            </a:lnTo>
                            <a:lnTo>
                              <a:pt x="764" y="718"/>
                            </a:lnTo>
                            <a:lnTo>
                              <a:pt x="741" y="666"/>
                            </a:lnTo>
                            <a:lnTo>
                              <a:pt x="735" y="649"/>
                            </a:lnTo>
                            <a:lnTo>
                              <a:pt x="722" y="628"/>
                            </a:lnTo>
                            <a:lnTo>
                              <a:pt x="693" y="576"/>
                            </a:lnTo>
                            <a:lnTo>
                              <a:pt x="689" y="568"/>
                            </a:lnTo>
                            <a:lnTo>
                              <a:pt x="681" y="556"/>
                            </a:lnTo>
                            <a:lnTo>
                              <a:pt x="660" y="522"/>
                            </a:lnTo>
                            <a:lnTo>
                              <a:pt x="653" y="507"/>
                            </a:lnTo>
                            <a:lnTo>
                              <a:pt x="618" y="448"/>
                            </a:lnTo>
                            <a:lnTo>
                              <a:pt x="596" y="411"/>
                            </a:lnTo>
                            <a:lnTo>
                              <a:pt x="587" y="394"/>
                            </a:lnTo>
                            <a:lnTo>
                              <a:pt x="581" y="385"/>
                            </a:lnTo>
                            <a:lnTo>
                              <a:pt x="567" y="360"/>
                            </a:lnTo>
                            <a:lnTo>
                              <a:pt x="540" y="312"/>
                            </a:lnTo>
                            <a:lnTo>
                              <a:pt x="516" y="273"/>
                            </a:lnTo>
                            <a:lnTo>
                              <a:pt x="501" y="246"/>
                            </a:lnTo>
                            <a:lnTo>
                              <a:pt x="462" y="184"/>
                            </a:lnTo>
                            <a:lnTo>
                              <a:pt x="399" y="91"/>
                            </a:lnTo>
                            <a:lnTo>
                              <a:pt x="384" y="67"/>
                            </a:lnTo>
                            <a:lnTo>
                              <a:pt x="345" y="4"/>
                            </a:lnTo>
                            <a:lnTo>
                              <a:pt x="344" y="4"/>
                            </a:lnTo>
                            <a:lnTo>
                              <a:pt x="344" y="3"/>
                            </a:lnTo>
                            <a:lnTo>
                              <a:pt x="342" y="3"/>
                            </a:lnTo>
                            <a:lnTo>
                              <a:pt x="342" y="1"/>
                            </a:lnTo>
                            <a:lnTo>
                              <a:pt x="341" y="1"/>
                            </a:lnTo>
                            <a:lnTo>
                              <a:pt x="339" y="1"/>
                            </a:lnTo>
                            <a:lnTo>
                              <a:pt x="339" y="0"/>
                            </a:lnTo>
                            <a:lnTo>
                              <a:pt x="338" y="0"/>
                            </a:lnTo>
                            <a:lnTo>
                              <a:pt x="336" y="0"/>
                            </a:lnTo>
                            <a:lnTo>
                              <a:pt x="336" y="1"/>
                            </a:lnTo>
                            <a:lnTo>
                              <a:pt x="335" y="1"/>
                            </a:lnTo>
                            <a:lnTo>
                              <a:pt x="333" y="1"/>
                            </a:lnTo>
                            <a:lnTo>
                              <a:pt x="282" y="31"/>
                            </a:lnTo>
                            <a:lnTo>
                              <a:pt x="249" y="45"/>
                            </a:lnTo>
                            <a:lnTo>
                              <a:pt x="209" y="54"/>
                            </a:lnTo>
                            <a:lnTo>
                              <a:pt x="191" y="54"/>
                            </a:lnTo>
                            <a:lnTo>
                              <a:pt x="164" y="48"/>
                            </a:lnTo>
                            <a:lnTo>
                              <a:pt x="140" y="39"/>
                            </a:lnTo>
                            <a:lnTo>
                              <a:pt x="90" y="12"/>
                            </a:lnTo>
                            <a:lnTo>
                              <a:pt x="89" y="12"/>
                            </a:lnTo>
                            <a:lnTo>
                              <a:pt x="87" y="12"/>
                            </a:lnTo>
                            <a:lnTo>
                              <a:pt x="86" y="10"/>
                            </a:lnTo>
                            <a:lnTo>
                              <a:pt x="84" y="10"/>
                            </a:lnTo>
                            <a:lnTo>
                              <a:pt x="83" y="10"/>
                            </a:lnTo>
                            <a:lnTo>
                              <a:pt x="83" y="12"/>
                            </a:lnTo>
                            <a:lnTo>
                              <a:pt x="81" y="12"/>
                            </a:lnTo>
                            <a:lnTo>
                              <a:pt x="80" y="12"/>
                            </a:lnTo>
                            <a:lnTo>
                              <a:pt x="33" y="33"/>
                            </a:lnTo>
                            <a:lnTo>
                              <a:pt x="0" y="48"/>
                            </a:lnTo>
                          </a:path>
                        </a:pathLst>
                      </a:custGeom>
                      <a:noFill/>
                      <a:ln w="25400">
                        <a:solidFill>
                          <a:srgbClr val="73C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75" name="Freeform 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00513" y="4411663"/>
                        <a:ext cx="300038" cy="239713"/>
                      </a:xfrm>
                      <a:custGeom>
                        <a:avLst/>
                        <a:gdLst>
                          <a:gd name="T0" fmla="*/ 2147483646 w 568"/>
                          <a:gd name="T1" fmla="*/ 0 h 454"/>
                          <a:gd name="T2" fmla="*/ 2147483646 w 568"/>
                          <a:gd name="T3" fmla="*/ 2147483646 h 454"/>
                          <a:gd name="T4" fmla="*/ 2147483646 w 568"/>
                          <a:gd name="T5" fmla="*/ 2147483646 h 454"/>
                          <a:gd name="T6" fmla="*/ 2147483646 w 568"/>
                          <a:gd name="T7" fmla="*/ 2147483646 h 454"/>
                          <a:gd name="T8" fmla="*/ 2147483646 w 568"/>
                          <a:gd name="T9" fmla="*/ 2147483646 h 454"/>
                          <a:gd name="T10" fmla="*/ 2147483646 w 568"/>
                          <a:gd name="T11" fmla="*/ 2147483646 h 454"/>
                          <a:gd name="T12" fmla="*/ 2147483646 w 568"/>
                          <a:gd name="T13" fmla="*/ 2147483646 h 454"/>
                          <a:gd name="T14" fmla="*/ 2147483646 w 568"/>
                          <a:gd name="T15" fmla="*/ 2147483646 h 454"/>
                          <a:gd name="T16" fmla="*/ 2147483646 w 568"/>
                          <a:gd name="T17" fmla="*/ 2147483646 h 454"/>
                          <a:gd name="T18" fmla="*/ 2147483646 w 568"/>
                          <a:gd name="T19" fmla="*/ 2147483646 h 454"/>
                          <a:gd name="T20" fmla="*/ 2147483646 w 568"/>
                          <a:gd name="T21" fmla="*/ 2147483646 h 454"/>
                          <a:gd name="T22" fmla="*/ 2147483646 w 568"/>
                          <a:gd name="T23" fmla="*/ 2147483646 h 454"/>
                          <a:gd name="T24" fmla="*/ 2147483646 w 568"/>
                          <a:gd name="T25" fmla="*/ 2147483646 h 454"/>
                          <a:gd name="T26" fmla="*/ 2147483646 w 568"/>
                          <a:gd name="T27" fmla="*/ 2147483646 h 454"/>
                          <a:gd name="T28" fmla="*/ 2147483646 w 568"/>
                          <a:gd name="T29" fmla="*/ 2147483646 h 454"/>
                          <a:gd name="T30" fmla="*/ 2147483646 w 568"/>
                          <a:gd name="T31" fmla="*/ 2147483646 h 454"/>
                          <a:gd name="T32" fmla="*/ 2147483646 w 568"/>
                          <a:gd name="T33" fmla="*/ 2147483646 h 454"/>
                          <a:gd name="T34" fmla="*/ 2147483646 w 568"/>
                          <a:gd name="T35" fmla="*/ 2147483646 h 454"/>
                          <a:gd name="T36" fmla="*/ 2147483646 w 568"/>
                          <a:gd name="T37" fmla="*/ 2147483646 h 454"/>
                          <a:gd name="T38" fmla="*/ 2147483646 w 568"/>
                          <a:gd name="T39" fmla="*/ 2147483646 h 454"/>
                          <a:gd name="T40" fmla="*/ 2147483646 w 568"/>
                          <a:gd name="T41" fmla="*/ 2147483646 h 454"/>
                          <a:gd name="T42" fmla="*/ 2147483646 w 568"/>
                          <a:gd name="T43" fmla="*/ 2147483646 h 454"/>
                          <a:gd name="T44" fmla="*/ 2147483646 w 568"/>
                          <a:gd name="T45" fmla="*/ 2147483646 h 454"/>
                          <a:gd name="T46" fmla="*/ 2147483646 w 568"/>
                          <a:gd name="T47" fmla="*/ 2147483646 h 454"/>
                          <a:gd name="T48" fmla="*/ 2147483646 w 568"/>
                          <a:gd name="T49" fmla="*/ 2147483646 h 454"/>
                          <a:gd name="T50" fmla="*/ 2147483646 w 568"/>
                          <a:gd name="T51" fmla="*/ 2147483646 h 454"/>
                          <a:gd name="T52" fmla="*/ 2147483646 w 568"/>
                          <a:gd name="T53" fmla="*/ 2147483646 h 454"/>
                          <a:gd name="T54" fmla="*/ 2147483646 w 568"/>
                          <a:gd name="T55" fmla="*/ 2147483646 h 454"/>
                          <a:gd name="T56" fmla="*/ 2147483646 w 568"/>
                          <a:gd name="T57" fmla="*/ 2147483646 h 454"/>
                          <a:gd name="T58" fmla="*/ 2147483646 w 568"/>
                          <a:gd name="T59" fmla="*/ 2147483646 h 454"/>
                          <a:gd name="T60" fmla="*/ 2147483646 w 568"/>
                          <a:gd name="T61" fmla="*/ 2147483646 h 454"/>
                          <a:gd name="T62" fmla="*/ 2147483646 w 568"/>
                          <a:gd name="T63" fmla="*/ 2147483646 h 454"/>
                          <a:gd name="T64" fmla="*/ 2147483646 w 568"/>
                          <a:gd name="T65" fmla="*/ 2147483646 h 454"/>
                          <a:gd name="T66" fmla="*/ 2147483646 w 568"/>
                          <a:gd name="T67" fmla="*/ 2147483646 h 454"/>
                          <a:gd name="T68" fmla="*/ 2147483646 w 568"/>
                          <a:gd name="T69" fmla="*/ 2147483646 h 454"/>
                          <a:gd name="T70" fmla="*/ 2147483646 w 568"/>
                          <a:gd name="T71" fmla="*/ 2147483646 h 454"/>
                          <a:gd name="T72" fmla="*/ 2147483646 w 568"/>
                          <a:gd name="T73" fmla="*/ 2147483646 h 454"/>
                          <a:gd name="T74" fmla="*/ 2147483646 w 568"/>
                          <a:gd name="T75" fmla="*/ 2147483646 h 454"/>
                          <a:gd name="T76" fmla="*/ 2147483646 w 568"/>
                          <a:gd name="T77" fmla="*/ 2147483646 h 454"/>
                          <a:gd name="T78" fmla="*/ 2147483646 w 568"/>
                          <a:gd name="T79" fmla="*/ 2147483646 h 454"/>
                          <a:gd name="T80" fmla="*/ 2147483646 w 568"/>
                          <a:gd name="T81" fmla="*/ 2147483646 h 454"/>
                          <a:gd name="T82" fmla="*/ 2147483646 w 568"/>
                          <a:gd name="T83" fmla="*/ 2147483646 h 454"/>
                          <a:gd name="T84" fmla="*/ 2147483646 w 568"/>
                          <a:gd name="T85" fmla="*/ 2147483646 h 454"/>
                          <a:gd name="T86" fmla="*/ 2147483646 w 568"/>
                          <a:gd name="T87" fmla="*/ 2147483646 h 454"/>
                          <a:gd name="T88" fmla="*/ 2147483646 w 568"/>
                          <a:gd name="T89" fmla="*/ 2147483646 h 454"/>
                          <a:gd name="T90" fmla="*/ 2147483646 w 568"/>
                          <a:gd name="T91" fmla="*/ 2147483646 h 454"/>
                          <a:gd name="T92" fmla="*/ 2147483646 w 568"/>
                          <a:gd name="T93" fmla="*/ 2147483646 h 454"/>
                          <a:gd name="T94" fmla="*/ 2147483646 w 568"/>
                          <a:gd name="T95" fmla="*/ 2147483646 h 454"/>
                          <a:gd name="T96" fmla="*/ 0 w 568"/>
                          <a:gd name="T97" fmla="*/ 2147483646 h 454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w 568"/>
                          <a:gd name="T148" fmla="*/ 0 h 454"/>
                          <a:gd name="T149" fmla="*/ 568 w 568"/>
                          <a:gd name="T150" fmla="*/ 454 h 454"/>
                        </a:gdLst>
                        <a:ahLst/>
                        <a:cxnLst>
                          <a:cxn ang="T98">
                            <a:pos x="T0" y="T1"/>
                          </a:cxn>
                          <a:cxn ang="T99">
                            <a:pos x="T2" y="T3"/>
                          </a:cxn>
                          <a:cxn ang="T100">
                            <a:pos x="T4" y="T5"/>
                          </a:cxn>
                          <a:cxn ang="T101">
                            <a:pos x="T6" y="T7"/>
                          </a:cxn>
                          <a:cxn ang="T102">
                            <a:pos x="T8" y="T9"/>
                          </a:cxn>
                          <a:cxn ang="T103">
                            <a:pos x="T10" y="T11"/>
                          </a:cxn>
                          <a:cxn ang="T104">
                            <a:pos x="T12" y="T13"/>
                          </a:cxn>
                          <a:cxn ang="T105">
                            <a:pos x="T14" y="T15"/>
                          </a:cxn>
                          <a:cxn ang="T106">
                            <a:pos x="T16" y="T17"/>
                          </a:cxn>
                          <a:cxn ang="T107">
                            <a:pos x="T18" y="T19"/>
                          </a:cxn>
                          <a:cxn ang="T108">
                            <a:pos x="T20" y="T21"/>
                          </a:cxn>
                          <a:cxn ang="T109">
                            <a:pos x="T22" y="T23"/>
                          </a:cxn>
                          <a:cxn ang="T110">
                            <a:pos x="T24" y="T25"/>
                          </a:cxn>
                          <a:cxn ang="T111">
                            <a:pos x="T26" y="T27"/>
                          </a:cxn>
                          <a:cxn ang="T112">
                            <a:pos x="T28" y="T29"/>
                          </a:cxn>
                          <a:cxn ang="T113">
                            <a:pos x="T30" y="T31"/>
                          </a:cxn>
                          <a:cxn ang="T114">
                            <a:pos x="T32" y="T33"/>
                          </a:cxn>
                          <a:cxn ang="T115">
                            <a:pos x="T34" y="T35"/>
                          </a:cxn>
                          <a:cxn ang="T116">
                            <a:pos x="T36" y="T37"/>
                          </a:cxn>
                          <a:cxn ang="T117">
                            <a:pos x="T38" y="T39"/>
                          </a:cxn>
                          <a:cxn ang="T118">
                            <a:pos x="T40" y="T41"/>
                          </a:cxn>
                          <a:cxn ang="T119">
                            <a:pos x="T42" y="T43"/>
                          </a:cxn>
                          <a:cxn ang="T120">
                            <a:pos x="T44" y="T45"/>
                          </a:cxn>
                          <a:cxn ang="T121">
                            <a:pos x="T46" y="T47"/>
                          </a:cxn>
                          <a:cxn ang="T122">
                            <a:pos x="T48" y="T49"/>
                          </a:cxn>
                          <a:cxn ang="T123">
                            <a:pos x="T50" y="T51"/>
                          </a:cxn>
                          <a:cxn ang="T124">
                            <a:pos x="T52" y="T53"/>
                          </a:cxn>
                          <a:cxn ang="T125">
                            <a:pos x="T54" y="T55"/>
                          </a:cxn>
                          <a:cxn ang="T126">
                            <a:pos x="T56" y="T57"/>
                          </a:cxn>
                          <a:cxn ang="T127">
                            <a:pos x="T58" y="T59"/>
                          </a:cxn>
                          <a:cxn ang="T128">
                            <a:pos x="T60" y="T61"/>
                          </a:cxn>
                          <a:cxn ang="T129">
                            <a:pos x="T62" y="T63"/>
                          </a:cxn>
                          <a:cxn ang="T130">
                            <a:pos x="T64" y="T65"/>
                          </a:cxn>
                          <a:cxn ang="T131">
                            <a:pos x="T66" y="T67"/>
                          </a:cxn>
                          <a:cxn ang="T132">
                            <a:pos x="T68" y="T69"/>
                          </a:cxn>
                          <a:cxn ang="T133">
                            <a:pos x="T70" y="T71"/>
                          </a:cxn>
                          <a:cxn ang="T134">
                            <a:pos x="T72" y="T73"/>
                          </a:cxn>
                          <a:cxn ang="T135">
                            <a:pos x="T74" y="T75"/>
                          </a:cxn>
                          <a:cxn ang="T136">
                            <a:pos x="T76" y="T77"/>
                          </a:cxn>
                          <a:cxn ang="T137">
                            <a:pos x="T78" y="T79"/>
                          </a:cxn>
                          <a:cxn ang="T138">
                            <a:pos x="T80" y="T81"/>
                          </a:cxn>
                          <a:cxn ang="T139">
                            <a:pos x="T82" y="T83"/>
                          </a:cxn>
                          <a:cxn ang="T140">
                            <a:pos x="T84" y="T85"/>
                          </a:cxn>
                          <a:cxn ang="T141">
                            <a:pos x="T86" y="T87"/>
                          </a:cxn>
                          <a:cxn ang="T142">
                            <a:pos x="T88" y="T89"/>
                          </a:cxn>
                          <a:cxn ang="T143">
                            <a:pos x="T90" y="T91"/>
                          </a:cxn>
                          <a:cxn ang="T144">
                            <a:pos x="T92" y="T93"/>
                          </a:cxn>
                          <a:cxn ang="T145">
                            <a:pos x="T94" y="T95"/>
                          </a:cxn>
                          <a:cxn ang="T146">
                            <a:pos x="T96" y="T97"/>
                          </a:cxn>
                        </a:cxnLst>
                        <a:rect l="T147" t="T148" r="T149" b="T150"/>
                        <a:pathLst>
                          <a:path w="568" h="454">
                            <a:moveTo>
                              <a:pt x="568" y="0"/>
                            </a:moveTo>
                            <a:lnTo>
                              <a:pt x="546" y="31"/>
                            </a:lnTo>
                            <a:lnTo>
                              <a:pt x="543" y="39"/>
                            </a:lnTo>
                            <a:lnTo>
                              <a:pt x="540" y="46"/>
                            </a:lnTo>
                            <a:lnTo>
                              <a:pt x="534" y="49"/>
                            </a:lnTo>
                            <a:lnTo>
                              <a:pt x="471" y="94"/>
                            </a:lnTo>
                            <a:lnTo>
                              <a:pt x="468" y="97"/>
                            </a:lnTo>
                            <a:lnTo>
                              <a:pt x="463" y="100"/>
                            </a:lnTo>
                            <a:lnTo>
                              <a:pt x="462" y="102"/>
                            </a:lnTo>
                            <a:lnTo>
                              <a:pt x="459" y="105"/>
                            </a:lnTo>
                            <a:lnTo>
                              <a:pt x="442" y="115"/>
                            </a:lnTo>
                            <a:lnTo>
                              <a:pt x="423" y="130"/>
                            </a:lnTo>
                            <a:lnTo>
                              <a:pt x="415" y="135"/>
                            </a:lnTo>
                            <a:lnTo>
                              <a:pt x="412" y="138"/>
                            </a:lnTo>
                            <a:lnTo>
                              <a:pt x="406" y="142"/>
                            </a:lnTo>
                            <a:lnTo>
                              <a:pt x="400" y="147"/>
                            </a:lnTo>
                            <a:lnTo>
                              <a:pt x="372" y="168"/>
                            </a:lnTo>
                            <a:lnTo>
                              <a:pt x="358" y="178"/>
                            </a:lnTo>
                            <a:lnTo>
                              <a:pt x="345" y="190"/>
                            </a:lnTo>
                            <a:lnTo>
                              <a:pt x="330" y="204"/>
                            </a:lnTo>
                            <a:lnTo>
                              <a:pt x="304" y="223"/>
                            </a:lnTo>
                            <a:lnTo>
                              <a:pt x="303" y="225"/>
                            </a:lnTo>
                            <a:lnTo>
                              <a:pt x="291" y="234"/>
                            </a:lnTo>
                            <a:lnTo>
                              <a:pt x="280" y="240"/>
                            </a:lnTo>
                            <a:lnTo>
                              <a:pt x="265" y="249"/>
                            </a:lnTo>
                            <a:lnTo>
                              <a:pt x="261" y="252"/>
                            </a:lnTo>
                            <a:lnTo>
                              <a:pt x="256" y="255"/>
                            </a:lnTo>
                            <a:lnTo>
                              <a:pt x="249" y="258"/>
                            </a:lnTo>
                            <a:lnTo>
                              <a:pt x="247" y="259"/>
                            </a:lnTo>
                            <a:lnTo>
                              <a:pt x="231" y="264"/>
                            </a:lnTo>
                            <a:lnTo>
                              <a:pt x="219" y="270"/>
                            </a:lnTo>
                            <a:lnTo>
                              <a:pt x="207" y="276"/>
                            </a:lnTo>
                            <a:lnTo>
                              <a:pt x="199" y="282"/>
                            </a:lnTo>
                            <a:lnTo>
                              <a:pt x="184" y="295"/>
                            </a:lnTo>
                            <a:lnTo>
                              <a:pt x="171" y="307"/>
                            </a:lnTo>
                            <a:lnTo>
                              <a:pt x="160" y="316"/>
                            </a:lnTo>
                            <a:lnTo>
                              <a:pt x="142" y="331"/>
                            </a:lnTo>
                            <a:lnTo>
                              <a:pt x="139" y="333"/>
                            </a:lnTo>
                            <a:lnTo>
                              <a:pt x="129" y="342"/>
                            </a:lnTo>
                            <a:lnTo>
                              <a:pt x="124" y="345"/>
                            </a:lnTo>
                            <a:lnTo>
                              <a:pt x="114" y="352"/>
                            </a:lnTo>
                            <a:lnTo>
                              <a:pt x="102" y="361"/>
                            </a:lnTo>
                            <a:lnTo>
                              <a:pt x="69" y="391"/>
                            </a:lnTo>
                            <a:lnTo>
                              <a:pt x="60" y="400"/>
                            </a:lnTo>
                            <a:lnTo>
                              <a:pt x="54" y="406"/>
                            </a:lnTo>
                            <a:lnTo>
                              <a:pt x="40" y="418"/>
                            </a:lnTo>
                            <a:lnTo>
                              <a:pt x="18" y="439"/>
                            </a:lnTo>
                            <a:lnTo>
                              <a:pt x="15" y="442"/>
                            </a:lnTo>
                            <a:lnTo>
                              <a:pt x="0" y="454"/>
                            </a:lnTo>
                          </a:path>
                        </a:pathLst>
                      </a:custGeom>
                      <a:noFill/>
                      <a:ln w="25400">
                        <a:solidFill>
                          <a:srgbClr val="73C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</p:grpSp>
              </p:grpSp>
              <p:grpSp>
                <p:nvGrpSpPr>
                  <p:cNvPr id="118" name="群組 50"/>
                  <p:cNvGrpSpPr>
                    <a:grpSpLocks/>
                  </p:cNvGrpSpPr>
                  <p:nvPr/>
                </p:nvGrpSpPr>
                <p:grpSpPr bwMode="auto">
                  <a:xfrm>
                    <a:off x="3195638" y="750888"/>
                    <a:ext cx="1747837" cy="4251325"/>
                    <a:chOff x="3195638" y="750888"/>
                    <a:chExt cx="1747837" cy="4251325"/>
                  </a:xfrm>
                </p:grpSpPr>
                <p:grpSp>
                  <p:nvGrpSpPr>
                    <p:cNvPr id="119" name="群組 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5200" y="2279650"/>
                      <a:ext cx="1244600" cy="1057275"/>
                      <a:chOff x="3505200" y="2279650"/>
                      <a:chExt cx="1244600" cy="1057275"/>
                    </a:xfrm>
                  </p:grpSpPr>
                  <p:sp>
                    <p:nvSpPr>
                      <p:cNvPr id="169" name="Freeform 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11550" y="2809875"/>
                        <a:ext cx="381000" cy="523875"/>
                      </a:xfrm>
                      <a:custGeom>
                        <a:avLst/>
                        <a:gdLst>
                          <a:gd name="T0" fmla="*/ 2147483646 w 720"/>
                          <a:gd name="T1" fmla="*/ 2147483646 h 990"/>
                          <a:gd name="T2" fmla="*/ 2147483646 w 720"/>
                          <a:gd name="T3" fmla="*/ 2147483646 h 990"/>
                          <a:gd name="T4" fmla="*/ 2147483646 w 720"/>
                          <a:gd name="T5" fmla="*/ 2147483646 h 990"/>
                          <a:gd name="T6" fmla="*/ 2147483646 w 720"/>
                          <a:gd name="T7" fmla="*/ 2147483646 h 990"/>
                          <a:gd name="T8" fmla="*/ 2147483646 w 720"/>
                          <a:gd name="T9" fmla="*/ 2147483646 h 990"/>
                          <a:gd name="T10" fmla="*/ 2147483646 w 720"/>
                          <a:gd name="T11" fmla="*/ 2147483646 h 990"/>
                          <a:gd name="T12" fmla="*/ 2147483646 w 720"/>
                          <a:gd name="T13" fmla="*/ 2147483646 h 990"/>
                          <a:gd name="T14" fmla="*/ 2147483646 w 720"/>
                          <a:gd name="T15" fmla="*/ 2147483646 h 990"/>
                          <a:gd name="T16" fmla="*/ 2147483646 w 720"/>
                          <a:gd name="T17" fmla="*/ 2147483646 h 990"/>
                          <a:gd name="T18" fmla="*/ 2147483646 w 720"/>
                          <a:gd name="T19" fmla="*/ 2147483646 h 990"/>
                          <a:gd name="T20" fmla="*/ 2147483646 w 720"/>
                          <a:gd name="T21" fmla="*/ 2147483646 h 990"/>
                          <a:gd name="T22" fmla="*/ 2147483646 w 720"/>
                          <a:gd name="T23" fmla="*/ 2147483646 h 990"/>
                          <a:gd name="T24" fmla="*/ 2147483646 w 720"/>
                          <a:gd name="T25" fmla="*/ 2147483646 h 990"/>
                          <a:gd name="T26" fmla="*/ 2147483646 w 720"/>
                          <a:gd name="T27" fmla="*/ 2147483646 h 990"/>
                          <a:gd name="T28" fmla="*/ 2147483646 w 720"/>
                          <a:gd name="T29" fmla="*/ 2147483646 h 990"/>
                          <a:gd name="T30" fmla="*/ 2147483646 w 720"/>
                          <a:gd name="T31" fmla="*/ 2147483646 h 990"/>
                          <a:gd name="T32" fmla="*/ 2147483646 w 720"/>
                          <a:gd name="T33" fmla="*/ 2147483646 h 990"/>
                          <a:gd name="T34" fmla="*/ 2147483646 w 720"/>
                          <a:gd name="T35" fmla="*/ 2147483646 h 990"/>
                          <a:gd name="T36" fmla="*/ 2147483646 w 720"/>
                          <a:gd name="T37" fmla="*/ 2147483646 h 990"/>
                          <a:gd name="T38" fmla="*/ 2147483646 w 720"/>
                          <a:gd name="T39" fmla="*/ 2147483646 h 990"/>
                          <a:gd name="T40" fmla="*/ 2147483646 w 720"/>
                          <a:gd name="T41" fmla="*/ 2147483646 h 990"/>
                          <a:gd name="T42" fmla="*/ 2147483646 w 720"/>
                          <a:gd name="T43" fmla="*/ 2147483646 h 990"/>
                          <a:gd name="T44" fmla="*/ 2147483646 w 720"/>
                          <a:gd name="T45" fmla="*/ 2147483646 h 990"/>
                          <a:gd name="T46" fmla="*/ 2147483646 w 720"/>
                          <a:gd name="T47" fmla="*/ 2147483646 h 990"/>
                          <a:gd name="T48" fmla="*/ 2147483646 w 720"/>
                          <a:gd name="T49" fmla="*/ 2147483646 h 990"/>
                          <a:gd name="T50" fmla="*/ 2147483646 w 720"/>
                          <a:gd name="T51" fmla="*/ 2147483646 h 990"/>
                          <a:gd name="T52" fmla="*/ 2147483646 w 720"/>
                          <a:gd name="T53" fmla="*/ 2147483646 h 990"/>
                          <a:gd name="T54" fmla="*/ 2147483646 w 720"/>
                          <a:gd name="T55" fmla="*/ 2147483646 h 990"/>
                          <a:gd name="T56" fmla="*/ 2147483646 w 720"/>
                          <a:gd name="T57" fmla="*/ 2147483646 h 990"/>
                          <a:gd name="T58" fmla="*/ 2147483646 w 720"/>
                          <a:gd name="T59" fmla="*/ 2147483646 h 990"/>
                          <a:gd name="T60" fmla="*/ 2147483646 w 720"/>
                          <a:gd name="T61" fmla="*/ 2147483646 h 990"/>
                          <a:gd name="T62" fmla="*/ 2147483646 w 720"/>
                          <a:gd name="T63" fmla="*/ 2147483646 h 990"/>
                          <a:gd name="T64" fmla="*/ 2147483646 w 720"/>
                          <a:gd name="T65" fmla="*/ 2147483646 h 990"/>
                          <a:gd name="T66" fmla="*/ 2147483646 w 720"/>
                          <a:gd name="T67" fmla="*/ 2147483646 h 990"/>
                          <a:gd name="T68" fmla="*/ 2147483646 w 720"/>
                          <a:gd name="T69" fmla="*/ 2147483646 h 990"/>
                          <a:gd name="T70" fmla="*/ 2147483646 w 720"/>
                          <a:gd name="T71" fmla="*/ 2147483646 h 990"/>
                          <a:gd name="T72" fmla="*/ 2147483646 w 720"/>
                          <a:gd name="T73" fmla="*/ 2147483646 h 990"/>
                          <a:gd name="T74" fmla="*/ 2147483646 w 720"/>
                          <a:gd name="T75" fmla="*/ 2147483646 h 990"/>
                          <a:gd name="T76" fmla="*/ 2147483646 w 720"/>
                          <a:gd name="T77" fmla="*/ 2147483646 h 990"/>
                          <a:gd name="T78" fmla="*/ 2147483646 w 720"/>
                          <a:gd name="T79" fmla="*/ 2147483646 h 990"/>
                          <a:gd name="T80" fmla="*/ 2147483646 w 720"/>
                          <a:gd name="T81" fmla="*/ 2147483646 h 990"/>
                          <a:gd name="T82" fmla="*/ 2147483646 w 720"/>
                          <a:gd name="T83" fmla="*/ 2147483646 h 990"/>
                          <a:gd name="T84" fmla="*/ 2147483646 w 720"/>
                          <a:gd name="T85" fmla="*/ 2147483646 h 990"/>
                          <a:gd name="T86" fmla="*/ 2147483646 w 720"/>
                          <a:gd name="T87" fmla="*/ 2147483646 h 990"/>
                          <a:gd name="T88" fmla="*/ 2147483646 w 720"/>
                          <a:gd name="T89" fmla="*/ 2147483646 h 990"/>
                          <a:gd name="T90" fmla="*/ 2147483646 w 720"/>
                          <a:gd name="T91" fmla="*/ 2147483646 h 990"/>
                          <a:gd name="T92" fmla="*/ 2147483646 w 720"/>
                          <a:gd name="T93" fmla="*/ 2147483646 h 990"/>
                          <a:gd name="T94" fmla="*/ 2147483646 w 720"/>
                          <a:gd name="T95" fmla="*/ 2147483646 h 990"/>
                          <a:gd name="T96" fmla="*/ 2147483646 w 720"/>
                          <a:gd name="T97" fmla="*/ 2147483646 h 990"/>
                          <a:gd name="T98" fmla="*/ 2147483646 w 720"/>
                          <a:gd name="T99" fmla="*/ 2147483646 h 990"/>
                          <a:gd name="T100" fmla="*/ 2147483646 w 720"/>
                          <a:gd name="T101" fmla="*/ 2147483646 h 990"/>
                          <a:gd name="T102" fmla="*/ 2147483646 w 720"/>
                          <a:gd name="T103" fmla="*/ 2147483646 h 990"/>
                          <a:gd name="T104" fmla="*/ 2147483646 w 720"/>
                          <a:gd name="T105" fmla="*/ 2147483646 h 990"/>
                          <a:gd name="T106" fmla="*/ 2147483646 w 720"/>
                          <a:gd name="T107" fmla="*/ 2147483646 h 990"/>
                          <a:gd name="T108" fmla="*/ 2147483646 w 720"/>
                          <a:gd name="T109" fmla="*/ 2147483646 h 990"/>
                          <a:gd name="T110" fmla="*/ 2147483646 w 720"/>
                          <a:gd name="T111" fmla="*/ 2147483646 h 990"/>
                          <a:gd name="T112" fmla="*/ 2147483646 w 720"/>
                          <a:gd name="T113" fmla="*/ 2147483646 h 990"/>
                          <a:gd name="T114" fmla="*/ 2147483646 w 720"/>
                          <a:gd name="T115" fmla="*/ 2147483646 h 990"/>
                          <a:gd name="T116" fmla="*/ 2147483646 w 720"/>
                          <a:gd name="T117" fmla="*/ 2147483646 h 990"/>
                          <a:gd name="T118" fmla="*/ 2147483646 w 720"/>
                          <a:gd name="T119" fmla="*/ 2147483646 h 990"/>
                          <a:gd name="T120" fmla="*/ 2147483646 w 720"/>
                          <a:gd name="T121" fmla="*/ 2147483646 h 990"/>
                          <a:gd name="T122" fmla="*/ 0 w 720"/>
                          <a:gd name="T123" fmla="*/ 0 h 990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w 720"/>
                          <a:gd name="T187" fmla="*/ 0 h 990"/>
                          <a:gd name="T188" fmla="*/ 720 w 720"/>
                          <a:gd name="T189" fmla="*/ 990 h 990"/>
                        </a:gdLst>
                        <a:ahLst/>
                        <a:cxnLst>
                          <a:cxn ang="T124">
                            <a:pos x="T0" y="T1"/>
                          </a:cxn>
                          <a:cxn ang="T125">
                            <a:pos x="T2" y="T3"/>
                          </a:cxn>
                          <a:cxn ang="T126">
                            <a:pos x="T4" y="T5"/>
                          </a:cxn>
                          <a:cxn ang="T127">
                            <a:pos x="T6" y="T7"/>
                          </a:cxn>
                          <a:cxn ang="T128">
                            <a:pos x="T8" y="T9"/>
                          </a:cxn>
                          <a:cxn ang="T129">
                            <a:pos x="T10" y="T11"/>
                          </a:cxn>
                          <a:cxn ang="T130">
                            <a:pos x="T12" y="T13"/>
                          </a:cxn>
                          <a:cxn ang="T131">
                            <a:pos x="T14" y="T15"/>
                          </a:cxn>
                          <a:cxn ang="T132">
                            <a:pos x="T16" y="T17"/>
                          </a:cxn>
                          <a:cxn ang="T133">
                            <a:pos x="T18" y="T19"/>
                          </a:cxn>
                          <a:cxn ang="T134">
                            <a:pos x="T20" y="T21"/>
                          </a:cxn>
                          <a:cxn ang="T135">
                            <a:pos x="T22" y="T23"/>
                          </a:cxn>
                          <a:cxn ang="T136">
                            <a:pos x="T24" y="T25"/>
                          </a:cxn>
                          <a:cxn ang="T137">
                            <a:pos x="T26" y="T27"/>
                          </a:cxn>
                          <a:cxn ang="T138">
                            <a:pos x="T28" y="T29"/>
                          </a:cxn>
                          <a:cxn ang="T139">
                            <a:pos x="T30" y="T31"/>
                          </a:cxn>
                          <a:cxn ang="T140">
                            <a:pos x="T32" y="T33"/>
                          </a:cxn>
                          <a:cxn ang="T141">
                            <a:pos x="T34" y="T35"/>
                          </a:cxn>
                          <a:cxn ang="T142">
                            <a:pos x="T36" y="T37"/>
                          </a:cxn>
                          <a:cxn ang="T143">
                            <a:pos x="T38" y="T39"/>
                          </a:cxn>
                          <a:cxn ang="T144">
                            <a:pos x="T40" y="T41"/>
                          </a:cxn>
                          <a:cxn ang="T145">
                            <a:pos x="T42" y="T43"/>
                          </a:cxn>
                          <a:cxn ang="T146">
                            <a:pos x="T44" y="T45"/>
                          </a:cxn>
                          <a:cxn ang="T147">
                            <a:pos x="T46" y="T47"/>
                          </a:cxn>
                          <a:cxn ang="T148">
                            <a:pos x="T48" y="T49"/>
                          </a:cxn>
                          <a:cxn ang="T149">
                            <a:pos x="T50" y="T51"/>
                          </a:cxn>
                          <a:cxn ang="T150">
                            <a:pos x="T52" y="T53"/>
                          </a:cxn>
                          <a:cxn ang="T151">
                            <a:pos x="T54" y="T55"/>
                          </a:cxn>
                          <a:cxn ang="T152">
                            <a:pos x="T56" y="T57"/>
                          </a:cxn>
                          <a:cxn ang="T153">
                            <a:pos x="T58" y="T59"/>
                          </a:cxn>
                          <a:cxn ang="T154">
                            <a:pos x="T60" y="T61"/>
                          </a:cxn>
                          <a:cxn ang="T155">
                            <a:pos x="T62" y="T63"/>
                          </a:cxn>
                          <a:cxn ang="T156">
                            <a:pos x="T64" y="T65"/>
                          </a:cxn>
                          <a:cxn ang="T157">
                            <a:pos x="T66" y="T67"/>
                          </a:cxn>
                          <a:cxn ang="T158">
                            <a:pos x="T68" y="T69"/>
                          </a:cxn>
                          <a:cxn ang="T159">
                            <a:pos x="T70" y="T71"/>
                          </a:cxn>
                          <a:cxn ang="T160">
                            <a:pos x="T72" y="T73"/>
                          </a:cxn>
                          <a:cxn ang="T161">
                            <a:pos x="T74" y="T75"/>
                          </a:cxn>
                          <a:cxn ang="T162">
                            <a:pos x="T76" y="T77"/>
                          </a:cxn>
                          <a:cxn ang="T163">
                            <a:pos x="T78" y="T79"/>
                          </a:cxn>
                          <a:cxn ang="T164">
                            <a:pos x="T80" y="T81"/>
                          </a:cxn>
                          <a:cxn ang="T165">
                            <a:pos x="T82" y="T83"/>
                          </a:cxn>
                          <a:cxn ang="T166">
                            <a:pos x="T84" y="T85"/>
                          </a:cxn>
                          <a:cxn ang="T167">
                            <a:pos x="T86" y="T87"/>
                          </a:cxn>
                          <a:cxn ang="T168">
                            <a:pos x="T88" y="T89"/>
                          </a:cxn>
                          <a:cxn ang="T169">
                            <a:pos x="T90" y="T91"/>
                          </a:cxn>
                          <a:cxn ang="T170">
                            <a:pos x="T92" y="T93"/>
                          </a:cxn>
                          <a:cxn ang="T171">
                            <a:pos x="T94" y="T95"/>
                          </a:cxn>
                          <a:cxn ang="T172">
                            <a:pos x="T96" y="T97"/>
                          </a:cxn>
                          <a:cxn ang="T173">
                            <a:pos x="T98" y="T99"/>
                          </a:cxn>
                          <a:cxn ang="T174">
                            <a:pos x="T100" y="T101"/>
                          </a:cxn>
                          <a:cxn ang="T175">
                            <a:pos x="T102" y="T103"/>
                          </a:cxn>
                          <a:cxn ang="T176">
                            <a:pos x="T104" y="T105"/>
                          </a:cxn>
                          <a:cxn ang="T177">
                            <a:pos x="T106" y="T107"/>
                          </a:cxn>
                          <a:cxn ang="T178">
                            <a:pos x="T108" y="T109"/>
                          </a:cxn>
                          <a:cxn ang="T179">
                            <a:pos x="T110" y="T111"/>
                          </a:cxn>
                          <a:cxn ang="T180">
                            <a:pos x="T112" y="T113"/>
                          </a:cxn>
                          <a:cxn ang="T181">
                            <a:pos x="T114" y="T115"/>
                          </a:cxn>
                          <a:cxn ang="T182">
                            <a:pos x="T116" y="T117"/>
                          </a:cxn>
                          <a:cxn ang="T183">
                            <a:pos x="T118" y="T119"/>
                          </a:cxn>
                          <a:cxn ang="T184">
                            <a:pos x="T120" y="T121"/>
                          </a:cxn>
                          <a:cxn ang="T185">
                            <a:pos x="T122" y="T123"/>
                          </a:cxn>
                        </a:cxnLst>
                        <a:rect l="T186" t="T187" r="T188" b="T189"/>
                        <a:pathLst>
                          <a:path w="720" h="990">
                            <a:moveTo>
                              <a:pt x="720" y="990"/>
                            </a:moveTo>
                            <a:lnTo>
                              <a:pt x="696" y="967"/>
                            </a:lnTo>
                            <a:lnTo>
                              <a:pt x="694" y="967"/>
                            </a:lnTo>
                            <a:lnTo>
                              <a:pt x="693" y="966"/>
                            </a:lnTo>
                            <a:lnTo>
                              <a:pt x="690" y="964"/>
                            </a:lnTo>
                            <a:lnTo>
                              <a:pt x="688" y="964"/>
                            </a:lnTo>
                            <a:lnTo>
                              <a:pt x="687" y="963"/>
                            </a:lnTo>
                            <a:lnTo>
                              <a:pt x="685" y="963"/>
                            </a:lnTo>
                            <a:lnTo>
                              <a:pt x="672" y="963"/>
                            </a:lnTo>
                            <a:lnTo>
                              <a:pt x="670" y="963"/>
                            </a:lnTo>
                            <a:lnTo>
                              <a:pt x="669" y="963"/>
                            </a:lnTo>
                            <a:lnTo>
                              <a:pt x="667" y="963"/>
                            </a:lnTo>
                            <a:lnTo>
                              <a:pt x="666" y="961"/>
                            </a:lnTo>
                            <a:lnTo>
                              <a:pt x="664" y="961"/>
                            </a:lnTo>
                            <a:lnTo>
                              <a:pt x="664" y="960"/>
                            </a:lnTo>
                            <a:lnTo>
                              <a:pt x="663" y="960"/>
                            </a:lnTo>
                            <a:lnTo>
                              <a:pt x="663" y="958"/>
                            </a:lnTo>
                            <a:lnTo>
                              <a:pt x="661" y="958"/>
                            </a:lnTo>
                            <a:lnTo>
                              <a:pt x="661" y="957"/>
                            </a:lnTo>
                            <a:lnTo>
                              <a:pt x="660" y="957"/>
                            </a:lnTo>
                            <a:lnTo>
                              <a:pt x="660" y="955"/>
                            </a:lnTo>
                            <a:lnTo>
                              <a:pt x="660" y="954"/>
                            </a:lnTo>
                            <a:lnTo>
                              <a:pt x="658" y="952"/>
                            </a:lnTo>
                            <a:lnTo>
                              <a:pt x="658" y="951"/>
                            </a:lnTo>
                            <a:lnTo>
                              <a:pt x="658" y="949"/>
                            </a:lnTo>
                            <a:lnTo>
                              <a:pt x="658" y="940"/>
                            </a:lnTo>
                            <a:lnTo>
                              <a:pt x="658" y="907"/>
                            </a:lnTo>
                            <a:lnTo>
                              <a:pt x="657" y="852"/>
                            </a:lnTo>
                            <a:lnTo>
                              <a:pt x="657" y="850"/>
                            </a:lnTo>
                            <a:lnTo>
                              <a:pt x="657" y="849"/>
                            </a:lnTo>
                            <a:lnTo>
                              <a:pt x="655" y="849"/>
                            </a:lnTo>
                            <a:lnTo>
                              <a:pt x="655" y="847"/>
                            </a:lnTo>
                            <a:lnTo>
                              <a:pt x="654" y="847"/>
                            </a:lnTo>
                            <a:lnTo>
                              <a:pt x="654" y="846"/>
                            </a:lnTo>
                            <a:lnTo>
                              <a:pt x="652" y="846"/>
                            </a:lnTo>
                            <a:lnTo>
                              <a:pt x="651" y="846"/>
                            </a:lnTo>
                            <a:lnTo>
                              <a:pt x="589" y="846"/>
                            </a:lnTo>
                            <a:lnTo>
                              <a:pt x="577" y="846"/>
                            </a:lnTo>
                            <a:lnTo>
                              <a:pt x="567" y="846"/>
                            </a:lnTo>
                            <a:lnTo>
                              <a:pt x="555" y="846"/>
                            </a:lnTo>
                            <a:lnTo>
                              <a:pt x="538" y="846"/>
                            </a:lnTo>
                            <a:lnTo>
                              <a:pt x="487" y="844"/>
                            </a:lnTo>
                            <a:lnTo>
                              <a:pt x="462" y="844"/>
                            </a:lnTo>
                            <a:lnTo>
                              <a:pt x="429" y="843"/>
                            </a:lnTo>
                            <a:lnTo>
                              <a:pt x="427" y="843"/>
                            </a:lnTo>
                            <a:lnTo>
                              <a:pt x="426" y="843"/>
                            </a:lnTo>
                            <a:lnTo>
                              <a:pt x="424" y="843"/>
                            </a:lnTo>
                            <a:lnTo>
                              <a:pt x="424" y="841"/>
                            </a:lnTo>
                            <a:lnTo>
                              <a:pt x="423" y="841"/>
                            </a:lnTo>
                            <a:lnTo>
                              <a:pt x="423" y="840"/>
                            </a:lnTo>
                            <a:lnTo>
                              <a:pt x="421" y="840"/>
                            </a:lnTo>
                            <a:lnTo>
                              <a:pt x="421" y="838"/>
                            </a:lnTo>
                            <a:lnTo>
                              <a:pt x="421" y="837"/>
                            </a:lnTo>
                            <a:lnTo>
                              <a:pt x="421" y="750"/>
                            </a:lnTo>
                            <a:lnTo>
                              <a:pt x="423" y="681"/>
                            </a:lnTo>
                            <a:lnTo>
                              <a:pt x="424" y="667"/>
                            </a:lnTo>
                            <a:lnTo>
                              <a:pt x="423" y="600"/>
                            </a:lnTo>
                            <a:lnTo>
                              <a:pt x="423" y="570"/>
                            </a:lnTo>
                            <a:lnTo>
                              <a:pt x="423" y="562"/>
                            </a:lnTo>
                            <a:lnTo>
                              <a:pt x="424" y="558"/>
                            </a:lnTo>
                            <a:lnTo>
                              <a:pt x="424" y="553"/>
                            </a:lnTo>
                            <a:lnTo>
                              <a:pt x="427" y="550"/>
                            </a:lnTo>
                            <a:lnTo>
                              <a:pt x="430" y="546"/>
                            </a:lnTo>
                            <a:lnTo>
                              <a:pt x="432" y="541"/>
                            </a:lnTo>
                            <a:lnTo>
                              <a:pt x="432" y="537"/>
                            </a:lnTo>
                            <a:lnTo>
                              <a:pt x="432" y="531"/>
                            </a:lnTo>
                            <a:lnTo>
                              <a:pt x="430" y="519"/>
                            </a:lnTo>
                            <a:lnTo>
                              <a:pt x="430" y="501"/>
                            </a:lnTo>
                            <a:lnTo>
                              <a:pt x="430" y="493"/>
                            </a:lnTo>
                            <a:lnTo>
                              <a:pt x="430" y="489"/>
                            </a:lnTo>
                            <a:lnTo>
                              <a:pt x="432" y="484"/>
                            </a:lnTo>
                            <a:lnTo>
                              <a:pt x="432" y="478"/>
                            </a:lnTo>
                            <a:lnTo>
                              <a:pt x="435" y="472"/>
                            </a:lnTo>
                            <a:lnTo>
                              <a:pt x="435" y="468"/>
                            </a:lnTo>
                            <a:lnTo>
                              <a:pt x="435" y="462"/>
                            </a:lnTo>
                            <a:lnTo>
                              <a:pt x="435" y="457"/>
                            </a:lnTo>
                            <a:lnTo>
                              <a:pt x="433" y="450"/>
                            </a:lnTo>
                            <a:lnTo>
                              <a:pt x="430" y="438"/>
                            </a:lnTo>
                            <a:lnTo>
                              <a:pt x="429" y="430"/>
                            </a:lnTo>
                            <a:lnTo>
                              <a:pt x="424" y="415"/>
                            </a:lnTo>
                            <a:lnTo>
                              <a:pt x="417" y="396"/>
                            </a:lnTo>
                            <a:lnTo>
                              <a:pt x="411" y="381"/>
                            </a:lnTo>
                            <a:lnTo>
                              <a:pt x="399" y="355"/>
                            </a:lnTo>
                            <a:lnTo>
                              <a:pt x="399" y="354"/>
                            </a:lnTo>
                            <a:lnTo>
                              <a:pt x="397" y="352"/>
                            </a:lnTo>
                            <a:lnTo>
                              <a:pt x="396" y="352"/>
                            </a:lnTo>
                            <a:lnTo>
                              <a:pt x="396" y="351"/>
                            </a:lnTo>
                            <a:lnTo>
                              <a:pt x="394" y="351"/>
                            </a:lnTo>
                            <a:lnTo>
                              <a:pt x="391" y="351"/>
                            </a:lnTo>
                            <a:lnTo>
                              <a:pt x="388" y="349"/>
                            </a:lnTo>
                            <a:lnTo>
                              <a:pt x="384" y="349"/>
                            </a:lnTo>
                            <a:lnTo>
                              <a:pt x="381" y="348"/>
                            </a:lnTo>
                            <a:lnTo>
                              <a:pt x="376" y="346"/>
                            </a:lnTo>
                            <a:lnTo>
                              <a:pt x="373" y="345"/>
                            </a:lnTo>
                            <a:lnTo>
                              <a:pt x="370" y="343"/>
                            </a:lnTo>
                            <a:lnTo>
                              <a:pt x="367" y="342"/>
                            </a:lnTo>
                            <a:lnTo>
                              <a:pt x="363" y="336"/>
                            </a:lnTo>
                            <a:lnTo>
                              <a:pt x="346" y="319"/>
                            </a:lnTo>
                            <a:lnTo>
                              <a:pt x="330" y="300"/>
                            </a:lnTo>
                            <a:lnTo>
                              <a:pt x="321" y="285"/>
                            </a:lnTo>
                            <a:lnTo>
                              <a:pt x="321" y="283"/>
                            </a:lnTo>
                            <a:lnTo>
                              <a:pt x="319" y="282"/>
                            </a:lnTo>
                            <a:lnTo>
                              <a:pt x="313" y="274"/>
                            </a:lnTo>
                            <a:lnTo>
                              <a:pt x="306" y="264"/>
                            </a:lnTo>
                            <a:lnTo>
                              <a:pt x="301" y="259"/>
                            </a:lnTo>
                            <a:lnTo>
                              <a:pt x="292" y="253"/>
                            </a:lnTo>
                            <a:lnTo>
                              <a:pt x="285" y="249"/>
                            </a:lnTo>
                            <a:lnTo>
                              <a:pt x="249" y="225"/>
                            </a:lnTo>
                            <a:lnTo>
                              <a:pt x="247" y="223"/>
                            </a:lnTo>
                            <a:lnTo>
                              <a:pt x="213" y="201"/>
                            </a:lnTo>
                            <a:lnTo>
                              <a:pt x="178" y="177"/>
                            </a:lnTo>
                            <a:lnTo>
                              <a:pt x="148" y="157"/>
                            </a:lnTo>
                            <a:lnTo>
                              <a:pt x="111" y="132"/>
                            </a:lnTo>
                            <a:lnTo>
                              <a:pt x="84" y="118"/>
                            </a:lnTo>
                            <a:lnTo>
                              <a:pt x="78" y="114"/>
                            </a:lnTo>
                            <a:lnTo>
                              <a:pt x="75" y="112"/>
                            </a:lnTo>
                            <a:lnTo>
                              <a:pt x="73" y="112"/>
                            </a:lnTo>
                            <a:lnTo>
                              <a:pt x="73" y="111"/>
                            </a:lnTo>
                            <a:lnTo>
                              <a:pt x="72" y="108"/>
                            </a:lnTo>
                            <a:lnTo>
                              <a:pt x="69" y="102"/>
                            </a:lnTo>
                            <a:lnTo>
                              <a:pt x="66" y="97"/>
                            </a:lnTo>
                            <a:lnTo>
                              <a:pt x="39" y="57"/>
                            </a:lnTo>
                            <a:lnTo>
                              <a:pt x="27" y="4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31750">
                        <a:solidFill>
                          <a:srgbClr val="00808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70" name="Freeform 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43350" y="2279650"/>
                        <a:ext cx="806450" cy="1057275"/>
                      </a:xfrm>
                      <a:custGeom>
                        <a:avLst/>
                        <a:gdLst>
                          <a:gd name="T0" fmla="*/ 2147483646 w 1523"/>
                          <a:gd name="T1" fmla="*/ 2147483646 h 1999"/>
                          <a:gd name="T2" fmla="*/ 2147483646 w 1523"/>
                          <a:gd name="T3" fmla="*/ 2147483646 h 1999"/>
                          <a:gd name="T4" fmla="*/ 2147483646 w 1523"/>
                          <a:gd name="T5" fmla="*/ 0 h 1999"/>
                          <a:gd name="T6" fmla="*/ 2147483646 w 1523"/>
                          <a:gd name="T7" fmla="*/ 2147483646 h 1999"/>
                          <a:gd name="T8" fmla="*/ 2147483646 w 1523"/>
                          <a:gd name="T9" fmla="*/ 2147483646 h 1999"/>
                          <a:gd name="T10" fmla="*/ 2147483646 w 1523"/>
                          <a:gd name="T11" fmla="*/ 2147483646 h 1999"/>
                          <a:gd name="T12" fmla="*/ 2147483646 w 1523"/>
                          <a:gd name="T13" fmla="*/ 2147483646 h 1999"/>
                          <a:gd name="T14" fmla="*/ 2147483646 w 1523"/>
                          <a:gd name="T15" fmla="*/ 2147483646 h 1999"/>
                          <a:gd name="T16" fmla="*/ 2147483646 w 1523"/>
                          <a:gd name="T17" fmla="*/ 2147483646 h 1999"/>
                          <a:gd name="T18" fmla="*/ 2147483646 w 1523"/>
                          <a:gd name="T19" fmla="*/ 2147483646 h 1999"/>
                          <a:gd name="T20" fmla="*/ 2147483646 w 1523"/>
                          <a:gd name="T21" fmla="*/ 2147483646 h 1999"/>
                          <a:gd name="T22" fmla="*/ 2147483646 w 1523"/>
                          <a:gd name="T23" fmla="*/ 2147483646 h 1999"/>
                          <a:gd name="T24" fmla="*/ 2147483646 w 1523"/>
                          <a:gd name="T25" fmla="*/ 2147483646 h 1999"/>
                          <a:gd name="T26" fmla="*/ 2147483646 w 1523"/>
                          <a:gd name="T27" fmla="*/ 2147483646 h 1999"/>
                          <a:gd name="T28" fmla="*/ 2147483646 w 1523"/>
                          <a:gd name="T29" fmla="*/ 2147483646 h 1999"/>
                          <a:gd name="T30" fmla="*/ 2147483646 w 1523"/>
                          <a:gd name="T31" fmla="*/ 2147483646 h 1999"/>
                          <a:gd name="T32" fmla="*/ 2147483646 w 1523"/>
                          <a:gd name="T33" fmla="*/ 2147483646 h 1999"/>
                          <a:gd name="T34" fmla="*/ 2147483646 w 1523"/>
                          <a:gd name="T35" fmla="*/ 2147483646 h 1999"/>
                          <a:gd name="T36" fmla="*/ 2147483646 w 1523"/>
                          <a:gd name="T37" fmla="*/ 2147483646 h 1999"/>
                          <a:gd name="T38" fmla="*/ 2147483646 w 1523"/>
                          <a:gd name="T39" fmla="*/ 2147483646 h 1999"/>
                          <a:gd name="T40" fmla="*/ 2147483646 w 1523"/>
                          <a:gd name="T41" fmla="*/ 2147483646 h 1999"/>
                          <a:gd name="T42" fmla="*/ 2147483646 w 1523"/>
                          <a:gd name="T43" fmla="*/ 2147483646 h 1999"/>
                          <a:gd name="T44" fmla="*/ 2147483646 w 1523"/>
                          <a:gd name="T45" fmla="*/ 2147483646 h 1999"/>
                          <a:gd name="T46" fmla="*/ 2147483646 w 1523"/>
                          <a:gd name="T47" fmla="*/ 2147483646 h 1999"/>
                          <a:gd name="T48" fmla="*/ 2147483646 w 1523"/>
                          <a:gd name="T49" fmla="*/ 2147483646 h 1999"/>
                          <a:gd name="T50" fmla="*/ 2147483646 w 1523"/>
                          <a:gd name="T51" fmla="*/ 2147483646 h 1999"/>
                          <a:gd name="T52" fmla="*/ 2147483646 w 1523"/>
                          <a:gd name="T53" fmla="*/ 2147483646 h 1999"/>
                          <a:gd name="T54" fmla="*/ 2147483646 w 1523"/>
                          <a:gd name="T55" fmla="*/ 2147483646 h 1999"/>
                          <a:gd name="T56" fmla="*/ 2147483646 w 1523"/>
                          <a:gd name="T57" fmla="*/ 2147483646 h 1999"/>
                          <a:gd name="T58" fmla="*/ 2147483646 w 1523"/>
                          <a:gd name="T59" fmla="*/ 2147483646 h 1999"/>
                          <a:gd name="T60" fmla="*/ 2147483646 w 1523"/>
                          <a:gd name="T61" fmla="*/ 2147483646 h 1999"/>
                          <a:gd name="T62" fmla="*/ 2147483646 w 1523"/>
                          <a:gd name="T63" fmla="*/ 2147483646 h 1999"/>
                          <a:gd name="T64" fmla="*/ 2147483646 w 1523"/>
                          <a:gd name="T65" fmla="*/ 2147483646 h 1999"/>
                          <a:gd name="T66" fmla="*/ 2147483646 w 1523"/>
                          <a:gd name="T67" fmla="*/ 2147483646 h 1999"/>
                          <a:gd name="T68" fmla="*/ 2147483646 w 1523"/>
                          <a:gd name="T69" fmla="*/ 2147483646 h 1999"/>
                          <a:gd name="T70" fmla="*/ 2147483646 w 1523"/>
                          <a:gd name="T71" fmla="*/ 2147483646 h 1999"/>
                          <a:gd name="T72" fmla="*/ 2147483646 w 1523"/>
                          <a:gd name="T73" fmla="*/ 2147483646 h 1999"/>
                          <a:gd name="T74" fmla="*/ 2147483646 w 1523"/>
                          <a:gd name="T75" fmla="*/ 2147483646 h 1999"/>
                          <a:gd name="T76" fmla="*/ 2147483646 w 1523"/>
                          <a:gd name="T77" fmla="*/ 2147483646 h 1999"/>
                          <a:gd name="T78" fmla="*/ 2147483646 w 1523"/>
                          <a:gd name="T79" fmla="*/ 2147483646 h 1999"/>
                          <a:gd name="T80" fmla="*/ 2147483646 w 1523"/>
                          <a:gd name="T81" fmla="*/ 2147483646 h 1999"/>
                          <a:gd name="T82" fmla="*/ 2147483646 w 1523"/>
                          <a:gd name="T83" fmla="*/ 2147483646 h 1999"/>
                          <a:gd name="T84" fmla="*/ 2147483646 w 1523"/>
                          <a:gd name="T85" fmla="*/ 2147483646 h 1999"/>
                          <a:gd name="T86" fmla="*/ 2147483646 w 1523"/>
                          <a:gd name="T87" fmla="*/ 2147483646 h 1999"/>
                          <a:gd name="T88" fmla="*/ 2147483646 w 1523"/>
                          <a:gd name="T89" fmla="*/ 2147483646 h 1999"/>
                          <a:gd name="T90" fmla="*/ 2147483646 w 1523"/>
                          <a:gd name="T91" fmla="*/ 2147483646 h 1999"/>
                          <a:gd name="T92" fmla="*/ 2147483646 w 1523"/>
                          <a:gd name="T93" fmla="*/ 2147483646 h 1999"/>
                          <a:gd name="T94" fmla="*/ 2147483646 w 1523"/>
                          <a:gd name="T95" fmla="*/ 2147483646 h 1999"/>
                          <a:gd name="T96" fmla="*/ 2147483646 w 1523"/>
                          <a:gd name="T97" fmla="*/ 2147483646 h 1999"/>
                          <a:gd name="T98" fmla="*/ 2147483646 w 1523"/>
                          <a:gd name="T99" fmla="*/ 2147483646 h 1999"/>
                          <a:gd name="T100" fmla="*/ 2147483646 w 1523"/>
                          <a:gd name="T101" fmla="*/ 2147483646 h 1999"/>
                          <a:gd name="T102" fmla="*/ 0 w 1523"/>
                          <a:gd name="T103" fmla="*/ 2147483646 h 1999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w 1523"/>
                          <a:gd name="T157" fmla="*/ 0 h 1999"/>
                          <a:gd name="T158" fmla="*/ 1523 w 1523"/>
                          <a:gd name="T159" fmla="*/ 1999 h 1999"/>
                        </a:gdLst>
                        <a:ahLst/>
                        <a:cxnLst>
                          <a:cxn ang="T104">
                            <a:pos x="T0" y="T1"/>
                          </a:cxn>
                          <a:cxn ang="T105">
                            <a:pos x="T2" y="T3"/>
                          </a:cxn>
                          <a:cxn ang="T106">
                            <a:pos x="T4" y="T5"/>
                          </a:cxn>
                          <a:cxn ang="T107">
                            <a:pos x="T6" y="T7"/>
                          </a:cxn>
                          <a:cxn ang="T108">
                            <a:pos x="T8" y="T9"/>
                          </a:cxn>
                          <a:cxn ang="T109">
                            <a:pos x="T10" y="T11"/>
                          </a:cxn>
                          <a:cxn ang="T110">
                            <a:pos x="T12" y="T13"/>
                          </a:cxn>
                          <a:cxn ang="T111">
                            <a:pos x="T14" y="T15"/>
                          </a:cxn>
                          <a:cxn ang="T112">
                            <a:pos x="T16" y="T17"/>
                          </a:cxn>
                          <a:cxn ang="T113">
                            <a:pos x="T18" y="T19"/>
                          </a:cxn>
                          <a:cxn ang="T114">
                            <a:pos x="T20" y="T21"/>
                          </a:cxn>
                          <a:cxn ang="T115">
                            <a:pos x="T22" y="T23"/>
                          </a:cxn>
                          <a:cxn ang="T116">
                            <a:pos x="T24" y="T25"/>
                          </a:cxn>
                          <a:cxn ang="T117">
                            <a:pos x="T26" y="T27"/>
                          </a:cxn>
                          <a:cxn ang="T118">
                            <a:pos x="T28" y="T29"/>
                          </a:cxn>
                          <a:cxn ang="T119">
                            <a:pos x="T30" y="T31"/>
                          </a:cxn>
                          <a:cxn ang="T120">
                            <a:pos x="T32" y="T33"/>
                          </a:cxn>
                          <a:cxn ang="T121">
                            <a:pos x="T34" y="T35"/>
                          </a:cxn>
                          <a:cxn ang="T122">
                            <a:pos x="T36" y="T37"/>
                          </a:cxn>
                          <a:cxn ang="T123">
                            <a:pos x="T38" y="T39"/>
                          </a:cxn>
                          <a:cxn ang="T124">
                            <a:pos x="T40" y="T41"/>
                          </a:cxn>
                          <a:cxn ang="T125">
                            <a:pos x="T42" y="T43"/>
                          </a:cxn>
                          <a:cxn ang="T126">
                            <a:pos x="T44" y="T45"/>
                          </a:cxn>
                          <a:cxn ang="T127">
                            <a:pos x="T46" y="T47"/>
                          </a:cxn>
                          <a:cxn ang="T128">
                            <a:pos x="T48" y="T49"/>
                          </a:cxn>
                          <a:cxn ang="T129">
                            <a:pos x="T50" y="T51"/>
                          </a:cxn>
                          <a:cxn ang="T130">
                            <a:pos x="T52" y="T53"/>
                          </a:cxn>
                          <a:cxn ang="T131">
                            <a:pos x="T54" y="T55"/>
                          </a:cxn>
                          <a:cxn ang="T132">
                            <a:pos x="T56" y="T57"/>
                          </a:cxn>
                          <a:cxn ang="T133">
                            <a:pos x="T58" y="T59"/>
                          </a:cxn>
                          <a:cxn ang="T134">
                            <a:pos x="T60" y="T61"/>
                          </a:cxn>
                          <a:cxn ang="T135">
                            <a:pos x="T62" y="T63"/>
                          </a:cxn>
                          <a:cxn ang="T136">
                            <a:pos x="T64" y="T65"/>
                          </a:cxn>
                          <a:cxn ang="T137">
                            <a:pos x="T66" y="T67"/>
                          </a:cxn>
                          <a:cxn ang="T138">
                            <a:pos x="T68" y="T69"/>
                          </a:cxn>
                          <a:cxn ang="T139">
                            <a:pos x="T70" y="T71"/>
                          </a:cxn>
                          <a:cxn ang="T140">
                            <a:pos x="T72" y="T73"/>
                          </a:cxn>
                          <a:cxn ang="T141">
                            <a:pos x="T74" y="T75"/>
                          </a:cxn>
                          <a:cxn ang="T142">
                            <a:pos x="T76" y="T77"/>
                          </a:cxn>
                          <a:cxn ang="T143">
                            <a:pos x="T78" y="T79"/>
                          </a:cxn>
                          <a:cxn ang="T144">
                            <a:pos x="T80" y="T81"/>
                          </a:cxn>
                          <a:cxn ang="T145">
                            <a:pos x="T82" y="T83"/>
                          </a:cxn>
                          <a:cxn ang="T146">
                            <a:pos x="T84" y="T85"/>
                          </a:cxn>
                          <a:cxn ang="T147">
                            <a:pos x="T86" y="T87"/>
                          </a:cxn>
                          <a:cxn ang="T148">
                            <a:pos x="T88" y="T89"/>
                          </a:cxn>
                          <a:cxn ang="T149">
                            <a:pos x="T90" y="T91"/>
                          </a:cxn>
                          <a:cxn ang="T150">
                            <a:pos x="T92" y="T93"/>
                          </a:cxn>
                          <a:cxn ang="T151">
                            <a:pos x="T94" y="T95"/>
                          </a:cxn>
                          <a:cxn ang="T152">
                            <a:pos x="T96" y="T97"/>
                          </a:cxn>
                          <a:cxn ang="T153">
                            <a:pos x="T98" y="T99"/>
                          </a:cxn>
                          <a:cxn ang="T154">
                            <a:pos x="T100" y="T101"/>
                          </a:cxn>
                          <a:cxn ang="T155">
                            <a:pos x="T102" y="T103"/>
                          </a:cxn>
                        </a:cxnLst>
                        <a:rect l="T156" t="T157" r="T158" b="T159"/>
                        <a:pathLst>
                          <a:path w="1523" h="1999">
                            <a:moveTo>
                              <a:pt x="1523" y="42"/>
                            </a:moveTo>
                            <a:lnTo>
                              <a:pt x="1517" y="34"/>
                            </a:lnTo>
                            <a:lnTo>
                              <a:pt x="1508" y="22"/>
                            </a:lnTo>
                            <a:lnTo>
                              <a:pt x="1499" y="12"/>
                            </a:lnTo>
                            <a:lnTo>
                              <a:pt x="1496" y="10"/>
                            </a:lnTo>
                            <a:lnTo>
                              <a:pt x="1485" y="4"/>
                            </a:lnTo>
                            <a:lnTo>
                              <a:pt x="1481" y="3"/>
                            </a:lnTo>
                            <a:lnTo>
                              <a:pt x="1475" y="1"/>
                            </a:lnTo>
                            <a:lnTo>
                              <a:pt x="1472" y="0"/>
                            </a:lnTo>
                            <a:lnTo>
                              <a:pt x="1461" y="0"/>
                            </a:lnTo>
                            <a:lnTo>
                              <a:pt x="1458" y="0"/>
                            </a:lnTo>
                            <a:lnTo>
                              <a:pt x="1451" y="0"/>
                            </a:lnTo>
                            <a:lnTo>
                              <a:pt x="1449" y="1"/>
                            </a:lnTo>
                            <a:lnTo>
                              <a:pt x="1446" y="1"/>
                            </a:lnTo>
                            <a:lnTo>
                              <a:pt x="1445" y="1"/>
                            </a:lnTo>
                            <a:lnTo>
                              <a:pt x="1443" y="3"/>
                            </a:lnTo>
                            <a:lnTo>
                              <a:pt x="1440" y="3"/>
                            </a:lnTo>
                            <a:lnTo>
                              <a:pt x="1361" y="28"/>
                            </a:lnTo>
                            <a:lnTo>
                              <a:pt x="1287" y="52"/>
                            </a:lnTo>
                            <a:lnTo>
                              <a:pt x="1286" y="52"/>
                            </a:lnTo>
                            <a:lnTo>
                              <a:pt x="1284" y="54"/>
                            </a:lnTo>
                            <a:lnTo>
                              <a:pt x="1283" y="54"/>
                            </a:lnTo>
                            <a:lnTo>
                              <a:pt x="1283" y="55"/>
                            </a:lnTo>
                            <a:lnTo>
                              <a:pt x="1281" y="57"/>
                            </a:lnTo>
                            <a:lnTo>
                              <a:pt x="1281" y="58"/>
                            </a:lnTo>
                            <a:lnTo>
                              <a:pt x="1280" y="58"/>
                            </a:lnTo>
                            <a:lnTo>
                              <a:pt x="1280" y="60"/>
                            </a:lnTo>
                            <a:lnTo>
                              <a:pt x="1280" y="61"/>
                            </a:lnTo>
                            <a:lnTo>
                              <a:pt x="1280" y="63"/>
                            </a:lnTo>
                            <a:lnTo>
                              <a:pt x="1280" y="64"/>
                            </a:lnTo>
                            <a:lnTo>
                              <a:pt x="1280" y="66"/>
                            </a:lnTo>
                            <a:lnTo>
                              <a:pt x="1280" y="67"/>
                            </a:lnTo>
                            <a:lnTo>
                              <a:pt x="1295" y="117"/>
                            </a:lnTo>
                            <a:lnTo>
                              <a:pt x="1298" y="130"/>
                            </a:lnTo>
                            <a:lnTo>
                              <a:pt x="1298" y="132"/>
                            </a:lnTo>
                            <a:lnTo>
                              <a:pt x="1298" y="133"/>
                            </a:lnTo>
                            <a:lnTo>
                              <a:pt x="1298" y="135"/>
                            </a:lnTo>
                            <a:lnTo>
                              <a:pt x="1298" y="136"/>
                            </a:lnTo>
                            <a:lnTo>
                              <a:pt x="1296" y="136"/>
                            </a:lnTo>
                            <a:lnTo>
                              <a:pt x="1296" y="138"/>
                            </a:lnTo>
                            <a:lnTo>
                              <a:pt x="1296" y="139"/>
                            </a:lnTo>
                            <a:lnTo>
                              <a:pt x="1295" y="139"/>
                            </a:lnTo>
                            <a:lnTo>
                              <a:pt x="1295" y="141"/>
                            </a:lnTo>
                            <a:lnTo>
                              <a:pt x="1293" y="141"/>
                            </a:lnTo>
                            <a:lnTo>
                              <a:pt x="1293" y="142"/>
                            </a:lnTo>
                            <a:lnTo>
                              <a:pt x="1292" y="142"/>
                            </a:lnTo>
                            <a:lnTo>
                              <a:pt x="1290" y="144"/>
                            </a:lnTo>
                            <a:lnTo>
                              <a:pt x="1289" y="144"/>
                            </a:lnTo>
                            <a:lnTo>
                              <a:pt x="1254" y="153"/>
                            </a:lnTo>
                            <a:lnTo>
                              <a:pt x="1253" y="153"/>
                            </a:lnTo>
                            <a:lnTo>
                              <a:pt x="1251" y="154"/>
                            </a:lnTo>
                            <a:lnTo>
                              <a:pt x="1250" y="154"/>
                            </a:lnTo>
                            <a:lnTo>
                              <a:pt x="1250" y="156"/>
                            </a:lnTo>
                            <a:lnTo>
                              <a:pt x="1248" y="156"/>
                            </a:lnTo>
                            <a:lnTo>
                              <a:pt x="1248" y="157"/>
                            </a:lnTo>
                            <a:lnTo>
                              <a:pt x="1247" y="157"/>
                            </a:lnTo>
                            <a:lnTo>
                              <a:pt x="1247" y="159"/>
                            </a:lnTo>
                            <a:lnTo>
                              <a:pt x="1247" y="160"/>
                            </a:lnTo>
                            <a:lnTo>
                              <a:pt x="1245" y="160"/>
                            </a:lnTo>
                            <a:lnTo>
                              <a:pt x="1245" y="162"/>
                            </a:lnTo>
                            <a:lnTo>
                              <a:pt x="1245" y="163"/>
                            </a:lnTo>
                            <a:lnTo>
                              <a:pt x="1245" y="165"/>
                            </a:lnTo>
                            <a:lnTo>
                              <a:pt x="1245" y="166"/>
                            </a:lnTo>
                            <a:lnTo>
                              <a:pt x="1248" y="178"/>
                            </a:lnTo>
                            <a:lnTo>
                              <a:pt x="1251" y="189"/>
                            </a:lnTo>
                            <a:lnTo>
                              <a:pt x="1253" y="201"/>
                            </a:lnTo>
                            <a:lnTo>
                              <a:pt x="1254" y="213"/>
                            </a:lnTo>
                            <a:lnTo>
                              <a:pt x="1254" y="223"/>
                            </a:lnTo>
                            <a:lnTo>
                              <a:pt x="1253" y="235"/>
                            </a:lnTo>
                            <a:lnTo>
                              <a:pt x="1236" y="412"/>
                            </a:lnTo>
                            <a:lnTo>
                              <a:pt x="1226" y="504"/>
                            </a:lnTo>
                            <a:lnTo>
                              <a:pt x="1224" y="516"/>
                            </a:lnTo>
                            <a:lnTo>
                              <a:pt x="1224" y="529"/>
                            </a:lnTo>
                            <a:lnTo>
                              <a:pt x="1224" y="541"/>
                            </a:lnTo>
                            <a:lnTo>
                              <a:pt x="1224" y="544"/>
                            </a:lnTo>
                            <a:lnTo>
                              <a:pt x="1226" y="559"/>
                            </a:lnTo>
                            <a:lnTo>
                              <a:pt x="1224" y="573"/>
                            </a:lnTo>
                            <a:lnTo>
                              <a:pt x="1223" y="588"/>
                            </a:lnTo>
                            <a:lnTo>
                              <a:pt x="1188" y="862"/>
                            </a:lnTo>
                            <a:lnTo>
                              <a:pt x="1185" y="912"/>
                            </a:lnTo>
                            <a:lnTo>
                              <a:pt x="1185" y="913"/>
                            </a:lnTo>
                            <a:lnTo>
                              <a:pt x="1185" y="915"/>
                            </a:lnTo>
                            <a:lnTo>
                              <a:pt x="1185" y="916"/>
                            </a:lnTo>
                            <a:lnTo>
                              <a:pt x="1184" y="916"/>
                            </a:lnTo>
                            <a:lnTo>
                              <a:pt x="1184" y="918"/>
                            </a:lnTo>
                            <a:lnTo>
                              <a:pt x="1182" y="918"/>
                            </a:lnTo>
                            <a:lnTo>
                              <a:pt x="1182" y="919"/>
                            </a:lnTo>
                            <a:lnTo>
                              <a:pt x="1181" y="919"/>
                            </a:lnTo>
                            <a:lnTo>
                              <a:pt x="1181" y="921"/>
                            </a:lnTo>
                            <a:lnTo>
                              <a:pt x="1179" y="921"/>
                            </a:lnTo>
                            <a:lnTo>
                              <a:pt x="1178" y="922"/>
                            </a:lnTo>
                            <a:lnTo>
                              <a:pt x="1176" y="922"/>
                            </a:lnTo>
                            <a:lnTo>
                              <a:pt x="1175" y="922"/>
                            </a:lnTo>
                            <a:lnTo>
                              <a:pt x="1173" y="922"/>
                            </a:lnTo>
                            <a:lnTo>
                              <a:pt x="1140" y="918"/>
                            </a:lnTo>
                            <a:lnTo>
                              <a:pt x="1139" y="918"/>
                            </a:lnTo>
                            <a:lnTo>
                              <a:pt x="1089" y="912"/>
                            </a:lnTo>
                            <a:lnTo>
                              <a:pt x="1032" y="906"/>
                            </a:lnTo>
                            <a:lnTo>
                              <a:pt x="911" y="885"/>
                            </a:lnTo>
                            <a:lnTo>
                              <a:pt x="782" y="873"/>
                            </a:lnTo>
                            <a:lnTo>
                              <a:pt x="780" y="873"/>
                            </a:lnTo>
                            <a:lnTo>
                              <a:pt x="777" y="873"/>
                            </a:lnTo>
                            <a:lnTo>
                              <a:pt x="774" y="873"/>
                            </a:lnTo>
                            <a:lnTo>
                              <a:pt x="771" y="873"/>
                            </a:lnTo>
                            <a:lnTo>
                              <a:pt x="770" y="874"/>
                            </a:lnTo>
                            <a:lnTo>
                              <a:pt x="683" y="891"/>
                            </a:lnTo>
                            <a:lnTo>
                              <a:pt x="585" y="912"/>
                            </a:lnTo>
                            <a:lnTo>
                              <a:pt x="576" y="916"/>
                            </a:lnTo>
                            <a:lnTo>
                              <a:pt x="567" y="921"/>
                            </a:lnTo>
                            <a:lnTo>
                              <a:pt x="560" y="925"/>
                            </a:lnTo>
                            <a:lnTo>
                              <a:pt x="558" y="925"/>
                            </a:lnTo>
                            <a:lnTo>
                              <a:pt x="488" y="969"/>
                            </a:lnTo>
                            <a:lnTo>
                              <a:pt x="483" y="973"/>
                            </a:lnTo>
                            <a:lnTo>
                              <a:pt x="479" y="978"/>
                            </a:lnTo>
                            <a:lnTo>
                              <a:pt x="474" y="982"/>
                            </a:lnTo>
                            <a:lnTo>
                              <a:pt x="470" y="987"/>
                            </a:lnTo>
                            <a:lnTo>
                              <a:pt x="467" y="991"/>
                            </a:lnTo>
                            <a:lnTo>
                              <a:pt x="462" y="997"/>
                            </a:lnTo>
                            <a:lnTo>
                              <a:pt x="459" y="1002"/>
                            </a:lnTo>
                            <a:lnTo>
                              <a:pt x="458" y="1003"/>
                            </a:lnTo>
                            <a:lnTo>
                              <a:pt x="458" y="1006"/>
                            </a:lnTo>
                            <a:lnTo>
                              <a:pt x="458" y="1008"/>
                            </a:lnTo>
                            <a:lnTo>
                              <a:pt x="456" y="1009"/>
                            </a:lnTo>
                            <a:lnTo>
                              <a:pt x="456" y="1011"/>
                            </a:lnTo>
                            <a:lnTo>
                              <a:pt x="456" y="1012"/>
                            </a:lnTo>
                            <a:lnTo>
                              <a:pt x="456" y="1014"/>
                            </a:lnTo>
                            <a:lnTo>
                              <a:pt x="456" y="1017"/>
                            </a:lnTo>
                            <a:lnTo>
                              <a:pt x="456" y="1018"/>
                            </a:lnTo>
                            <a:lnTo>
                              <a:pt x="456" y="1020"/>
                            </a:lnTo>
                            <a:lnTo>
                              <a:pt x="458" y="1029"/>
                            </a:lnTo>
                            <a:lnTo>
                              <a:pt x="459" y="1038"/>
                            </a:lnTo>
                            <a:lnTo>
                              <a:pt x="462" y="1047"/>
                            </a:lnTo>
                            <a:lnTo>
                              <a:pt x="467" y="1056"/>
                            </a:lnTo>
                            <a:lnTo>
                              <a:pt x="470" y="1063"/>
                            </a:lnTo>
                            <a:lnTo>
                              <a:pt x="521" y="1147"/>
                            </a:lnTo>
                            <a:lnTo>
                              <a:pt x="584" y="1246"/>
                            </a:lnTo>
                            <a:lnTo>
                              <a:pt x="653" y="1354"/>
                            </a:lnTo>
                            <a:lnTo>
                              <a:pt x="747" y="1519"/>
                            </a:lnTo>
                            <a:lnTo>
                              <a:pt x="747" y="1521"/>
                            </a:lnTo>
                            <a:lnTo>
                              <a:pt x="749" y="1521"/>
                            </a:lnTo>
                            <a:lnTo>
                              <a:pt x="749" y="1522"/>
                            </a:lnTo>
                            <a:lnTo>
                              <a:pt x="749" y="1524"/>
                            </a:lnTo>
                            <a:lnTo>
                              <a:pt x="749" y="1525"/>
                            </a:lnTo>
                            <a:lnTo>
                              <a:pt x="749" y="1527"/>
                            </a:lnTo>
                            <a:lnTo>
                              <a:pt x="747" y="1528"/>
                            </a:lnTo>
                            <a:lnTo>
                              <a:pt x="747" y="1530"/>
                            </a:lnTo>
                            <a:lnTo>
                              <a:pt x="746" y="1531"/>
                            </a:lnTo>
                            <a:lnTo>
                              <a:pt x="746" y="1533"/>
                            </a:lnTo>
                            <a:lnTo>
                              <a:pt x="744" y="1533"/>
                            </a:lnTo>
                            <a:lnTo>
                              <a:pt x="744" y="1534"/>
                            </a:lnTo>
                            <a:lnTo>
                              <a:pt x="743" y="1534"/>
                            </a:lnTo>
                            <a:lnTo>
                              <a:pt x="741" y="1534"/>
                            </a:lnTo>
                            <a:lnTo>
                              <a:pt x="741" y="1536"/>
                            </a:lnTo>
                            <a:lnTo>
                              <a:pt x="740" y="1536"/>
                            </a:lnTo>
                            <a:lnTo>
                              <a:pt x="738" y="1536"/>
                            </a:lnTo>
                            <a:lnTo>
                              <a:pt x="737" y="1536"/>
                            </a:lnTo>
                            <a:lnTo>
                              <a:pt x="386" y="1521"/>
                            </a:lnTo>
                            <a:lnTo>
                              <a:pt x="356" y="1519"/>
                            </a:lnTo>
                            <a:lnTo>
                              <a:pt x="354" y="1519"/>
                            </a:lnTo>
                            <a:lnTo>
                              <a:pt x="354" y="1521"/>
                            </a:lnTo>
                            <a:lnTo>
                              <a:pt x="353" y="1521"/>
                            </a:lnTo>
                            <a:lnTo>
                              <a:pt x="351" y="1521"/>
                            </a:lnTo>
                            <a:lnTo>
                              <a:pt x="350" y="1521"/>
                            </a:lnTo>
                            <a:lnTo>
                              <a:pt x="350" y="1522"/>
                            </a:lnTo>
                            <a:lnTo>
                              <a:pt x="348" y="1522"/>
                            </a:lnTo>
                            <a:lnTo>
                              <a:pt x="348" y="1524"/>
                            </a:lnTo>
                            <a:lnTo>
                              <a:pt x="347" y="1524"/>
                            </a:lnTo>
                            <a:lnTo>
                              <a:pt x="347" y="1525"/>
                            </a:lnTo>
                            <a:lnTo>
                              <a:pt x="345" y="1525"/>
                            </a:lnTo>
                            <a:lnTo>
                              <a:pt x="345" y="1527"/>
                            </a:lnTo>
                            <a:lnTo>
                              <a:pt x="345" y="1528"/>
                            </a:lnTo>
                            <a:lnTo>
                              <a:pt x="344" y="1528"/>
                            </a:lnTo>
                            <a:lnTo>
                              <a:pt x="344" y="1530"/>
                            </a:lnTo>
                            <a:lnTo>
                              <a:pt x="326" y="1636"/>
                            </a:lnTo>
                            <a:lnTo>
                              <a:pt x="299" y="1786"/>
                            </a:lnTo>
                            <a:lnTo>
                              <a:pt x="299" y="1788"/>
                            </a:lnTo>
                            <a:lnTo>
                              <a:pt x="299" y="1789"/>
                            </a:lnTo>
                            <a:lnTo>
                              <a:pt x="299" y="1791"/>
                            </a:lnTo>
                            <a:lnTo>
                              <a:pt x="297" y="1792"/>
                            </a:lnTo>
                            <a:lnTo>
                              <a:pt x="297" y="1794"/>
                            </a:lnTo>
                            <a:lnTo>
                              <a:pt x="296" y="1795"/>
                            </a:lnTo>
                            <a:lnTo>
                              <a:pt x="296" y="1797"/>
                            </a:lnTo>
                            <a:lnTo>
                              <a:pt x="294" y="1797"/>
                            </a:lnTo>
                            <a:lnTo>
                              <a:pt x="294" y="1798"/>
                            </a:lnTo>
                            <a:lnTo>
                              <a:pt x="293" y="1800"/>
                            </a:lnTo>
                            <a:lnTo>
                              <a:pt x="291" y="1800"/>
                            </a:lnTo>
                            <a:lnTo>
                              <a:pt x="291" y="1801"/>
                            </a:lnTo>
                            <a:lnTo>
                              <a:pt x="290" y="1801"/>
                            </a:lnTo>
                            <a:lnTo>
                              <a:pt x="288" y="1803"/>
                            </a:lnTo>
                            <a:lnTo>
                              <a:pt x="287" y="1803"/>
                            </a:lnTo>
                            <a:lnTo>
                              <a:pt x="285" y="1804"/>
                            </a:lnTo>
                            <a:lnTo>
                              <a:pt x="284" y="1804"/>
                            </a:lnTo>
                            <a:lnTo>
                              <a:pt x="218" y="1828"/>
                            </a:lnTo>
                            <a:lnTo>
                              <a:pt x="212" y="1830"/>
                            </a:lnTo>
                            <a:lnTo>
                              <a:pt x="204" y="1831"/>
                            </a:lnTo>
                            <a:lnTo>
                              <a:pt x="156" y="1842"/>
                            </a:lnTo>
                            <a:lnTo>
                              <a:pt x="153" y="1843"/>
                            </a:lnTo>
                            <a:lnTo>
                              <a:pt x="150" y="1843"/>
                            </a:lnTo>
                            <a:lnTo>
                              <a:pt x="147" y="1845"/>
                            </a:lnTo>
                            <a:lnTo>
                              <a:pt x="144" y="1846"/>
                            </a:lnTo>
                            <a:lnTo>
                              <a:pt x="141" y="1848"/>
                            </a:lnTo>
                            <a:lnTo>
                              <a:pt x="138" y="1849"/>
                            </a:lnTo>
                            <a:lnTo>
                              <a:pt x="135" y="1851"/>
                            </a:lnTo>
                            <a:lnTo>
                              <a:pt x="132" y="1852"/>
                            </a:lnTo>
                            <a:lnTo>
                              <a:pt x="129" y="1854"/>
                            </a:lnTo>
                            <a:lnTo>
                              <a:pt x="126" y="1857"/>
                            </a:lnTo>
                            <a:lnTo>
                              <a:pt x="89" y="1899"/>
                            </a:lnTo>
                            <a:lnTo>
                              <a:pt x="0" y="1999"/>
                            </a:lnTo>
                          </a:path>
                        </a:pathLst>
                      </a:custGeom>
                      <a:noFill/>
                      <a:ln w="31750">
                        <a:solidFill>
                          <a:srgbClr val="6B8E23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71" name="Freeform 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05200" y="2279650"/>
                        <a:ext cx="1244600" cy="533400"/>
                      </a:xfrm>
                      <a:custGeom>
                        <a:avLst/>
                        <a:gdLst>
                          <a:gd name="T0" fmla="*/ 2147483646 w 2352"/>
                          <a:gd name="T1" fmla="*/ 2147483646 h 1009"/>
                          <a:gd name="T2" fmla="*/ 2147483646 w 2352"/>
                          <a:gd name="T3" fmla="*/ 2147483646 h 1009"/>
                          <a:gd name="T4" fmla="*/ 2147483646 w 2352"/>
                          <a:gd name="T5" fmla="*/ 0 h 1009"/>
                          <a:gd name="T6" fmla="*/ 2147483646 w 2352"/>
                          <a:gd name="T7" fmla="*/ 2147483646 h 1009"/>
                          <a:gd name="T8" fmla="*/ 2147483646 w 2352"/>
                          <a:gd name="T9" fmla="*/ 2147483646 h 1009"/>
                          <a:gd name="T10" fmla="*/ 2147483646 w 2352"/>
                          <a:gd name="T11" fmla="*/ 2147483646 h 1009"/>
                          <a:gd name="T12" fmla="*/ 2147483646 w 2352"/>
                          <a:gd name="T13" fmla="*/ 2147483646 h 1009"/>
                          <a:gd name="T14" fmla="*/ 2147483646 w 2352"/>
                          <a:gd name="T15" fmla="*/ 2147483646 h 1009"/>
                          <a:gd name="T16" fmla="*/ 2147483646 w 2352"/>
                          <a:gd name="T17" fmla="*/ 2147483646 h 1009"/>
                          <a:gd name="T18" fmla="*/ 2147483646 w 2352"/>
                          <a:gd name="T19" fmla="*/ 2147483646 h 1009"/>
                          <a:gd name="T20" fmla="*/ 2147483646 w 2352"/>
                          <a:gd name="T21" fmla="*/ 2147483646 h 1009"/>
                          <a:gd name="T22" fmla="*/ 2147483646 w 2352"/>
                          <a:gd name="T23" fmla="*/ 2147483646 h 1009"/>
                          <a:gd name="T24" fmla="*/ 2147483646 w 2352"/>
                          <a:gd name="T25" fmla="*/ 2147483646 h 1009"/>
                          <a:gd name="T26" fmla="*/ 2147483646 w 2352"/>
                          <a:gd name="T27" fmla="*/ 2147483646 h 1009"/>
                          <a:gd name="T28" fmla="*/ 2147483646 w 2352"/>
                          <a:gd name="T29" fmla="*/ 2147483646 h 1009"/>
                          <a:gd name="T30" fmla="*/ 2147483646 w 2352"/>
                          <a:gd name="T31" fmla="*/ 2147483646 h 1009"/>
                          <a:gd name="T32" fmla="*/ 2147483646 w 2352"/>
                          <a:gd name="T33" fmla="*/ 2147483646 h 1009"/>
                          <a:gd name="T34" fmla="*/ 2147483646 w 2352"/>
                          <a:gd name="T35" fmla="*/ 2147483646 h 1009"/>
                          <a:gd name="T36" fmla="*/ 2147483646 w 2352"/>
                          <a:gd name="T37" fmla="*/ 2147483646 h 1009"/>
                          <a:gd name="T38" fmla="*/ 2147483646 w 2352"/>
                          <a:gd name="T39" fmla="*/ 2147483646 h 1009"/>
                          <a:gd name="T40" fmla="*/ 2147483646 w 2352"/>
                          <a:gd name="T41" fmla="*/ 2147483646 h 1009"/>
                          <a:gd name="T42" fmla="*/ 2147483646 w 2352"/>
                          <a:gd name="T43" fmla="*/ 2147483646 h 1009"/>
                          <a:gd name="T44" fmla="*/ 2147483646 w 2352"/>
                          <a:gd name="T45" fmla="*/ 2147483646 h 1009"/>
                          <a:gd name="T46" fmla="*/ 2147483646 w 2352"/>
                          <a:gd name="T47" fmla="*/ 2147483646 h 1009"/>
                          <a:gd name="T48" fmla="*/ 2147483646 w 2352"/>
                          <a:gd name="T49" fmla="*/ 2147483646 h 1009"/>
                          <a:gd name="T50" fmla="*/ 2147483646 w 2352"/>
                          <a:gd name="T51" fmla="*/ 2147483646 h 1009"/>
                          <a:gd name="T52" fmla="*/ 2147483646 w 2352"/>
                          <a:gd name="T53" fmla="*/ 2147483646 h 1009"/>
                          <a:gd name="T54" fmla="*/ 2147483646 w 2352"/>
                          <a:gd name="T55" fmla="*/ 2147483646 h 1009"/>
                          <a:gd name="T56" fmla="*/ 2147483646 w 2352"/>
                          <a:gd name="T57" fmla="*/ 2147483646 h 1009"/>
                          <a:gd name="T58" fmla="*/ 2147483646 w 2352"/>
                          <a:gd name="T59" fmla="*/ 2147483646 h 1009"/>
                          <a:gd name="T60" fmla="*/ 2147483646 w 2352"/>
                          <a:gd name="T61" fmla="*/ 2147483646 h 1009"/>
                          <a:gd name="T62" fmla="*/ 2147483646 w 2352"/>
                          <a:gd name="T63" fmla="*/ 2147483646 h 1009"/>
                          <a:gd name="T64" fmla="*/ 2147483646 w 2352"/>
                          <a:gd name="T65" fmla="*/ 2147483646 h 1009"/>
                          <a:gd name="T66" fmla="*/ 2147483646 w 2352"/>
                          <a:gd name="T67" fmla="*/ 2147483646 h 1009"/>
                          <a:gd name="T68" fmla="*/ 2147483646 w 2352"/>
                          <a:gd name="T69" fmla="*/ 2147483646 h 1009"/>
                          <a:gd name="T70" fmla="*/ 2147483646 w 2352"/>
                          <a:gd name="T71" fmla="*/ 2147483646 h 1009"/>
                          <a:gd name="T72" fmla="*/ 2147483646 w 2352"/>
                          <a:gd name="T73" fmla="*/ 2147483646 h 1009"/>
                          <a:gd name="T74" fmla="*/ 2147483646 w 2352"/>
                          <a:gd name="T75" fmla="*/ 2147483646 h 1009"/>
                          <a:gd name="T76" fmla="*/ 2147483646 w 2352"/>
                          <a:gd name="T77" fmla="*/ 2147483646 h 1009"/>
                          <a:gd name="T78" fmla="*/ 2147483646 w 2352"/>
                          <a:gd name="T79" fmla="*/ 2147483646 h 1009"/>
                          <a:gd name="T80" fmla="*/ 2147483646 w 2352"/>
                          <a:gd name="T81" fmla="*/ 2147483646 h 1009"/>
                          <a:gd name="T82" fmla="*/ 2147483646 w 2352"/>
                          <a:gd name="T83" fmla="*/ 2147483646 h 1009"/>
                          <a:gd name="T84" fmla="*/ 2147483646 w 2352"/>
                          <a:gd name="T85" fmla="*/ 2147483646 h 1009"/>
                          <a:gd name="T86" fmla="*/ 2147483646 w 2352"/>
                          <a:gd name="T87" fmla="*/ 2147483646 h 1009"/>
                          <a:gd name="T88" fmla="*/ 2147483646 w 2352"/>
                          <a:gd name="T89" fmla="*/ 2147483646 h 1009"/>
                          <a:gd name="T90" fmla="*/ 2147483646 w 2352"/>
                          <a:gd name="T91" fmla="*/ 2147483646 h 1009"/>
                          <a:gd name="T92" fmla="*/ 2147483646 w 2352"/>
                          <a:gd name="T93" fmla="*/ 2147483646 h 1009"/>
                          <a:gd name="T94" fmla="*/ 2147483646 w 2352"/>
                          <a:gd name="T95" fmla="*/ 2147483646 h 1009"/>
                          <a:gd name="T96" fmla="*/ 2147483646 w 2352"/>
                          <a:gd name="T97" fmla="*/ 2147483646 h 1009"/>
                          <a:gd name="T98" fmla="*/ 2147483646 w 2352"/>
                          <a:gd name="T99" fmla="*/ 2147483646 h 1009"/>
                          <a:gd name="T100" fmla="*/ 2147483646 w 2352"/>
                          <a:gd name="T101" fmla="*/ 2147483646 h 1009"/>
                          <a:gd name="T102" fmla="*/ 2147483646 w 2352"/>
                          <a:gd name="T103" fmla="*/ 2147483646 h 1009"/>
                          <a:gd name="T104" fmla="*/ 0 w 2352"/>
                          <a:gd name="T105" fmla="*/ 2147483646 h 1009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w 2352"/>
                          <a:gd name="T160" fmla="*/ 0 h 1009"/>
                          <a:gd name="T161" fmla="*/ 2352 w 2352"/>
                          <a:gd name="T162" fmla="*/ 1009 h 1009"/>
                        </a:gdLst>
                        <a:ahLst/>
                        <a:cxnLst>
                          <a:cxn ang="T106">
                            <a:pos x="T0" y="T1"/>
                          </a:cxn>
                          <a:cxn ang="T107">
                            <a:pos x="T2" y="T3"/>
                          </a:cxn>
                          <a:cxn ang="T108">
                            <a:pos x="T4" y="T5"/>
                          </a:cxn>
                          <a:cxn ang="T109">
                            <a:pos x="T6" y="T7"/>
                          </a:cxn>
                          <a:cxn ang="T110">
                            <a:pos x="T8" y="T9"/>
                          </a:cxn>
                          <a:cxn ang="T111">
                            <a:pos x="T10" y="T11"/>
                          </a:cxn>
                          <a:cxn ang="T112">
                            <a:pos x="T12" y="T13"/>
                          </a:cxn>
                          <a:cxn ang="T113">
                            <a:pos x="T14" y="T15"/>
                          </a:cxn>
                          <a:cxn ang="T114">
                            <a:pos x="T16" y="T17"/>
                          </a:cxn>
                          <a:cxn ang="T115">
                            <a:pos x="T18" y="T19"/>
                          </a:cxn>
                          <a:cxn ang="T116">
                            <a:pos x="T20" y="T21"/>
                          </a:cxn>
                          <a:cxn ang="T117">
                            <a:pos x="T22" y="T23"/>
                          </a:cxn>
                          <a:cxn ang="T118">
                            <a:pos x="T24" y="T25"/>
                          </a:cxn>
                          <a:cxn ang="T119">
                            <a:pos x="T26" y="T27"/>
                          </a:cxn>
                          <a:cxn ang="T120">
                            <a:pos x="T28" y="T29"/>
                          </a:cxn>
                          <a:cxn ang="T121">
                            <a:pos x="T30" y="T31"/>
                          </a:cxn>
                          <a:cxn ang="T122">
                            <a:pos x="T32" y="T33"/>
                          </a:cxn>
                          <a:cxn ang="T123">
                            <a:pos x="T34" y="T35"/>
                          </a:cxn>
                          <a:cxn ang="T124">
                            <a:pos x="T36" y="T37"/>
                          </a:cxn>
                          <a:cxn ang="T125">
                            <a:pos x="T38" y="T39"/>
                          </a:cxn>
                          <a:cxn ang="T126">
                            <a:pos x="T40" y="T41"/>
                          </a:cxn>
                          <a:cxn ang="T127">
                            <a:pos x="T42" y="T43"/>
                          </a:cxn>
                          <a:cxn ang="T128">
                            <a:pos x="T44" y="T45"/>
                          </a:cxn>
                          <a:cxn ang="T129">
                            <a:pos x="T46" y="T47"/>
                          </a:cxn>
                          <a:cxn ang="T130">
                            <a:pos x="T48" y="T49"/>
                          </a:cxn>
                          <a:cxn ang="T131">
                            <a:pos x="T50" y="T51"/>
                          </a:cxn>
                          <a:cxn ang="T132">
                            <a:pos x="T52" y="T53"/>
                          </a:cxn>
                          <a:cxn ang="T133">
                            <a:pos x="T54" y="T55"/>
                          </a:cxn>
                          <a:cxn ang="T134">
                            <a:pos x="T56" y="T57"/>
                          </a:cxn>
                          <a:cxn ang="T135">
                            <a:pos x="T58" y="T59"/>
                          </a:cxn>
                          <a:cxn ang="T136">
                            <a:pos x="T60" y="T61"/>
                          </a:cxn>
                          <a:cxn ang="T137">
                            <a:pos x="T62" y="T63"/>
                          </a:cxn>
                          <a:cxn ang="T138">
                            <a:pos x="T64" y="T65"/>
                          </a:cxn>
                          <a:cxn ang="T139">
                            <a:pos x="T66" y="T67"/>
                          </a:cxn>
                          <a:cxn ang="T140">
                            <a:pos x="T68" y="T69"/>
                          </a:cxn>
                          <a:cxn ang="T141">
                            <a:pos x="T70" y="T71"/>
                          </a:cxn>
                          <a:cxn ang="T142">
                            <a:pos x="T72" y="T73"/>
                          </a:cxn>
                          <a:cxn ang="T143">
                            <a:pos x="T74" y="T75"/>
                          </a:cxn>
                          <a:cxn ang="T144">
                            <a:pos x="T76" y="T77"/>
                          </a:cxn>
                          <a:cxn ang="T145">
                            <a:pos x="T78" y="T79"/>
                          </a:cxn>
                          <a:cxn ang="T146">
                            <a:pos x="T80" y="T81"/>
                          </a:cxn>
                          <a:cxn ang="T147">
                            <a:pos x="T82" y="T83"/>
                          </a:cxn>
                          <a:cxn ang="T148">
                            <a:pos x="T84" y="T85"/>
                          </a:cxn>
                          <a:cxn ang="T149">
                            <a:pos x="T86" y="T87"/>
                          </a:cxn>
                          <a:cxn ang="T150">
                            <a:pos x="T88" y="T89"/>
                          </a:cxn>
                          <a:cxn ang="T151">
                            <a:pos x="T90" y="T91"/>
                          </a:cxn>
                          <a:cxn ang="T152">
                            <a:pos x="T92" y="T93"/>
                          </a:cxn>
                          <a:cxn ang="T153">
                            <a:pos x="T94" y="T95"/>
                          </a:cxn>
                          <a:cxn ang="T154">
                            <a:pos x="T96" y="T97"/>
                          </a:cxn>
                          <a:cxn ang="T155">
                            <a:pos x="T98" y="T99"/>
                          </a:cxn>
                          <a:cxn ang="T156">
                            <a:pos x="T100" y="T101"/>
                          </a:cxn>
                          <a:cxn ang="T157">
                            <a:pos x="T102" y="T103"/>
                          </a:cxn>
                          <a:cxn ang="T158">
                            <a:pos x="T104" y="T105"/>
                          </a:cxn>
                        </a:cxnLst>
                        <a:rect l="T159" t="T160" r="T161" b="T162"/>
                        <a:pathLst>
                          <a:path w="2352" h="1009">
                            <a:moveTo>
                              <a:pt x="2352" y="42"/>
                            </a:moveTo>
                            <a:lnTo>
                              <a:pt x="2337" y="22"/>
                            </a:lnTo>
                            <a:lnTo>
                              <a:pt x="2328" y="13"/>
                            </a:lnTo>
                            <a:lnTo>
                              <a:pt x="2326" y="12"/>
                            </a:lnTo>
                            <a:lnTo>
                              <a:pt x="2325" y="10"/>
                            </a:lnTo>
                            <a:lnTo>
                              <a:pt x="2320" y="9"/>
                            </a:lnTo>
                            <a:lnTo>
                              <a:pt x="2317" y="6"/>
                            </a:lnTo>
                            <a:lnTo>
                              <a:pt x="2314" y="4"/>
                            </a:lnTo>
                            <a:lnTo>
                              <a:pt x="2301" y="0"/>
                            </a:lnTo>
                            <a:lnTo>
                              <a:pt x="2299" y="0"/>
                            </a:lnTo>
                            <a:lnTo>
                              <a:pt x="2295" y="0"/>
                            </a:lnTo>
                            <a:lnTo>
                              <a:pt x="2289" y="0"/>
                            </a:lnTo>
                            <a:lnTo>
                              <a:pt x="2287" y="0"/>
                            </a:lnTo>
                            <a:lnTo>
                              <a:pt x="2286" y="0"/>
                            </a:lnTo>
                            <a:lnTo>
                              <a:pt x="2283" y="0"/>
                            </a:lnTo>
                            <a:lnTo>
                              <a:pt x="2280" y="1"/>
                            </a:lnTo>
                            <a:lnTo>
                              <a:pt x="2274" y="1"/>
                            </a:lnTo>
                            <a:lnTo>
                              <a:pt x="2244" y="10"/>
                            </a:lnTo>
                            <a:lnTo>
                              <a:pt x="2211" y="21"/>
                            </a:lnTo>
                            <a:lnTo>
                              <a:pt x="2199" y="25"/>
                            </a:lnTo>
                            <a:lnTo>
                              <a:pt x="2179" y="31"/>
                            </a:lnTo>
                            <a:lnTo>
                              <a:pt x="2163" y="36"/>
                            </a:lnTo>
                            <a:lnTo>
                              <a:pt x="2146" y="42"/>
                            </a:lnTo>
                            <a:lnTo>
                              <a:pt x="2116" y="51"/>
                            </a:lnTo>
                            <a:lnTo>
                              <a:pt x="2113" y="52"/>
                            </a:lnTo>
                            <a:lnTo>
                              <a:pt x="2112" y="52"/>
                            </a:lnTo>
                            <a:lnTo>
                              <a:pt x="2112" y="54"/>
                            </a:lnTo>
                            <a:lnTo>
                              <a:pt x="2110" y="54"/>
                            </a:lnTo>
                            <a:lnTo>
                              <a:pt x="2110" y="55"/>
                            </a:lnTo>
                            <a:lnTo>
                              <a:pt x="2109" y="57"/>
                            </a:lnTo>
                            <a:lnTo>
                              <a:pt x="2109" y="58"/>
                            </a:lnTo>
                            <a:lnTo>
                              <a:pt x="2109" y="60"/>
                            </a:lnTo>
                            <a:lnTo>
                              <a:pt x="2110" y="61"/>
                            </a:lnTo>
                            <a:lnTo>
                              <a:pt x="2128" y="135"/>
                            </a:lnTo>
                            <a:lnTo>
                              <a:pt x="2128" y="136"/>
                            </a:lnTo>
                            <a:lnTo>
                              <a:pt x="2128" y="138"/>
                            </a:lnTo>
                            <a:lnTo>
                              <a:pt x="2128" y="139"/>
                            </a:lnTo>
                            <a:lnTo>
                              <a:pt x="2127" y="139"/>
                            </a:lnTo>
                            <a:lnTo>
                              <a:pt x="2127" y="141"/>
                            </a:lnTo>
                            <a:lnTo>
                              <a:pt x="2125" y="141"/>
                            </a:lnTo>
                            <a:lnTo>
                              <a:pt x="2124" y="142"/>
                            </a:lnTo>
                            <a:lnTo>
                              <a:pt x="2119" y="142"/>
                            </a:lnTo>
                            <a:lnTo>
                              <a:pt x="2071" y="156"/>
                            </a:lnTo>
                            <a:lnTo>
                              <a:pt x="2064" y="157"/>
                            </a:lnTo>
                            <a:lnTo>
                              <a:pt x="2005" y="172"/>
                            </a:lnTo>
                            <a:lnTo>
                              <a:pt x="1998" y="175"/>
                            </a:lnTo>
                            <a:lnTo>
                              <a:pt x="1995" y="175"/>
                            </a:lnTo>
                            <a:lnTo>
                              <a:pt x="1993" y="177"/>
                            </a:lnTo>
                            <a:lnTo>
                              <a:pt x="1992" y="177"/>
                            </a:lnTo>
                            <a:lnTo>
                              <a:pt x="1990" y="177"/>
                            </a:lnTo>
                            <a:lnTo>
                              <a:pt x="1989" y="177"/>
                            </a:lnTo>
                            <a:lnTo>
                              <a:pt x="1987" y="177"/>
                            </a:lnTo>
                            <a:lnTo>
                              <a:pt x="1986" y="177"/>
                            </a:lnTo>
                            <a:lnTo>
                              <a:pt x="1923" y="169"/>
                            </a:lnTo>
                            <a:lnTo>
                              <a:pt x="1890" y="166"/>
                            </a:lnTo>
                            <a:lnTo>
                              <a:pt x="1855" y="166"/>
                            </a:lnTo>
                            <a:lnTo>
                              <a:pt x="1821" y="166"/>
                            </a:lnTo>
                            <a:lnTo>
                              <a:pt x="1725" y="172"/>
                            </a:lnTo>
                            <a:lnTo>
                              <a:pt x="1716" y="172"/>
                            </a:lnTo>
                            <a:lnTo>
                              <a:pt x="1707" y="174"/>
                            </a:lnTo>
                            <a:lnTo>
                              <a:pt x="1699" y="177"/>
                            </a:lnTo>
                            <a:lnTo>
                              <a:pt x="1606" y="201"/>
                            </a:lnTo>
                            <a:lnTo>
                              <a:pt x="1605" y="201"/>
                            </a:lnTo>
                            <a:lnTo>
                              <a:pt x="1602" y="202"/>
                            </a:lnTo>
                            <a:lnTo>
                              <a:pt x="1599" y="202"/>
                            </a:lnTo>
                            <a:lnTo>
                              <a:pt x="1597" y="202"/>
                            </a:lnTo>
                            <a:lnTo>
                              <a:pt x="1594" y="202"/>
                            </a:lnTo>
                            <a:lnTo>
                              <a:pt x="1591" y="202"/>
                            </a:lnTo>
                            <a:lnTo>
                              <a:pt x="1588" y="202"/>
                            </a:lnTo>
                            <a:lnTo>
                              <a:pt x="1587" y="201"/>
                            </a:lnTo>
                            <a:lnTo>
                              <a:pt x="1584" y="201"/>
                            </a:lnTo>
                            <a:lnTo>
                              <a:pt x="1581" y="199"/>
                            </a:lnTo>
                            <a:lnTo>
                              <a:pt x="1579" y="199"/>
                            </a:lnTo>
                            <a:lnTo>
                              <a:pt x="1569" y="195"/>
                            </a:lnTo>
                            <a:lnTo>
                              <a:pt x="1567" y="195"/>
                            </a:lnTo>
                            <a:lnTo>
                              <a:pt x="1564" y="195"/>
                            </a:lnTo>
                            <a:lnTo>
                              <a:pt x="1561" y="193"/>
                            </a:lnTo>
                            <a:lnTo>
                              <a:pt x="1558" y="193"/>
                            </a:lnTo>
                            <a:lnTo>
                              <a:pt x="1557" y="193"/>
                            </a:lnTo>
                            <a:lnTo>
                              <a:pt x="1554" y="193"/>
                            </a:lnTo>
                            <a:lnTo>
                              <a:pt x="1551" y="193"/>
                            </a:lnTo>
                            <a:lnTo>
                              <a:pt x="1548" y="193"/>
                            </a:lnTo>
                            <a:lnTo>
                              <a:pt x="1381" y="220"/>
                            </a:lnTo>
                            <a:lnTo>
                              <a:pt x="1377" y="222"/>
                            </a:lnTo>
                            <a:lnTo>
                              <a:pt x="1372" y="222"/>
                            </a:lnTo>
                            <a:lnTo>
                              <a:pt x="1368" y="223"/>
                            </a:lnTo>
                            <a:lnTo>
                              <a:pt x="1363" y="226"/>
                            </a:lnTo>
                            <a:lnTo>
                              <a:pt x="1360" y="226"/>
                            </a:lnTo>
                            <a:lnTo>
                              <a:pt x="1356" y="228"/>
                            </a:lnTo>
                            <a:lnTo>
                              <a:pt x="1353" y="229"/>
                            </a:lnTo>
                            <a:lnTo>
                              <a:pt x="1348" y="231"/>
                            </a:lnTo>
                            <a:lnTo>
                              <a:pt x="1344" y="231"/>
                            </a:lnTo>
                            <a:lnTo>
                              <a:pt x="1341" y="231"/>
                            </a:lnTo>
                            <a:lnTo>
                              <a:pt x="1101" y="249"/>
                            </a:lnTo>
                            <a:lnTo>
                              <a:pt x="1099" y="249"/>
                            </a:lnTo>
                            <a:lnTo>
                              <a:pt x="1098" y="249"/>
                            </a:lnTo>
                            <a:lnTo>
                              <a:pt x="1098" y="250"/>
                            </a:lnTo>
                            <a:lnTo>
                              <a:pt x="1096" y="250"/>
                            </a:lnTo>
                            <a:lnTo>
                              <a:pt x="1096" y="252"/>
                            </a:lnTo>
                            <a:lnTo>
                              <a:pt x="1095" y="252"/>
                            </a:lnTo>
                            <a:lnTo>
                              <a:pt x="1095" y="253"/>
                            </a:lnTo>
                            <a:lnTo>
                              <a:pt x="1095" y="255"/>
                            </a:lnTo>
                            <a:lnTo>
                              <a:pt x="1095" y="256"/>
                            </a:lnTo>
                            <a:lnTo>
                              <a:pt x="1095" y="279"/>
                            </a:lnTo>
                            <a:lnTo>
                              <a:pt x="1096" y="300"/>
                            </a:lnTo>
                            <a:lnTo>
                              <a:pt x="1099" y="360"/>
                            </a:lnTo>
                            <a:lnTo>
                              <a:pt x="1101" y="384"/>
                            </a:lnTo>
                            <a:lnTo>
                              <a:pt x="1104" y="408"/>
                            </a:lnTo>
                            <a:lnTo>
                              <a:pt x="1107" y="421"/>
                            </a:lnTo>
                            <a:lnTo>
                              <a:pt x="1113" y="442"/>
                            </a:lnTo>
                            <a:lnTo>
                              <a:pt x="1123" y="462"/>
                            </a:lnTo>
                            <a:lnTo>
                              <a:pt x="1129" y="472"/>
                            </a:lnTo>
                            <a:lnTo>
                              <a:pt x="1131" y="474"/>
                            </a:lnTo>
                            <a:lnTo>
                              <a:pt x="1131" y="475"/>
                            </a:lnTo>
                            <a:lnTo>
                              <a:pt x="1131" y="477"/>
                            </a:lnTo>
                            <a:lnTo>
                              <a:pt x="1132" y="478"/>
                            </a:lnTo>
                            <a:lnTo>
                              <a:pt x="1132" y="480"/>
                            </a:lnTo>
                            <a:lnTo>
                              <a:pt x="1132" y="481"/>
                            </a:lnTo>
                            <a:lnTo>
                              <a:pt x="1132" y="483"/>
                            </a:lnTo>
                            <a:lnTo>
                              <a:pt x="1132" y="484"/>
                            </a:lnTo>
                            <a:lnTo>
                              <a:pt x="1132" y="486"/>
                            </a:lnTo>
                            <a:lnTo>
                              <a:pt x="1132" y="487"/>
                            </a:lnTo>
                            <a:lnTo>
                              <a:pt x="1132" y="489"/>
                            </a:lnTo>
                            <a:lnTo>
                              <a:pt x="1132" y="490"/>
                            </a:lnTo>
                            <a:lnTo>
                              <a:pt x="1131" y="492"/>
                            </a:lnTo>
                            <a:lnTo>
                              <a:pt x="1129" y="493"/>
                            </a:lnTo>
                            <a:lnTo>
                              <a:pt x="1129" y="495"/>
                            </a:lnTo>
                            <a:lnTo>
                              <a:pt x="1129" y="496"/>
                            </a:lnTo>
                            <a:lnTo>
                              <a:pt x="1128" y="498"/>
                            </a:lnTo>
                            <a:lnTo>
                              <a:pt x="1111" y="519"/>
                            </a:lnTo>
                            <a:lnTo>
                              <a:pt x="1080" y="562"/>
                            </a:lnTo>
                            <a:lnTo>
                              <a:pt x="1072" y="568"/>
                            </a:lnTo>
                            <a:lnTo>
                              <a:pt x="1071" y="570"/>
                            </a:lnTo>
                            <a:lnTo>
                              <a:pt x="1069" y="571"/>
                            </a:lnTo>
                            <a:lnTo>
                              <a:pt x="1068" y="573"/>
                            </a:lnTo>
                            <a:lnTo>
                              <a:pt x="1066" y="573"/>
                            </a:lnTo>
                            <a:lnTo>
                              <a:pt x="951" y="630"/>
                            </a:lnTo>
                            <a:lnTo>
                              <a:pt x="919" y="645"/>
                            </a:lnTo>
                            <a:lnTo>
                              <a:pt x="853" y="678"/>
                            </a:lnTo>
                            <a:lnTo>
                              <a:pt x="850" y="679"/>
                            </a:lnTo>
                            <a:lnTo>
                              <a:pt x="846" y="681"/>
                            </a:lnTo>
                            <a:lnTo>
                              <a:pt x="841" y="682"/>
                            </a:lnTo>
                            <a:lnTo>
                              <a:pt x="838" y="684"/>
                            </a:lnTo>
                            <a:lnTo>
                              <a:pt x="834" y="684"/>
                            </a:lnTo>
                            <a:lnTo>
                              <a:pt x="829" y="685"/>
                            </a:lnTo>
                            <a:lnTo>
                              <a:pt x="825" y="685"/>
                            </a:lnTo>
                            <a:lnTo>
                              <a:pt x="793" y="685"/>
                            </a:lnTo>
                            <a:lnTo>
                              <a:pt x="790" y="685"/>
                            </a:lnTo>
                            <a:lnTo>
                              <a:pt x="787" y="687"/>
                            </a:lnTo>
                            <a:lnTo>
                              <a:pt x="786" y="687"/>
                            </a:lnTo>
                            <a:lnTo>
                              <a:pt x="783" y="687"/>
                            </a:lnTo>
                            <a:lnTo>
                              <a:pt x="780" y="688"/>
                            </a:lnTo>
                            <a:lnTo>
                              <a:pt x="759" y="696"/>
                            </a:lnTo>
                            <a:lnTo>
                              <a:pt x="708" y="712"/>
                            </a:lnTo>
                            <a:lnTo>
                              <a:pt x="705" y="714"/>
                            </a:lnTo>
                            <a:lnTo>
                              <a:pt x="703" y="714"/>
                            </a:lnTo>
                            <a:lnTo>
                              <a:pt x="700" y="715"/>
                            </a:lnTo>
                            <a:lnTo>
                              <a:pt x="697" y="715"/>
                            </a:lnTo>
                            <a:lnTo>
                              <a:pt x="696" y="715"/>
                            </a:lnTo>
                            <a:lnTo>
                              <a:pt x="679" y="715"/>
                            </a:lnTo>
                            <a:lnTo>
                              <a:pt x="678" y="715"/>
                            </a:lnTo>
                            <a:lnTo>
                              <a:pt x="678" y="717"/>
                            </a:lnTo>
                            <a:lnTo>
                              <a:pt x="676" y="717"/>
                            </a:lnTo>
                            <a:lnTo>
                              <a:pt x="676" y="718"/>
                            </a:lnTo>
                            <a:lnTo>
                              <a:pt x="675" y="718"/>
                            </a:lnTo>
                            <a:lnTo>
                              <a:pt x="675" y="720"/>
                            </a:lnTo>
                            <a:lnTo>
                              <a:pt x="675" y="721"/>
                            </a:lnTo>
                            <a:lnTo>
                              <a:pt x="685" y="850"/>
                            </a:lnTo>
                            <a:lnTo>
                              <a:pt x="685" y="852"/>
                            </a:lnTo>
                            <a:lnTo>
                              <a:pt x="685" y="853"/>
                            </a:lnTo>
                            <a:lnTo>
                              <a:pt x="685" y="855"/>
                            </a:lnTo>
                            <a:lnTo>
                              <a:pt x="684" y="855"/>
                            </a:lnTo>
                            <a:lnTo>
                              <a:pt x="684" y="856"/>
                            </a:lnTo>
                            <a:lnTo>
                              <a:pt x="682" y="856"/>
                            </a:lnTo>
                            <a:lnTo>
                              <a:pt x="681" y="856"/>
                            </a:lnTo>
                            <a:lnTo>
                              <a:pt x="615" y="862"/>
                            </a:lnTo>
                            <a:lnTo>
                              <a:pt x="609" y="865"/>
                            </a:lnTo>
                            <a:lnTo>
                              <a:pt x="607" y="867"/>
                            </a:lnTo>
                            <a:lnTo>
                              <a:pt x="604" y="868"/>
                            </a:lnTo>
                            <a:lnTo>
                              <a:pt x="555" y="895"/>
                            </a:lnTo>
                            <a:lnTo>
                              <a:pt x="541" y="903"/>
                            </a:lnTo>
                            <a:lnTo>
                              <a:pt x="540" y="903"/>
                            </a:lnTo>
                            <a:lnTo>
                              <a:pt x="535" y="903"/>
                            </a:lnTo>
                            <a:lnTo>
                              <a:pt x="532" y="903"/>
                            </a:lnTo>
                            <a:lnTo>
                              <a:pt x="529" y="903"/>
                            </a:lnTo>
                            <a:lnTo>
                              <a:pt x="525" y="903"/>
                            </a:lnTo>
                            <a:lnTo>
                              <a:pt x="507" y="900"/>
                            </a:lnTo>
                            <a:lnTo>
                              <a:pt x="477" y="892"/>
                            </a:lnTo>
                            <a:lnTo>
                              <a:pt x="469" y="889"/>
                            </a:lnTo>
                            <a:lnTo>
                              <a:pt x="427" y="877"/>
                            </a:lnTo>
                            <a:lnTo>
                              <a:pt x="418" y="874"/>
                            </a:lnTo>
                            <a:lnTo>
                              <a:pt x="409" y="873"/>
                            </a:lnTo>
                            <a:lnTo>
                              <a:pt x="400" y="873"/>
                            </a:lnTo>
                            <a:lnTo>
                              <a:pt x="391" y="871"/>
                            </a:lnTo>
                            <a:lnTo>
                              <a:pt x="382" y="871"/>
                            </a:lnTo>
                            <a:lnTo>
                              <a:pt x="312" y="876"/>
                            </a:lnTo>
                            <a:lnTo>
                              <a:pt x="303" y="877"/>
                            </a:lnTo>
                            <a:lnTo>
                              <a:pt x="201" y="882"/>
                            </a:lnTo>
                            <a:lnTo>
                              <a:pt x="196" y="883"/>
                            </a:lnTo>
                            <a:lnTo>
                              <a:pt x="193" y="883"/>
                            </a:lnTo>
                            <a:lnTo>
                              <a:pt x="190" y="883"/>
                            </a:lnTo>
                            <a:lnTo>
                              <a:pt x="186" y="885"/>
                            </a:lnTo>
                            <a:lnTo>
                              <a:pt x="183" y="886"/>
                            </a:lnTo>
                            <a:lnTo>
                              <a:pt x="180" y="888"/>
                            </a:lnTo>
                            <a:lnTo>
                              <a:pt x="177" y="889"/>
                            </a:lnTo>
                            <a:lnTo>
                              <a:pt x="174" y="891"/>
                            </a:lnTo>
                            <a:lnTo>
                              <a:pt x="171" y="892"/>
                            </a:lnTo>
                            <a:lnTo>
                              <a:pt x="130" y="921"/>
                            </a:lnTo>
                            <a:lnTo>
                              <a:pt x="102" y="940"/>
                            </a:lnTo>
                            <a:lnTo>
                              <a:pt x="55" y="972"/>
                            </a:lnTo>
                            <a:lnTo>
                              <a:pt x="10" y="1002"/>
                            </a:lnTo>
                            <a:lnTo>
                              <a:pt x="0" y="1009"/>
                            </a:lnTo>
                          </a:path>
                        </a:pathLst>
                      </a:custGeom>
                      <a:noFill/>
                      <a:ln w="25400">
                        <a:solidFill>
                          <a:srgbClr val="A850FF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</p:grpSp>
                <p:grpSp>
                  <p:nvGrpSpPr>
                    <p:cNvPr id="120" name="群組 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195638" y="750888"/>
                      <a:ext cx="1747837" cy="4251325"/>
                      <a:chOff x="3195638" y="750888"/>
                      <a:chExt cx="1747837" cy="4251325"/>
                    </a:xfrm>
                  </p:grpSpPr>
                  <p:sp>
                    <p:nvSpPr>
                      <p:cNvPr id="122" name="Line 2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62375" y="3500438"/>
                        <a:ext cx="12700" cy="11113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90909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  <p:grpSp>
                    <p:nvGrpSpPr>
                      <p:cNvPr id="123" name="群組 3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22688" y="3435350"/>
                        <a:ext cx="544512" cy="331788"/>
                        <a:chOff x="3722688" y="3435350"/>
                        <a:chExt cx="544512" cy="331788"/>
                      </a:xfrm>
                    </p:grpSpPr>
                    <p:sp>
                      <p:nvSpPr>
                        <p:cNvPr id="167" name="Freeform 2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775075" y="3511551"/>
                          <a:ext cx="492125" cy="25558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7" y="45"/>
                            </a:cxn>
                            <a:cxn ang="0">
                              <a:pos x="93" y="70"/>
                            </a:cxn>
                            <a:cxn ang="0">
                              <a:pos x="114" y="82"/>
                            </a:cxn>
                            <a:cxn ang="0">
                              <a:pos x="136" y="91"/>
                            </a:cxn>
                            <a:cxn ang="0">
                              <a:pos x="160" y="99"/>
                            </a:cxn>
                            <a:cxn ang="0">
                              <a:pos x="270" y="130"/>
                            </a:cxn>
                            <a:cxn ang="0">
                              <a:pos x="349" y="151"/>
                            </a:cxn>
                            <a:cxn ang="0">
                              <a:pos x="358" y="153"/>
                            </a:cxn>
                            <a:cxn ang="0">
                              <a:pos x="369" y="153"/>
                            </a:cxn>
                            <a:cxn ang="0">
                              <a:pos x="378" y="151"/>
                            </a:cxn>
                            <a:cxn ang="0">
                              <a:pos x="412" y="144"/>
                            </a:cxn>
                            <a:cxn ang="0">
                              <a:pos x="423" y="142"/>
                            </a:cxn>
                            <a:cxn ang="0">
                              <a:pos x="433" y="142"/>
                            </a:cxn>
                            <a:cxn ang="0">
                              <a:pos x="444" y="144"/>
                            </a:cxn>
                            <a:cxn ang="0">
                              <a:pos x="493" y="156"/>
                            </a:cxn>
                            <a:cxn ang="0">
                              <a:pos x="571" y="177"/>
                            </a:cxn>
                            <a:cxn ang="0">
                              <a:pos x="606" y="186"/>
                            </a:cxn>
                            <a:cxn ang="0">
                              <a:pos x="607" y="187"/>
                            </a:cxn>
                            <a:cxn ang="0">
                              <a:pos x="609" y="189"/>
                            </a:cxn>
                            <a:cxn ang="0">
                              <a:pos x="610" y="190"/>
                            </a:cxn>
                            <a:cxn ang="0">
                              <a:pos x="610" y="193"/>
                            </a:cxn>
                            <a:cxn ang="0">
                              <a:pos x="610" y="196"/>
                            </a:cxn>
                            <a:cxn ang="0">
                              <a:pos x="607" y="211"/>
                            </a:cxn>
                            <a:cxn ang="0">
                              <a:pos x="604" y="240"/>
                            </a:cxn>
                            <a:cxn ang="0">
                              <a:pos x="604" y="288"/>
                            </a:cxn>
                            <a:cxn ang="0">
                              <a:pos x="607" y="318"/>
                            </a:cxn>
                            <a:cxn ang="0">
                              <a:pos x="610" y="340"/>
                            </a:cxn>
                            <a:cxn ang="0">
                              <a:pos x="610" y="352"/>
                            </a:cxn>
                            <a:cxn ang="0">
                              <a:pos x="612" y="354"/>
                            </a:cxn>
                            <a:cxn ang="0">
                              <a:pos x="613" y="355"/>
                            </a:cxn>
                            <a:cxn ang="0">
                              <a:pos x="615" y="357"/>
                            </a:cxn>
                            <a:cxn ang="0">
                              <a:pos x="645" y="361"/>
                            </a:cxn>
                            <a:cxn ang="0">
                              <a:pos x="693" y="372"/>
                            </a:cxn>
                            <a:cxn ang="0">
                              <a:pos x="697" y="373"/>
                            </a:cxn>
                            <a:cxn ang="0">
                              <a:pos x="702" y="373"/>
                            </a:cxn>
                            <a:cxn ang="0">
                              <a:pos x="705" y="372"/>
                            </a:cxn>
                            <a:cxn ang="0">
                              <a:pos x="808" y="361"/>
                            </a:cxn>
                            <a:cxn ang="0">
                              <a:pos x="811" y="361"/>
                            </a:cxn>
                            <a:cxn ang="0">
                              <a:pos x="814" y="361"/>
                            </a:cxn>
                            <a:cxn ang="0">
                              <a:pos x="816" y="363"/>
                            </a:cxn>
                            <a:cxn ang="0">
                              <a:pos x="817" y="364"/>
                            </a:cxn>
                            <a:cxn ang="0">
                              <a:pos x="825" y="387"/>
                            </a:cxn>
                            <a:cxn ang="0">
                              <a:pos x="829" y="391"/>
                            </a:cxn>
                            <a:cxn ang="0">
                              <a:pos x="832" y="396"/>
                            </a:cxn>
                            <a:cxn ang="0">
                              <a:pos x="837" y="399"/>
                            </a:cxn>
                            <a:cxn ang="0">
                              <a:pos x="841" y="402"/>
                            </a:cxn>
                            <a:cxn ang="0">
                              <a:pos x="931" y="471"/>
                            </a:cxn>
                            <a:cxn ang="0">
                              <a:pos x="931" y="474"/>
                            </a:cxn>
                            <a:cxn ang="0">
                              <a:pos x="930" y="475"/>
                            </a:cxn>
                          </a:cxnLst>
                          <a:rect l="0" t="0" r="r" b="b"/>
                          <a:pathLst>
                            <a:path w="931" h="484">
                              <a:moveTo>
                                <a:pt x="0" y="0"/>
                              </a:moveTo>
                              <a:lnTo>
                                <a:pt x="57" y="45"/>
                              </a:lnTo>
                              <a:lnTo>
                                <a:pt x="84" y="64"/>
                              </a:lnTo>
                              <a:lnTo>
                                <a:pt x="93" y="70"/>
                              </a:lnTo>
                              <a:lnTo>
                                <a:pt x="103" y="78"/>
                              </a:lnTo>
                              <a:lnTo>
                                <a:pt x="114" y="82"/>
                              </a:lnTo>
                              <a:lnTo>
                                <a:pt x="126" y="88"/>
                              </a:lnTo>
                              <a:lnTo>
                                <a:pt x="136" y="91"/>
                              </a:lnTo>
                              <a:lnTo>
                                <a:pt x="148" y="96"/>
                              </a:lnTo>
                              <a:lnTo>
                                <a:pt x="160" y="99"/>
                              </a:lnTo>
                              <a:lnTo>
                                <a:pt x="172" y="100"/>
                              </a:lnTo>
                              <a:lnTo>
                                <a:pt x="270" y="130"/>
                              </a:lnTo>
                              <a:lnTo>
                                <a:pt x="345" y="150"/>
                              </a:lnTo>
                              <a:lnTo>
                                <a:pt x="349" y="151"/>
                              </a:lnTo>
                              <a:lnTo>
                                <a:pt x="354" y="151"/>
                              </a:lnTo>
                              <a:lnTo>
                                <a:pt x="358" y="153"/>
                              </a:lnTo>
                              <a:lnTo>
                                <a:pt x="363" y="153"/>
                              </a:lnTo>
                              <a:lnTo>
                                <a:pt x="369" y="153"/>
                              </a:lnTo>
                              <a:lnTo>
                                <a:pt x="373" y="151"/>
                              </a:lnTo>
                              <a:lnTo>
                                <a:pt x="378" y="151"/>
                              </a:lnTo>
                              <a:lnTo>
                                <a:pt x="394" y="147"/>
                              </a:lnTo>
                              <a:lnTo>
                                <a:pt x="412" y="144"/>
                              </a:lnTo>
                              <a:lnTo>
                                <a:pt x="418" y="142"/>
                              </a:lnTo>
                              <a:lnTo>
                                <a:pt x="423" y="142"/>
                              </a:lnTo>
                              <a:lnTo>
                                <a:pt x="429" y="142"/>
                              </a:lnTo>
                              <a:lnTo>
                                <a:pt x="433" y="142"/>
                              </a:lnTo>
                              <a:lnTo>
                                <a:pt x="438" y="142"/>
                              </a:lnTo>
                              <a:lnTo>
                                <a:pt x="444" y="144"/>
                              </a:lnTo>
                              <a:lnTo>
                                <a:pt x="448" y="144"/>
                              </a:lnTo>
                              <a:lnTo>
                                <a:pt x="493" y="156"/>
                              </a:lnTo>
                              <a:lnTo>
                                <a:pt x="532" y="168"/>
                              </a:lnTo>
                              <a:lnTo>
                                <a:pt x="571" y="177"/>
                              </a:lnTo>
                              <a:lnTo>
                                <a:pt x="604" y="186"/>
                              </a:lnTo>
                              <a:lnTo>
                                <a:pt x="606" y="186"/>
                              </a:lnTo>
                              <a:lnTo>
                                <a:pt x="607" y="186"/>
                              </a:lnTo>
                              <a:lnTo>
                                <a:pt x="607" y="187"/>
                              </a:lnTo>
                              <a:lnTo>
                                <a:pt x="609" y="187"/>
                              </a:lnTo>
                              <a:lnTo>
                                <a:pt x="609" y="189"/>
                              </a:lnTo>
                              <a:lnTo>
                                <a:pt x="610" y="189"/>
                              </a:lnTo>
                              <a:lnTo>
                                <a:pt x="610" y="190"/>
                              </a:lnTo>
                              <a:lnTo>
                                <a:pt x="610" y="192"/>
                              </a:lnTo>
                              <a:lnTo>
                                <a:pt x="610" y="193"/>
                              </a:lnTo>
                              <a:lnTo>
                                <a:pt x="610" y="195"/>
                              </a:lnTo>
                              <a:lnTo>
                                <a:pt x="610" y="196"/>
                              </a:lnTo>
                              <a:lnTo>
                                <a:pt x="609" y="198"/>
                              </a:lnTo>
                              <a:lnTo>
                                <a:pt x="607" y="211"/>
                              </a:lnTo>
                              <a:lnTo>
                                <a:pt x="606" y="225"/>
                              </a:lnTo>
                              <a:lnTo>
                                <a:pt x="604" y="240"/>
                              </a:lnTo>
                              <a:lnTo>
                                <a:pt x="604" y="264"/>
                              </a:lnTo>
                              <a:lnTo>
                                <a:pt x="604" y="288"/>
                              </a:lnTo>
                              <a:lnTo>
                                <a:pt x="607" y="312"/>
                              </a:lnTo>
                              <a:lnTo>
                                <a:pt x="607" y="318"/>
                              </a:lnTo>
                              <a:lnTo>
                                <a:pt x="609" y="328"/>
                              </a:lnTo>
                              <a:lnTo>
                                <a:pt x="610" y="340"/>
                              </a:lnTo>
                              <a:lnTo>
                                <a:pt x="610" y="351"/>
                              </a:lnTo>
                              <a:lnTo>
                                <a:pt x="610" y="352"/>
                              </a:lnTo>
                              <a:lnTo>
                                <a:pt x="610" y="354"/>
                              </a:lnTo>
                              <a:lnTo>
                                <a:pt x="612" y="354"/>
                              </a:lnTo>
                              <a:lnTo>
                                <a:pt x="612" y="355"/>
                              </a:lnTo>
                              <a:lnTo>
                                <a:pt x="613" y="355"/>
                              </a:lnTo>
                              <a:lnTo>
                                <a:pt x="615" y="355"/>
                              </a:lnTo>
                              <a:lnTo>
                                <a:pt x="615" y="357"/>
                              </a:lnTo>
                              <a:lnTo>
                                <a:pt x="624" y="357"/>
                              </a:lnTo>
                              <a:lnTo>
                                <a:pt x="645" y="361"/>
                              </a:lnTo>
                              <a:lnTo>
                                <a:pt x="691" y="372"/>
                              </a:lnTo>
                              <a:lnTo>
                                <a:pt x="693" y="372"/>
                              </a:lnTo>
                              <a:lnTo>
                                <a:pt x="696" y="372"/>
                              </a:lnTo>
                              <a:lnTo>
                                <a:pt x="697" y="373"/>
                              </a:lnTo>
                              <a:lnTo>
                                <a:pt x="699" y="373"/>
                              </a:lnTo>
                              <a:lnTo>
                                <a:pt x="702" y="373"/>
                              </a:lnTo>
                              <a:lnTo>
                                <a:pt x="703" y="372"/>
                              </a:lnTo>
                              <a:lnTo>
                                <a:pt x="705" y="372"/>
                              </a:lnTo>
                              <a:lnTo>
                                <a:pt x="807" y="361"/>
                              </a:lnTo>
                              <a:lnTo>
                                <a:pt x="808" y="361"/>
                              </a:lnTo>
                              <a:lnTo>
                                <a:pt x="810" y="361"/>
                              </a:lnTo>
                              <a:lnTo>
                                <a:pt x="811" y="361"/>
                              </a:lnTo>
                              <a:lnTo>
                                <a:pt x="813" y="361"/>
                              </a:lnTo>
                              <a:lnTo>
                                <a:pt x="814" y="361"/>
                              </a:lnTo>
                              <a:lnTo>
                                <a:pt x="814" y="363"/>
                              </a:lnTo>
                              <a:lnTo>
                                <a:pt x="816" y="363"/>
                              </a:lnTo>
                              <a:lnTo>
                                <a:pt x="816" y="364"/>
                              </a:lnTo>
                              <a:lnTo>
                                <a:pt x="817" y="364"/>
                              </a:lnTo>
                              <a:lnTo>
                                <a:pt x="825" y="384"/>
                              </a:lnTo>
                              <a:lnTo>
                                <a:pt x="825" y="387"/>
                              </a:lnTo>
                              <a:lnTo>
                                <a:pt x="826" y="388"/>
                              </a:lnTo>
                              <a:lnTo>
                                <a:pt x="829" y="391"/>
                              </a:lnTo>
                              <a:lnTo>
                                <a:pt x="831" y="393"/>
                              </a:lnTo>
                              <a:lnTo>
                                <a:pt x="832" y="396"/>
                              </a:lnTo>
                              <a:lnTo>
                                <a:pt x="834" y="397"/>
                              </a:lnTo>
                              <a:lnTo>
                                <a:pt x="837" y="399"/>
                              </a:lnTo>
                              <a:lnTo>
                                <a:pt x="838" y="400"/>
                              </a:lnTo>
                              <a:lnTo>
                                <a:pt x="841" y="402"/>
                              </a:lnTo>
                              <a:lnTo>
                                <a:pt x="877" y="418"/>
                              </a:lnTo>
                              <a:lnTo>
                                <a:pt x="931" y="471"/>
                              </a:lnTo>
                              <a:lnTo>
                                <a:pt x="931" y="472"/>
                              </a:lnTo>
                              <a:lnTo>
                                <a:pt x="931" y="474"/>
                              </a:lnTo>
                              <a:lnTo>
                                <a:pt x="931" y="475"/>
                              </a:lnTo>
                              <a:lnTo>
                                <a:pt x="930" y="475"/>
                              </a:lnTo>
                              <a:lnTo>
                                <a:pt x="915" y="484"/>
                              </a:lnTo>
                            </a:path>
                          </a:pathLst>
                        </a:custGeom>
                        <a:noFill/>
                        <a:ln w="38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eaLnBrk="1" hangingPunct="1">
                            <a:defRPr/>
                          </a:pPr>
                          <a:endParaRPr lang="zh-TW" altLang="en-US">
                            <a:latin typeface="Arial" charset="0"/>
                            <a:ea typeface="新細明體" charset="-120"/>
                          </a:endParaRPr>
                        </a:p>
                      </p:txBody>
                    </p:sp>
                    <p:sp>
                      <p:nvSpPr>
                        <p:cNvPr id="168" name="Freeform 2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722688" y="3435351"/>
                          <a:ext cx="39687" cy="6508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0"/>
                            </a:cxn>
                            <a:cxn ang="0">
                              <a:pos x="8" y="5"/>
                            </a:cxn>
                            <a:cxn ang="0">
                              <a:pos x="17" y="11"/>
                            </a:cxn>
                            <a:cxn ang="0">
                              <a:pos x="18" y="12"/>
                            </a:cxn>
                            <a:cxn ang="0">
                              <a:pos x="27" y="33"/>
                            </a:cxn>
                            <a:cxn ang="0">
                              <a:pos x="33" y="47"/>
                            </a:cxn>
                            <a:cxn ang="0">
                              <a:pos x="45" y="74"/>
                            </a:cxn>
                            <a:cxn ang="0">
                              <a:pos x="59" y="96"/>
                            </a:cxn>
                            <a:cxn ang="0">
                              <a:pos x="69" y="113"/>
                            </a:cxn>
                            <a:cxn ang="0">
                              <a:pos x="71" y="116"/>
                            </a:cxn>
                            <a:cxn ang="0">
                              <a:pos x="75" y="122"/>
                            </a:cxn>
                          </a:cxnLst>
                          <a:rect l="0" t="0" r="r" b="b"/>
                          <a:pathLst>
                            <a:path w="75" h="122">
                              <a:moveTo>
                                <a:pt x="0" y="0"/>
                              </a:moveTo>
                              <a:lnTo>
                                <a:pt x="8" y="5"/>
                              </a:lnTo>
                              <a:lnTo>
                                <a:pt x="17" y="11"/>
                              </a:lnTo>
                              <a:lnTo>
                                <a:pt x="18" y="12"/>
                              </a:lnTo>
                              <a:lnTo>
                                <a:pt x="27" y="33"/>
                              </a:lnTo>
                              <a:lnTo>
                                <a:pt x="33" y="47"/>
                              </a:lnTo>
                              <a:lnTo>
                                <a:pt x="45" y="74"/>
                              </a:lnTo>
                              <a:lnTo>
                                <a:pt x="59" y="96"/>
                              </a:lnTo>
                              <a:lnTo>
                                <a:pt x="69" y="113"/>
                              </a:lnTo>
                              <a:lnTo>
                                <a:pt x="71" y="116"/>
                              </a:lnTo>
                              <a:lnTo>
                                <a:pt x="75" y="122"/>
                              </a:lnTo>
                            </a:path>
                          </a:pathLst>
                        </a:custGeom>
                        <a:noFill/>
                        <a:ln w="38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eaLnBrk="1" hangingPunct="1">
                            <a:defRPr/>
                          </a:pPr>
                          <a:endParaRPr lang="zh-TW" altLang="en-US">
                            <a:latin typeface="Arial" charset="0"/>
                            <a:ea typeface="新細明體" charset="-120"/>
                          </a:endParaRPr>
                        </a:p>
                      </p:txBody>
                    </p:sp>
                  </p:grpSp>
                  <p:grpSp>
                    <p:nvGrpSpPr>
                      <p:cNvPr id="124" name="群組 3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944938" y="3316288"/>
                        <a:ext cx="125413" cy="804862"/>
                        <a:chOff x="3944938" y="3316288"/>
                        <a:chExt cx="125413" cy="804862"/>
                      </a:xfrm>
                    </p:grpSpPr>
                    <p:sp>
                      <p:nvSpPr>
                        <p:cNvPr id="165" name="Freeform 2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87800" y="3905250"/>
                          <a:ext cx="17463" cy="215900"/>
                        </a:xfrm>
                        <a:custGeom>
                          <a:avLst/>
                          <a:gdLst>
                            <a:gd name="T0" fmla="*/ 2147483646 w 32"/>
                            <a:gd name="T1" fmla="*/ 0 h 408"/>
                            <a:gd name="T2" fmla="*/ 2147483646 w 32"/>
                            <a:gd name="T3" fmla="*/ 2147483646 h 408"/>
                            <a:gd name="T4" fmla="*/ 2147483646 w 32"/>
                            <a:gd name="T5" fmla="*/ 2147483646 h 408"/>
                            <a:gd name="T6" fmla="*/ 2147483646 w 32"/>
                            <a:gd name="T7" fmla="*/ 2147483646 h 408"/>
                            <a:gd name="T8" fmla="*/ 2147483646 w 32"/>
                            <a:gd name="T9" fmla="*/ 2147483646 h 408"/>
                            <a:gd name="T10" fmla="*/ 0 w 32"/>
                            <a:gd name="T11" fmla="*/ 2147483646 h 408"/>
                            <a:gd name="T12" fmla="*/ 0 w 32"/>
                            <a:gd name="T13" fmla="*/ 2147483646 h 408"/>
                            <a:gd name="T14" fmla="*/ 0 w 32"/>
                            <a:gd name="T15" fmla="*/ 2147483646 h 408"/>
                            <a:gd name="T16" fmla="*/ 0 w 32"/>
                            <a:gd name="T17" fmla="*/ 2147483646 h 408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w 32"/>
                            <a:gd name="T28" fmla="*/ 0 h 408"/>
                            <a:gd name="T29" fmla="*/ 32 w 32"/>
                            <a:gd name="T30" fmla="*/ 408 h 408"/>
                          </a:gdLst>
                          <a:ahLst/>
                          <a:cxnLst>
                            <a:cxn ang="T18">
                              <a:pos x="T0" y="T1"/>
                            </a:cxn>
                            <a:cxn ang="T19">
                              <a:pos x="T2" y="T3"/>
                            </a:cxn>
                            <a:cxn ang="T20">
                              <a:pos x="T4" y="T5"/>
                            </a:cxn>
                            <a:cxn ang="T21">
                              <a:pos x="T6" y="T7"/>
                            </a:cxn>
                            <a:cxn ang="T22">
                              <a:pos x="T8" y="T9"/>
                            </a:cxn>
                            <a:cxn ang="T23">
                              <a:pos x="T10" y="T11"/>
                            </a:cxn>
                            <a:cxn ang="T24">
                              <a:pos x="T12" y="T13"/>
                            </a:cxn>
                            <a:cxn ang="T25">
                              <a:pos x="T14" y="T15"/>
                            </a:cxn>
                            <a:cxn ang="T26">
                              <a:pos x="T16" y="T17"/>
                            </a:cxn>
                          </a:cxnLst>
                          <a:rect l="T27" t="T28" r="T29" b="T30"/>
                          <a:pathLst>
                            <a:path w="32" h="408">
                              <a:moveTo>
                                <a:pt x="32" y="0"/>
                              </a:moveTo>
                              <a:lnTo>
                                <a:pt x="30" y="9"/>
                              </a:lnTo>
                              <a:lnTo>
                                <a:pt x="21" y="133"/>
                              </a:lnTo>
                              <a:lnTo>
                                <a:pt x="12" y="259"/>
                              </a:lnTo>
                              <a:lnTo>
                                <a:pt x="6" y="348"/>
                              </a:lnTo>
                              <a:lnTo>
                                <a:pt x="0" y="403"/>
                              </a:lnTo>
                              <a:lnTo>
                                <a:pt x="0" y="405"/>
                              </a:lnTo>
                              <a:lnTo>
                                <a:pt x="0" y="406"/>
                              </a:lnTo>
                              <a:lnTo>
                                <a:pt x="0" y="408"/>
                              </a:ln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3030FF"/>
                          </a:solidFill>
                          <a:prstDash val="solid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66" name="Freeform 2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44938" y="3316288"/>
                          <a:ext cx="125413" cy="588963"/>
                        </a:xfrm>
                        <a:custGeom>
                          <a:avLst/>
                          <a:gdLst>
                            <a:gd name="T0" fmla="*/ 2147483646 w 237"/>
                            <a:gd name="T1" fmla="*/ 2147483646 h 1113"/>
                            <a:gd name="T2" fmla="*/ 2147483646 w 237"/>
                            <a:gd name="T3" fmla="*/ 2147483646 h 1113"/>
                            <a:gd name="T4" fmla="*/ 2147483646 w 237"/>
                            <a:gd name="T5" fmla="*/ 2147483646 h 1113"/>
                            <a:gd name="T6" fmla="*/ 2147483646 w 237"/>
                            <a:gd name="T7" fmla="*/ 2147483646 h 1113"/>
                            <a:gd name="T8" fmla="*/ 2147483646 w 237"/>
                            <a:gd name="T9" fmla="*/ 2147483646 h 1113"/>
                            <a:gd name="T10" fmla="*/ 2147483646 w 237"/>
                            <a:gd name="T11" fmla="*/ 2147483646 h 1113"/>
                            <a:gd name="T12" fmla="*/ 2147483646 w 237"/>
                            <a:gd name="T13" fmla="*/ 2147483646 h 1113"/>
                            <a:gd name="T14" fmla="*/ 2147483646 w 237"/>
                            <a:gd name="T15" fmla="*/ 2147483646 h 1113"/>
                            <a:gd name="T16" fmla="*/ 2147483646 w 237"/>
                            <a:gd name="T17" fmla="*/ 2147483646 h 1113"/>
                            <a:gd name="T18" fmla="*/ 2147483646 w 237"/>
                            <a:gd name="T19" fmla="*/ 2147483646 h 1113"/>
                            <a:gd name="T20" fmla="*/ 2147483646 w 237"/>
                            <a:gd name="T21" fmla="*/ 2147483646 h 1113"/>
                            <a:gd name="T22" fmla="*/ 2147483646 w 237"/>
                            <a:gd name="T23" fmla="*/ 2147483646 h 1113"/>
                            <a:gd name="T24" fmla="*/ 2147483646 w 237"/>
                            <a:gd name="T25" fmla="*/ 2147483646 h 1113"/>
                            <a:gd name="T26" fmla="*/ 2147483646 w 237"/>
                            <a:gd name="T27" fmla="*/ 2147483646 h 1113"/>
                            <a:gd name="T28" fmla="*/ 2147483646 w 237"/>
                            <a:gd name="T29" fmla="*/ 2147483646 h 1113"/>
                            <a:gd name="T30" fmla="*/ 2147483646 w 237"/>
                            <a:gd name="T31" fmla="*/ 2147483646 h 1113"/>
                            <a:gd name="T32" fmla="*/ 2147483646 w 237"/>
                            <a:gd name="T33" fmla="*/ 2147483646 h 1113"/>
                            <a:gd name="T34" fmla="*/ 2147483646 w 237"/>
                            <a:gd name="T35" fmla="*/ 2147483646 h 1113"/>
                            <a:gd name="T36" fmla="*/ 2147483646 w 237"/>
                            <a:gd name="T37" fmla="*/ 2147483646 h 1113"/>
                            <a:gd name="T38" fmla="*/ 2147483646 w 237"/>
                            <a:gd name="T39" fmla="*/ 2147483646 h 1113"/>
                            <a:gd name="T40" fmla="*/ 2147483646 w 237"/>
                            <a:gd name="T41" fmla="*/ 2147483646 h 1113"/>
                            <a:gd name="T42" fmla="*/ 2147483646 w 237"/>
                            <a:gd name="T43" fmla="*/ 2147483646 h 1113"/>
                            <a:gd name="T44" fmla="*/ 2147483646 w 237"/>
                            <a:gd name="T45" fmla="*/ 2147483646 h 1113"/>
                            <a:gd name="T46" fmla="*/ 2147483646 w 237"/>
                            <a:gd name="T47" fmla="*/ 2147483646 h 1113"/>
                            <a:gd name="T48" fmla="*/ 2147483646 w 237"/>
                            <a:gd name="T49" fmla="*/ 2147483646 h 1113"/>
                            <a:gd name="T50" fmla="*/ 2147483646 w 237"/>
                            <a:gd name="T51" fmla="*/ 2147483646 h 1113"/>
                            <a:gd name="T52" fmla="*/ 2147483646 w 237"/>
                            <a:gd name="T53" fmla="*/ 2147483646 h 1113"/>
                            <a:gd name="T54" fmla="*/ 2147483646 w 237"/>
                            <a:gd name="T55" fmla="*/ 2147483646 h 1113"/>
                            <a:gd name="T56" fmla="*/ 2147483646 w 237"/>
                            <a:gd name="T57" fmla="*/ 2147483646 h 1113"/>
                            <a:gd name="T58" fmla="*/ 2147483646 w 237"/>
                            <a:gd name="T59" fmla="*/ 2147483646 h 1113"/>
                            <a:gd name="T60" fmla="*/ 2147483646 w 237"/>
                            <a:gd name="T61" fmla="*/ 2147483646 h 1113"/>
                            <a:gd name="T62" fmla="*/ 2147483646 w 237"/>
                            <a:gd name="T63" fmla="*/ 2147483646 h 1113"/>
                            <a:gd name="T64" fmla="*/ 2147483646 w 237"/>
                            <a:gd name="T65" fmla="*/ 2147483646 h 1113"/>
                            <a:gd name="T66" fmla="*/ 2147483646 w 237"/>
                            <a:gd name="T67" fmla="*/ 2147483646 h 1113"/>
                            <a:gd name="T68" fmla="*/ 2147483646 w 237"/>
                            <a:gd name="T69" fmla="*/ 2147483646 h 1113"/>
                            <a:gd name="T70" fmla="*/ 2147483646 w 237"/>
                            <a:gd name="T71" fmla="*/ 2147483646 h 1113"/>
                            <a:gd name="T72" fmla="*/ 2147483646 w 237"/>
                            <a:gd name="T73" fmla="*/ 2147483646 h 1113"/>
                            <a:gd name="T74" fmla="*/ 2147483646 w 237"/>
                            <a:gd name="T75" fmla="*/ 2147483646 h 1113"/>
                            <a:gd name="T76" fmla="*/ 2147483646 w 237"/>
                            <a:gd name="T77" fmla="*/ 2147483646 h 1113"/>
                            <a:gd name="T78" fmla="*/ 2147483646 w 237"/>
                            <a:gd name="T79" fmla="*/ 2147483646 h 1113"/>
                            <a:gd name="T80" fmla="*/ 2147483646 w 237"/>
                            <a:gd name="T81" fmla="*/ 2147483646 h 1113"/>
                            <a:gd name="T82" fmla="*/ 2147483646 w 237"/>
                            <a:gd name="T83" fmla="*/ 2147483646 h 1113"/>
                            <a:gd name="T84" fmla="*/ 2147483646 w 237"/>
                            <a:gd name="T85" fmla="*/ 0 h 1113"/>
                            <a:gd name="T86" fmla="*/ 2147483646 w 237"/>
                            <a:gd name="T87" fmla="*/ 0 h 1113"/>
                            <a:gd name="T88" fmla="*/ 2147483646 w 237"/>
                            <a:gd name="T89" fmla="*/ 0 h 1113"/>
                            <a:gd name="T90" fmla="*/ 2147483646 w 237"/>
                            <a:gd name="T91" fmla="*/ 2147483646 h 1113"/>
                            <a:gd name="T92" fmla="*/ 2147483646 w 237"/>
                            <a:gd name="T93" fmla="*/ 2147483646 h 1113"/>
                            <a:gd name="T94" fmla="*/ 2147483646 w 237"/>
                            <a:gd name="T95" fmla="*/ 2147483646 h 1113"/>
                            <a:gd name="T96" fmla="*/ 2147483646 w 237"/>
                            <a:gd name="T97" fmla="*/ 2147483646 h 1113"/>
                            <a:gd name="T98" fmla="*/ 2147483646 w 237"/>
                            <a:gd name="T99" fmla="*/ 2147483646 h 1113"/>
                            <a:gd name="T100" fmla="*/ 2147483646 w 237"/>
                            <a:gd name="T101" fmla="*/ 2147483646 h 1113"/>
                            <a:gd name="T102" fmla="*/ 2147483646 w 237"/>
                            <a:gd name="T103" fmla="*/ 2147483646 h 1113"/>
                            <a:gd name="T104" fmla="*/ 2147483646 w 237"/>
                            <a:gd name="T105" fmla="*/ 2147483646 h 1113"/>
                            <a:gd name="T106" fmla="*/ 0 w 237"/>
                            <a:gd name="T107" fmla="*/ 2147483646 h 1113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w 237"/>
                            <a:gd name="T163" fmla="*/ 0 h 1113"/>
                            <a:gd name="T164" fmla="*/ 237 w 237"/>
                            <a:gd name="T165" fmla="*/ 1113 h 1113"/>
                          </a:gdLst>
                          <a:ahLst/>
                          <a:cxnLst>
                            <a:cxn ang="T108">
                              <a:pos x="T0" y="T1"/>
                            </a:cxn>
                            <a:cxn ang="T109">
                              <a:pos x="T2" y="T3"/>
                            </a:cxn>
                            <a:cxn ang="T110">
                              <a:pos x="T4" y="T5"/>
                            </a:cxn>
                            <a:cxn ang="T111">
                              <a:pos x="T6" y="T7"/>
                            </a:cxn>
                            <a:cxn ang="T112">
                              <a:pos x="T8" y="T9"/>
                            </a:cxn>
                            <a:cxn ang="T113">
                              <a:pos x="T10" y="T11"/>
                            </a:cxn>
                            <a:cxn ang="T114">
                              <a:pos x="T12" y="T13"/>
                            </a:cxn>
                            <a:cxn ang="T115">
                              <a:pos x="T14" y="T15"/>
                            </a:cxn>
                            <a:cxn ang="T116">
                              <a:pos x="T16" y="T17"/>
                            </a:cxn>
                            <a:cxn ang="T117">
                              <a:pos x="T18" y="T19"/>
                            </a:cxn>
                            <a:cxn ang="T118">
                              <a:pos x="T20" y="T21"/>
                            </a:cxn>
                            <a:cxn ang="T119">
                              <a:pos x="T22" y="T23"/>
                            </a:cxn>
                            <a:cxn ang="T120">
                              <a:pos x="T24" y="T25"/>
                            </a:cxn>
                            <a:cxn ang="T121">
                              <a:pos x="T26" y="T27"/>
                            </a:cxn>
                            <a:cxn ang="T122">
                              <a:pos x="T28" y="T29"/>
                            </a:cxn>
                            <a:cxn ang="T123">
                              <a:pos x="T30" y="T31"/>
                            </a:cxn>
                            <a:cxn ang="T124">
                              <a:pos x="T32" y="T33"/>
                            </a:cxn>
                            <a:cxn ang="T125">
                              <a:pos x="T34" y="T35"/>
                            </a:cxn>
                            <a:cxn ang="T126">
                              <a:pos x="T36" y="T37"/>
                            </a:cxn>
                            <a:cxn ang="T127">
                              <a:pos x="T38" y="T39"/>
                            </a:cxn>
                            <a:cxn ang="T128">
                              <a:pos x="T40" y="T41"/>
                            </a:cxn>
                            <a:cxn ang="T129">
                              <a:pos x="T42" y="T43"/>
                            </a:cxn>
                            <a:cxn ang="T130">
                              <a:pos x="T44" y="T45"/>
                            </a:cxn>
                            <a:cxn ang="T131">
                              <a:pos x="T46" y="T47"/>
                            </a:cxn>
                            <a:cxn ang="T132">
                              <a:pos x="T48" y="T49"/>
                            </a:cxn>
                            <a:cxn ang="T133">
                              <a:pos x="T50" y="T51"/>
                            </a:cxn>
                            <a:cxn ang="T134">
                              <a:pos x="T52" y="T53"/>
                            </a:cxn>
                            <a:cxn ang="T135">
                              <a:pos x="T54" y="T55"/>
                            </a:cxn>
                            <a:cxn ang="T136">
                              <a:pos x="T56" y="T57"/>
                            </a:cxn>
                            <a:cxn ang="T137">
                              <a:pos x="T58" y="T59"/>
                            </a:cxn>
                            <a:cxn ang="T138">
                              <a:pos x="T60" y="T61"/>
                            </a:cxn>
                            <a:cxn ang="T139">
                              <a:pos x="T62" y="T63"/>
                            </a:cxn>
                            <a:cxn ang="T140">
                              <a:pos x="T64" y="T65"/>
                            </a:cxn>
                            <a:cxn ang="T141">
                              <a:pos x="T66" y="T67"/>
                            </a:cxn>
                            <a:cxn ang="T142">
                              <a:pos x="T68" y="T69"/>
                            </a:cxn>
                            <a:cxn ang="T143">
                              <a:pos x="T70" y="T71"/>
                            </a:cxn>
                            <a:cxn ang="T144">
                              <a:pos x="T72" y="T73"/>
                            </a:cxn>
                            <a:cxn ang="T145">
                              <a:pos x="T74" y="T75"/>
                            </a:cxn>
                            <a:cxn ang="T146">
                              <a:pos x="T76" y="T77"/>
                            </a:cxn>
                            <a:cxn ang="T147">
                              <a:pos x="T78" y="T79"/>
                            </a:cxn>
                            <a:cxn ang="T148">
                              <a:pos x="T80" y="T81"/>
                            </a:cxn>
                            <a:cxn ang="T149">
                              <a:pos x="T82" y="T83"/>
                            </a:cxn>
                            <a:cxn ang="T150">
                              <a:pos x="T84" y="T85"/>
                            </a:cxn>
                            <a:cxn ang="T151">
                              <a:pos x="T86" y="T87"/>
                            </a:cxn>
                            <a:cxn ang="T152">
                              <a:pos x="T88" y="T89"/>
                            </a:cxn>
                            <a:cxn ang="T153">
                              <a:pos x="T90" y="T91"/>
                            </a:cxn>
                            <a:cxn ang="T154">
                              <a:pos x="T92" y="T93"/>
                            </a:cxn>
                            <a:cxn ang="T155">
                              <a:pos x="T94" y="T95"/>
                            </a:cxn>
                            <a:cxn ang="T156">
                              <a:pos x="T96" y="T97"/>
                            </a:cxn>
                            <a:cxn ang="T157">
                              <a:pos x="T98" y="T99"/>
                            </a:cxn>
                            <a:cxn ang="T158">
                              <a:pos x="T100" y="T101"/>
                            </a:cxn>
                            <a:cxn ang="T159">
                              <a:pos x="T102" y="T103"/>
                            </a:cxn>
                            <a:cxn ang="T160">
                              <a:pos x="T104" y="T105"/>
                            </a:cxn>
                            <a:cxn ang="T161">
                              <a:pos x="T106" y="T107"/>
                            </a:cxn>
                          </a:cxnLst>
                          <a:rect l="T162" t="T163" r="T164" b="T165"/>
                          <a:pathLst>
                            <a:path w="237" h="1113">
                              <a:moveTo>
                                <a:pt x="114" y="1113"/>
                              </a:moveTo>
                              <a:lnTo>
                                <a:pt x="115" y="1099"/>
                              </a:lnTo>
                              <a:lnTo>
                                <a:pt x="123" y="1024"/>
                              </a:lnTo>
                              <a:lnTo>
                                <a:pt x="136" y="850"/>
                              </a:lnTo>
                              <a:lnTo>
                                <a:pt x="139" y="811"/>
                              </a:lnTo>
                              <a:lnTo>
                                <a:pt x="141" y="778"/>
                              </a:lnTo>
                              <a:lnTo>
                                <a:pt x="144" y="744"/>
                              </a:lnTo>
                              <a:lnTo>
                                <a:pt x="147" y="706"/>
                              </a:lnTo>
                              <a:lnTo>
                                <a:pt x="148" y="684"/>
                              </a:lnTo>
                              <a:lnTo>
                                <a:pt x="150" y="660"/>
                              </a:lnTo>
                              <a:lnTo>
                                <a:pt x="153" y="643"/>
                              </a:lnTo>
                              <a:lnTo>
                                <a:pt x="153" y="637"/>
                              </a:lnTo>
                              <a:lnTo>
                                <a:pt x="156" y="622"/>
                              </a:lnTo>
                              <a:lnTo>
                                <a:pt x="163" y="580"/>
                              </a:lnTo>
                              <a:lnTo>
                                <a:pt x="169" y="541"/>
                              </a:lnTo>
                              <a:lnTo>
                                <a:pt x="175" y="514"/>
                              </a:lnTo>
                              <a:lnTo>
                                <a:pt x="184" y="463"/>
                              </a:lnTo>
                              <a:lnTo>
                                <a:pt x="190" y="430"/>
                              </a:lnTo>
                              <a:lnTo>
                                <a:pt x="198" y="385"/>
                              </a:lnTo>
                              <a:lnTo>
                                <a:pt x="213" y="297"/>
                              </a:lnTo>
                              <a:lnTo>
                                <a:pt x="223" y="241"/>
                              </a:lnTo>
                              <a:lnTo>
                                <a:pt x="234" y="178"/>
                              </a:lnTo>
                              <a:lnTo>
                                <a:pt x="237" y="157"/>
                              </a:lnTo>
                              <a:lnTo>
                                <a:pt x="237" y="156"/>
                              </a:lnTo>
                              <a:lnTo>
                                <a:pt x="235" y="156"/>
                              </a:lnTo>
                              <a:lnTo>
                                <a:pt x="232" y="154"/>
                              </a:lnTo>
                              <a:lnTo>
                                <a:pt x="223" y="153"/>
                              </a:lnTo>
                              <a:lnTo>
                                <a:pt x="199" y="148"/>
                              </a:lnTo>
                              <a:lnTo>
                                <a:pt x="198" y="148"/>
                              </a:lnTo>
                              <a:lnTo>
                                <a:pt x="169" y="124"/>
                              </a:lnTo>
                              <a:lnTo>
                                <a:pt x="153" y="109"/>
                              </a:lnTo>
                              <a:lnTo>
                                <a:pt x="142" y="99"/>
                              </a:lnTo>
                              <a:lnTo>
                                <a:pt x="130" y="88"/>
                              </a:lnTo>
                              <a:lnTo>
                                <a:pt x="127" y="85"/>
                              </a:lnTo>
                              <a:lnTo>
                                <a:pt x="124" y="82"/>
                              </a:lnTo>
                              <a:lnTo>
                                <a:pt x="114" y="72"/>
                              </a:lnTo>
                              <a:lnTo>
                                <a:pt x="102" y="60"/>
                              </a:lnTo>
                              <a:lnTo>
                                <a:pt x="90" y="49"/>
                              </a:lnTo>
                              <a:lnTo>
                                <a:pt x="81" y="40"/>
                              </a:lnTo>
                              <a:lnTo>
                                <a:pt x="73" y="34"/>
                              </a:lnTo>
                              <a:lnTo>
                                <a:pt x="54" y="15"/>
                              </a:lnTo>
                              <a:lnTo>
                                <a:pt x="49" y="12"/>
                              </a:lnTo>
                              <a:lnTo>
                                <a:pt x="37" y="0"/>
                              </a:lnTo>
                              <a:lnTo>
                                <a:pt x="36" y="0"/>
                              </a:lnTo>
                              <a:lnTo>
                                <a:pt x="34" y="0"/>
                              </a:lnTo>
                              <a:lnTo>
                                <a:pt x="33" y="1"/>
                              </a:lnTo>
                              <a:lnTo>
                                <a:pt x="30" y="6"/>
                              </a:lnTo>
                              <a:lnTo>
                                <a:pt x="27" y="10"/>
                              </a:lnTo>
                              <a:lnTo>
                                <a:pt x="25" y="10"/>
                              </a:lnTo>
                              <a:lnTo>
                                <a:pt x="22" y="15"/>
                              </a:lnTo>
                              <a:lnTo>
                                <a:pt x="16" y="21"/>
                              </a:lnTo>
                              <a:lnTo>
                                <a:pt x="7" y="33"/>
                              </a:lnTo>
                              <a:lnTo>
                                <a:pt x="1" y="39"/>
                              </a:lnTo>
                              <a:lnTo>
                                <a:pt x="0" y="40"/>
                              </a:ln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3030FF"/>
                          </a:solidFill>
                          <a:prstDash val="solid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zh-TW" altLang="en-US"/>
                        </a:p>
                      </p:txBody>
                    </p:sp>
                  </p:grpSp>
                  <p:sp>
                    <p:nvSpPr>
                      <p:cNvPr id="127" name="Freeform 3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22738" y="3862388"/>
                        <a:ext cx="358775" cy="649288"/>
                      </a:xfrm>
                      <a:custGeom>
                        <a:avLst/>
                        <a:gdLst>
                          <a:gd name="T0" fmla="*/ 2147483646 w 678"/>
                          <a:gd name="T1" fmla="*/ 2147483646 h 1227"/>
                          <a:gd name="T2" fmla="*/ 2147483646 w 678"/>
                          <a:gd name="T3" fmla="*/ 2147483646 h 1227"/>
                          <a:gd name="T4" fmla="*/ 2147483646 w 678"/>
                          <a:gd name="T5" fmla="*/ 2147483646 h 1227"/>
                          <a:gd name="T6" fmla="*/ 2147483646 w 678"/>
                          <a:gd name="T7" fmla="*/ 2147483646 h 1227"/>
                          <a:gd name="T8" fmla="*/ 2147483646 w 678"/>
                          <a:gd name="T9" fmla="*/ 2147483646 h 1227"/>
                          <a:gd name="T10" fmla="*/ 2147483646 w 678"/>
                          <a:gd name="T11" fmla="*/ 2147483646 h 1227"/>
                          <a:gd name="T12" fmla="*/ 2147483646 w 678"/>
                          <a:gd name="T13" fmla="*/ 2147483646 h 1227"/>
                          <a:gd name="T14" fmla="*/ 2147483646 w 678"/>
                          <a:gd name="T15" fmla="*/ 2147483646 h 1227"/>
                          <a:gd name="T16" fmla="*/ 2147483646 w 678"/>
                          <a:gd name="T17" fmla="*/ 2147483646 h 1227"/>
                          <a:gd name="T18" fmla="*/ 2147483646 w 678"/>
                          <a:gd name="T19" fmla="*/ 2147483646 h 1227"/>
                          <a:gd name="T20" fmla="*/ 2147483646 w 678"/>
                          <a:gd name="T21" fmla="*/ 2147483646 h 1227"/>
                          <a:gd name="T22" fmla="*/ 2147483646 w 678"/>
                          <a:gd name="T23" fmla="*/ 2147483646 h 1227"/>
                          <a:gd name="T24" fmla="*/ 2147483646 w 678"/>
                          <a:gd name="T25" fmla="*/ 2147483646 h 1227"/>
                          <a:gd name="T26" fmla="*/ 2147483646 w 678"/>
                          <a:gd name="T27" fmla="*/ 2147483646 h 1227"/>
                          <a:gd name="T28" fmla="*/ 2147483646 w 678"/>
                          <a:gd name="T29" fmla="*/ 2147483646 h 1227"/>
                          <a:gd name="T30" fmla="*/ 2147483646 w 678"/>
                          <a:gd name="T31" fmla="*/ 2147483646 h 1227"/>
                          <a:gd name="T32" fmla="*/ 2147483646 w 678"/>
                          <a:gd name="T33" fmla="*/ 2147483646 h 1227"/>
                          <a:gd name="T34" fmla="*/ 2147483646 w 678"/>
                          <a:gd name="T35" fmla="*/ 2147483646 h 1227"/>
                          <a:gd name="T36" fmla="*/ 2147483646 w 678"/>
                          <a:gd name="T37" fmla="*/ 2147483646 h 1227"/>
                          <a:gd name="T38" fmla="*/ 2147483646 w 678"/>
                          <a:gd name="T39" fmla="*/ 2147483646 h 1227"/>
                          <a:gd name="T40" fmla="*/ 2147483646 w 678"/>
                          <a:gd name="T41" fmla="*/ 2147483646 h 1227"/>
                          <a:gd name="T42" fmla="*/ 2147483646 w 678"/>
                          <a:gd name="T43" fmla="*/ 2147483646 h 1227"/>
                          <a:gd name="T44" fmla="*/ 2147483646 w 678"/>
                          <a:gd name="T45" fmla="*/ 2147483646 h 1227"/>
                          <a:gd name="T46" fmla="*/ 2147483646 w 678"/>
                          <a:gd name="T47" fmla="*/ 2147483646 h 1227"/>
                          <a:gd name="T48" fmla="*/ 2147483646 w 678"/>
                          <a:gd name="T49" fmla="*/ 2147483646 h 1227"/>
                          <a:gd name="T50" fmla="*/ 2147483646 w 678"/>
                          <a:gd name="T51" fmla="*/ 2147483646 h 1227"/>
                          <a:gd name="T52" fmla="*/ 2147483646 w 678"/>
                          <a:gd name="T53" fmla="*/ 2147483646 h 1227"/>
                          <a:gd name="T54" fmla="*/ 2147483646 w 678"/>
                          <a:gd name="T55" fmla="*/ 2147483646 h 1227"/>
                          <a:gd name="T56" fmla="*/ 0 w 678"/>
                          <a:gd name="T57" fmla="*/ 2147483646 h 1227"/>
                          <a:gd name="T58" fmla="*/ 0 w 678"/>
                          <a:gd name="T59" fmla="*/ 2147483646 h 1227"/>
                          <a:gd name="T60" fmla="*/ 2147483646 w 678"/>
                          <a:gd name="T61" fmla="*/ 2147483646 h 1227"/>
                          <a:gd name="T62" fmla="*/ 2147483646 w 678"/>
                          <a:gd name="T63" fmla="*/ 2147483646 h 1227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w 678"/>
                          <a:gd name="T97" fmla="*/ 0 h 1227"/>
                          <a:gd name="T98" fmla="*/ 678 w 678"/>
                          <a:gd name="T99" fmla="*/ 1227 h 1227"/>
                        </a:gdLst>
                        <a:ahLst/>
                        <a:cxnLst>
                          <a:cxn ang="T64">
                            <a:pos x="T0" y="T1"/>
                          </a:cxn>
                          <a:cxn ang="T65">
                            <a:pos x="T2" y="T3"/>
                          </a:cxn>
                          <a:cxn ang="T66">
                            <a:pos x="T4" y="T5"/>
                          </a:cxn>
                          <a:cxn ang="T67">
                            <a:pos x="T6" y="T7"/>
                          </a:cxn>
                          <a:cxn ang="T68">
                            <a:pos x="T8" y="T9"/>
                          </a:cxn>
                          <a:cxn ang="T69">
                            <a:pos x="T10" y="T11"/>
                          </a:cxn>
                          <a:cxn ang="T70">
                            <a:pos x="T12" y="T13"/>
                          </a:cxn>
                          <a:cxn ang="T71">
                            <a:pos x="T14" y="T15"/>
                          </a:cxn>
                          <a:cxn ang="T72">
                            <a:pos x="T16" y="T17"/>
                          </a:cxn>
                          <a:cxn ang="T73">
                            <a:pos x="T18" y="T19"/>
                          </a:cxn>
                          <a:cxn ang="T74">
                            <a:pos x="T20" y="T21"/>
                          </a:cxn>
                          <a:cxn ang="T75">
                            <a:pos x="T22" y="T23"/>
                          </a:cxn>
                          <a:cxn ang="T76">
                            <a:pos x="T24" y="T25"/>
                          </a:cxn>
                          <a:cxn ang="T77">
                            <a:pos x="T26" y="T27"/>
                          </a:cxn>
                          <a:cxn ang="T78">
                            <a:pos x="T28" y="T29"/>
                          </a:cxn>
                          <a:cxn ang="T79">
                            <a:pos x="T30" y="T31"/>
                          </a:cxn>
                          <a:cxn ang="T80">
                            <a:pos x="T32" y="T33"/>
                          </a:cxn>
                          <a:cxn ang="T81">
                            <a:pos x="T34" y="T35"/>
                          </a:cxn>
                          <a:cxn ang="T82">
                            <a:pos x="T36" y="T37"/>
                          </a:cxn>
                          <a:cxn ang="T83">
                            <a:pos x="T38" y="T39"/>
                          </a:cxn>
                          <a:cxn ang="T84">
                            <a:pos x="T40" y="T41"/>
                          </a:cxn>
                          <a:cxn ang="T85">
                            <a:pos x="T42" y="T43"/>
                          </a:cxn>
                          <a:cxn ang="T86">
                            <a:pos x="T44" y="T45"/>
                          </a:cxn>
                          <a:cxn ang="T87">
                            <a:pos x="T46" y="T47"/>
                          </a:cxn>
                          <a:cxn ang="T88">
                            <a:pos x="T48" y="T49"/>
                          </a:cxn>
                          <a:cxn ang="T89">
                            <a:pos x="T50" y="T51"/>
                          </a:cxn>
                          <a:cxn ang="T90">
                            <a:pos x="T52" y="T53"/>
                          </a:cxn>
                          <a:cxn ang="T91">
                            <a:pos x="T54" y="T55"/>
                          </a:cxn>
                          <a:cxn ang="T92">
                            <a:pos x="T56" y="T57"/>
                          </a:cxn>
                          <a:cxn ang="T93">
                            <a:pos x="T58" y="T59"/>
                          </a:cxn>
                          <a:cxn ang="T94">
                            <a:pos x="T60" y="T61"/>
                          </a:cxn>
                          <a:cxn ang="T95">
                            <a:pos x="T62" y="T63"/>
                          </a:cxn>
                        </a:cxnLst>
                        <a:rect l="T96" t="T97" r="T98" b="T99"/>
                        <a:pathLst>
                          <a:path w="678" h="1227">
                            <a:moveTo>
                              <a:pt x="539" y="0"/>
                            </a:moveTo>
                            <a:lnTo>
                              <a:pt x="536" y="5"/>
                            </a:lnTo>
                            <a:lnTo>
                              <a:pt x="531" y="23"/>
                            </a:lnTo>
                            <a:lnTo>
                              <a:pt x="473" y="282"/>
                            </a:lnTo>
                            <a:lnTo>
                              <a:pt x="471" y="296"/>
                            </a:lnTo>
                            <a:lnTo>
                              <a:pt x="470" y="309"/>
                            </a:lnTo>
                            <a:lnTo>
                              <a:pt x="471" y="344"/>
                            </a:lnTo>
                            <a:lnTo>
                              <a:pt x="473" y="426"/>
                            </a:lnTo>
                            <a:lnTo>
                              <a:pt x="473" y="437"/>
                            </a:lnTo>
                            <a:lnTo>
                              <a:pt x="468" y="590"/>
                            </a:lnTo>
                            <a:lnTo>
                              <a:pt x="470" y="609"/>
                            </a:lnTo>
                            <a:lnTo>
                              <a:pt x="474" y="627"/>
                            </a:lnTo>
                            <a:lnTo>
                              <a:pt x="480" y="645"/>
                            </a:lnTo>
                            <a:lnTo>
                              <a:pt x="491" y="660"/>
                            </a:lnTo>
                            <a:lnTo>
                              <a:pt x="503" y="675"/>
                            </a:lnTo>
                            <a:lnTo>
                              <a:pt x="518" y="687"/>
                            </a:lnTo>
                            <a:lnTo>
                              <a:pt x="675" y="795"/>
                            </a:lnTo>
                            <a:lnTo>
                              <a:pt x="677" y="795"/>
                            </a:lnTo>
                            <a:lnTo>
                              <a:pt x="677" y="797"/>
                            </a:lnTo>
                            <a:lnTo>
                              <a:pt x="678" y="797"/>
                            </a:lnTo>
                            <a:lnTo>
                              <a:pt x="678" y="798"/>
                            </a:lnTo>
                            <a:lnTo>
                              <a:pt x="678" y="800"/>
                            </a:lnTo>
                            <a:lnTo>
                              <a:pt x="678" y="801"/>
                            </a:lnTo>
                            <a:lnTo>
                              <a:pt x="678" y="803"/>
                            </a:lnTo>
                            <a:lnTo>
                              <a:pt x="677" y="804"/>
                            </a:lnTo>
                            <a:lnTo>
                              <a:pt x="621" y="887"/>
                            </a:lnTo>
                            <a:lnTo>
                              <a:pt x="618" y="891"/>
                            </a:lnTo>
                            <a:lnTo>
                              <a:pt x="602" y="906"/>
                            </a:lnTo>
                            <a:lnTo>
                              <a:pt x="597" y="911"/>
                            </a:lnTo>
                            <a:lnTo>
                              <a:pt x="530" y="1034"/>
                            </a:lnTo>
                            <a:lnTo>
                              <a:pt x="528" y="1035"/>
                            </a:lnTo>
                            <a:lnTo>
                              <a:pt x="527" y="1037"/>
                            </a:lnTo>
                            <a:lnTo>
                              <a:pt x="525" y="1037"/>
                            </a:lnTo>
                            <a:lnTo>
                              <a:pt x="524" y="1038"/>
                            </a:lnTo>
                            <a:lnTo>
                              <a:pt x="522" y="1038"/>
                            </a:lnTo>
                            <a:lnTo>
                              <a:pt x="356" y="1052"/>
                            </a:lnTo>
                            <a:lnTo>
                              <a:pt x="347" y="1053"/>
                            </a:lnTo>
                            <a:lnTo>
                              <a:pt x="339" y="1058"/>
                            </a:lnTo>
                            <a:lnTo>
                              <a:pt x="242" y="1131"/>
                            </a:lnTo>
                            <a:lnTo>
                              <a:pt x="201" y="1158"/>
                            </a:lnTo>
                            <a:lnTo>
                              <a:pt x="158" y="1184"/>
                            </a:lnTo>
                            <a:lnTo>
                              <a:pt x="114" y="1206"/>
                            </a:lnTo>
                            <a:lnTo>
                              <a:pt x="69" y="1224"/>
                            </a:lnTo>
                            <a:lnTo>
                              <a:pt x="60" y="1227"/>
                            </a:lnTo>
                            <a:lnTo>
                              <a:pt x="59" y="1227"/>
                            </a:lnTo>
                            <a:lnTo>
                              <a:pt x="57" y="1227"/>
                            </a:lnTo>
                            <a:lnTo>
                              <a:pt x="56" y="1227"/>
                            </a:lnTo>
                            <a:lnTo>
                              <a:pt x="54" y="1226"/>
                            </a:lnTo>
                            <a:lnTo>
                              <a:pt x="53" y="1226"/>
                            </a:lnTo>
                            <a:lnTo>
                              <a:pt x="53" y="1224"/>
                            </a:lnTo>
                            <a:lnTo>
                              <a:pt x="53" y="1223"/>
                            </a:lnTo>
                            <a:lnTo>
                              <a:pt x="35" y="1167"/>
                            </a:lnTo>
                            <a:lnTo>
                              <a:pt x="35" y="1166"/>
                            </a:lnTo>
                            <a:lnTo>
                              <a:pt x="35" y="1164"/>
                            </a:lnTo>
                            <a:lnTo>
                              <a:pt x="33" y="1163"/>
                            </a:lnTo>
                            <a:lnTo>
                              <a:pt x="2" y="1121"/>
                            </a:lnTo>
                            <a:lnTo>
                              <a:pt x="2" y="1119"/>
                            </a:lnTo>
                            <a:lnTo>
                              <a:pt x="0" y="1119"/>
                            </a:lnTo>
                            <a:lnTo>
                              <a:pt x="0" y="1118"/>
                            </a:lnTo>
                            <a:lnTo>
                              <a:pt x="0" y="1116"/>
                            </a:lnTo>
                            <a:lnTo>
                              <a:pt x="2" y="1115"/>
                            </a:lnTo>
                            <a:lnTo>
                              <a:pt x="2" y="1113"/>
                            </a:lnTo>
                            <a:lnTo>
                              <a:pt x="9" y="1101"/>
                            </a:lnTo>
                            <a:lnTo>
                              <a:pt x="15" y="1089"/>
                            </a:lnTo>
                            <a:lnTo>
                              <a:pt x="17" y="1080"/>
                            </a:lnTo>
                          </a:path>
                        </a:pathLst>
                      </a:custGeom>
                      <a:noFill/>
                      <a:ln w="38100">
                        <a:solidFill>
                          <a:srgbClr val="40C0FF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  <p:grpSp>
                    <p:nvGrpSpPr>
                      <p:cNvPr id="128" name="群組 5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195638" y="750888"/>
                        <a:ext cx="1747837" cy="4251325"/>
                        <a:chOff x="3195638" y="750888"/>
                        <a:chExt cx="1747837" cy="4251325"/>
                      </a:xfrm>
                    </p:grpSpPr>
                    <p:sp>
                      <p:nvSpPr>
                        <p:cNvPr id="134" name="Freeform 2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530600" y="3744913"/>
                          <a:ext cx="639763" cy="852487"/>
                        </a:xfrm>
                        <a:custGeom>
                          <a:avLst/>
                          <a:gdLst>
                            <a:gd name="T0" fmla="*/ 2147483646 w 1210"/>
                            <a:gd name="T1" fmla="*/ 2147483646 h 1611"/>
                            <a:gd name="T2" fmla="*/ 2147483646 w 1210"/>
                            <a:gd name="T3" fmla="*/ 2147483646 h 1611"/>
                            <a:gd name="T4" fmla="*/ 2147483646 w 1210"/>
                            <a:gd name="T5" fmla="*/ 2147483646 h 1611"/>
                            <a:gd name="T6" fmla="*/ 2147483646 w 1210"/>
                            <a:gd name="T7" fmla="*/ 2147483646 h 1611"/>
                            <a:gd name="T8" fmla="*/ 2147483646 w 1210"/>
                            <a:gd name="T9" fmla="*/ 0 h 1611"/>
                            <a:gd name="T10" fmla="*/ 2147483646 w 1210"/>
                            <a:gd name="T11" fmla="*/ 2147483646 h 1611"/>
                            <a:gd name="T12" fmla="*/ 2147483646 w 1210"/>
                            <a:gd name="T13" fmla="*/ 2147483646 h 1611"/>
                            <a:gd name="T14" fmla="*/ 2147483646 w 1210"/>
                            <a:gd name="T15" fmla="*/ 2147483646 h 1611"/>
                            <a:gd name="T16" fmla="*/ 2147483646 w 1210"/>
                            <a:gd name="T17" fmla="*/ 2147483646 h 1611"/>
                            <a:gd name="T18" fmla="*/ 2147483646 w 1210"/>
                            <a:gd name="T19" fmla="*/ 2147483646 h 1611"/>
                            <a:gd name="T20" fmla="*/ 2147483646 w 1210"/>
                            <a:gd name="T21" fmla="*/ 2147483646 h 1611"/>
                            <a:gd name="T22" fmla="*/ 2147483646 w 1210"/>
                            <a:gd name="T23" fmla="*/ 2147483646 h 1611"/>
                            <a:gd name="T24" fmla="*/ 2147483646 w 1210"/>
                            <a:gd name="T25" fmla="*/ 2147483646 h 1611"/>
                            <a:gd name="T26" fmla="*/ 2147483646 w 1210"/>
                            <a:gd name="T27" fmla="*/ 2147483646 h 1611"/>
                            <a:gd name="T28" fmla="*/ 2147483646 w 1210"/>
                            <a:gd name="T29" fmla="*/ 2147483646 h 1611"/>
                            <a:gd name="T30" fmla="*/ 2147483646 w 1210"/>
                            <a:gd name="T31" fmla="*/ 2147483646 h 1611"/>
                            <a:gd name="T32" fmla="*/ 2147483646 w 1210"/>
                            <a:gd name="T33" fmla="*/ 2147483646 h 1611"/>
                            <a:gd name="T34" fmla="*/ 2147483646 w 1210"/>
                            <a:gd name="T35" fmla="*/ 2147483646 h 1611"/>
                            <a:gd name="T36" fmla="*/ 2147483646 w 1210"/>
                            <a:gd name="T37" fmla="*/ 2147483646 h 1611"/>
                            <a:gd name="T38" fmla="*/ 2147483646 w 1210"/>
                            <a:gd name="T39" fmla="*/ 2147483646 h 1611"/>
                            <a:gd name="T40" fmla="*/ 2147483646 w 1210"/>
                            <a:gd name="T41" fmla="*/ 2147483646 h 1611"/>
                            <a:gd name="T42" fmla="*/ 2147483646 w 1210"/>
                            <a:gd name="T43" fmla="*/ 2147483646 h 1611"/>
                            <a:gd name="T44" fmla="*/ 2147483646 w 1210"/>
                            <a:gd name="T45" fmla="*/ 2147483646 h 1611"/>
                            <a:gd name="T46" fmla="*/ 2147483646 w 1210"/>
                            <a:gd name="T47" fmla="*/ 2147483646 h 1611"/>
                            <a:gd name="T48" fmla="*/ 2147483646 w 1210"/>
                            <a:gd name="T49" fmla="*/ 2147483646 h 1611"/>
                            <a:gd name="T50" fmla="*/ 2147483646 w 1210"/>
                            <a:gd name="T51" fmla="*/ 2147483646 h 1611"/>
                            <a:gd name="T52" fmla="*/ 2147483646 w 1210"/>
                            <a:gd name="T53" fmla="*/ 2147483646 h 1611"/>
                            <a:gd name="T54" fmla="*/ 2147483646 w 1210"/>
                            <a:gd name="T55" fmla="*/ 2147483646 h 1611"/>
                            <a:gd name="T56" fmla="*/ 2147483646 w 1210"/>
                            <a:gd name="T57" fmla="*/ 2147483646 h 1611"/>
                            <a:gd name="T58" fmla="*/ 2147483646 w 1210"/>
                            <a:gd name="T59" fmla="*/ 2147483646 h 1611"/>
                            <a:gd name="T60" fmla="*/ 2147483646 w 1210"/>
                            <a:gd name="T61" fmla="*/ 2147483646 h 1611"/>
                            <a:gd name="T62" fmla="*/ 2147483646 w 1210"/>
                            <a:gd name="T63" fmla="*/ 2147483646 h 1611"/>
                            <a:gd name="T64" fmla="*/ 2147483646 w 1210"/>
                            <a:gd name="T65" fmla="*/ 2147483646 h 1611"/>
                            <a:gd name="T66" fmla="*/ 2147483646 w 1210"/>
                            <a:gd name="T67" fmla="*/ 2147483646 h 1611"/>
                            <a:gd name="T68" fmla="*/ 2147483646 w 1210"/>
                            <a:gd name="T69" fmla="*/ 2147483646 h 1611"/>
                            <a:gd name="T70" fmla="*/ 2147483646 w 1210"/>
                            <a:gd name="T71" fmla="*/ 2147483646 h 1611"/>
                            <a:gd name="T72" fmla="*/ 2147483646 w 1210"/>
                            <a:gd name="T73" fmla="*/ 2147483646 h 1611"/>
                            <a:gd name="T74" fmla="*/ 2147483646 w 1210"/>
                            <a:gd name="T75" fmla="*/ 2147483646 h 1611"/>
                            <a:gd name="T76" fmla="*/ 2147483646 w 1210"/>
                            <a:gd name="T77" fmla="*/ 2147483646 h 1611"/>
                            <a:gd name="T78" fmla="*/ 2147483646 w 1210"/>
                            <a:gd name="T79" fmla="*/ 2147483646 h 1611"/>
                            <a:gd name="T80" fmla="*/ 2147483646 w 1210"/>
                            <a:gd name="T81" fmla="*/ 2147483646 h 1611"/>
                            <a:gd name="T82" fmla="*/ 2147483646 w 1210"/>
                            <a:gd name="T83" fmla="*/ 2147483646 h 1611"/>
                            <a:gd name="T84" fmla="*/ 2147483646 w 1210"/>
                            <a:gd name="T85" fmla="*/ 2147483646 h 1611"/>
                            <a:gd name="T86" fmla="*/ 2147483646 w 1210"/>
                            <a:gd name="T87" fmla="*/ 2147483646 h 1611"/>
                            <a:gd name="T88" fmla="*/ 2147483646 w 1210"/>
                            <a:gd name="T89" fmla="*/ 2147483646 h 1611"/>
                            <a:gd name="T90" fmla="*/ 2147483646 w 1210"/>
                            <a:gd name="T91" fmla="*/ 2147483646 h 1611"/>
                            <a:gd name="T92" fmla="*/ 2147483646 w 1210"/>
                            <a:gd name="T93" fmla="*/ 2147483646 h 1611"/>
                            <a:gd name="T94" fmla="*/ 2147483646 w 1210"/>
                            <a:gd name="T95" fmla="*/ 2147483646 h 1611"/>
                            <a:gd name="T96" fmla="*/ 2147483646 w 1210"/>
                            <a:gd name="T97" fmla="*/ 2147483646 h 1611"/>
                            <a:gd name="T98" fmla="*/ 2147483646 w 1210"/>
                            <a:gd name="T99" fmla="*/ 2147483646 h 1611"/>
                            <a:gd name="T100" fmla="*/ 2147483646 w 1210"/>
                            <a:gd name="T101" fmla="*/ 2147483646 h 1611"/>
                            <a:gd name="T102" fmla="*/ 2147483646 w 1210"/>
                            <a:gd name="T103" fmla="*/ 2147483646 h 1611"/>
                            <a:gd name="T104" fmla="*/ 0 w 1210"/>
                            <a:gd name="T105" fmla="*/ 2147483646 h 1611"/>
                            <a:gd name="T106" fmla="*/ 2147483646 w 1210"/>
                            <a:gd name="T107" fmla="*/ 2147483646 h 1611"/>
                            <a:gd name="T108" fmla="*/ 2147483646 w 1210"/>
                            <a:gd name="T109" fmla="*/ 2147483646 h 1611"/>
                            <a:gd name="T110" fmla="*/ 2147483646 w 1210"/>
                            <a:gd name="T111" fmla="*/ 2147483646 h 1611"/>
                            <a:gd name="T112" fmla="*/ 2147483646 w 1210"/>
                            <a:gd name="T113" fmla="*/ 2147483646 h 1611"/>
                            <a:gd name="T114" fmla="*/ 2147483646 w 1210"/>
                            <a:gd name="T115" fmla="*/ 2147483646 h 1611"/>
                            <a:gd name="T116" fmla="*/ 2147483646 w 1210"/>
                            <a:gd name="T117" fmla="*/ 2147483646 h 1611"/>
                            <a:gd name="T118" fmla="*/ 2147483646 w 1210"/>
                            <a:gd name="T119" fmla="*/ 2147483646 h 1611"/>
                            <a:gd name="T120" fmla="*/ 2147483646 w 1210"/>
                            <a:gd name="T121" fmla="*/ 2147483646 h 1611"/>
                            <a:gd name="T122" fmla="*/ 2147483646 w 1210"/>
                            <a:gd name="T123" fmla="*/ 2147483646 h 1611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60000 65536"/>
                            <a:gd name="T169" fmla="*/ 0 60000 65536"/>
                            <a:gd name="T170" fmla="*/ 0 60000 65536"/>
                            <a:gd name="T171" fmla="*/ 0 60000 65536"/>
                            <a:gd name="T172" fmla="*/ 0 60000 65536"/>
                            <a:gd name="T173" fmla="*/ 0 60000 65536"/>
                            <a:gd name="T174" fmla="*/ 0 60000 65536"/>
                            <a:gd name="T175" fmla="*/ 0 60000 65536"/>
                            <a:gd name="T176" fmla="*/ 0 60000 65536"/>
                            <a:gd name="T177" fmla="*/ 0 60000 65536"/>
                            <a:gd name="T178" fmla="*/ 0 60000 65536"/>
                            <a:gd name="T179" fmla="*/ 0 60000 65536"/>
                            <a:gd name="T180" fmla="*/ 0 60000 65536"/>
                            <a:gd name="T181" fmla="*/ 0 60000 65536"/>
                            <a:gd name="T182" fmla="*/ 0 60000 65536"/>
                            <a:gd name="T183" fmla="*/ 0 60000 65536"/>
                            <a:gd name="T184" fmla="*/ 0 60000 65536"/>
                            <a:gd name="T185" fmla="*/ 0 60000 65536"/>
                            <a:gd name="T186" fmla="*/ 0 w 1210"/>
                            <a:gd name="T187" fmla="*/ 0 h 1611"/>
                            <a:gd name="T188" fmla="*/ 1210 w 1210"/>
                            <a:gd name="T189" fmla="*/ 1611 h 1611"/>
                          </a:gdLst>
                          <a:ahLst/>
                          <a:cxnLst>
                            <a:cxn ang="T124">
                              <a:pos x="T0" y="T1"/>
                            </a:cxn>
                            <a:cxn ang="T125">
                              <a:pos x="T2" y="T3"/>
                            </a:cxn>
                            <a:cxn ang="T126">
                              <a:pos x="T4" y="T5"/>
                            </a:cxn>
                            <a:cxn ang="T127">
                              <a:pos x="T6" y="T7"/>
                            </a:cxn>
                            <a:cxn ang="T128">
                              <a:pos x="T8" y="T9"/>
                            </a:cxn>
                            <a:cxn ang="T129">
                              <a:pos x="T10" y="T11"/>
                            </a:cxn>
                            <a:cxn ang="T130">
                              <a:pos x="T12" y="T13"/>
                            </a:cxn>
                            <a:cxn ang="T131">
                              <a:pos x="T14" y="T15"/>
                            </a:cxn>
                            <a:cxn ang="T132">
                              <a:pos x="T16" y="T17"/>
                            </a:cxn>
                            <a:cxn ang="T133">
                              <a:pos x="T18" y="T19"/>
                            </a:cxn>
                            <a:cxn ang="T134">
                              <a:pos x="T20" y="T21"/>
                            </a:cxn>
                            <a:cxn ang="T135">
                              <a:pos x="T22" y="T23"/>
                            </a:cxn>
                            <a:cxn ang="T136">
                              <a:pos x="T24" y="T25"/>
                            </a:cxn>
                            <a:cxn ang="T137">
                              <a:pos x="T26" y="T27"/>
                            </a:cxn>
                            <a:cxn ang="T138">
                              <a:pos x="T28" y="T29"/>
                            </a:cxn>
                            <a:cxn ang="T139">
                              <a:pos x="T30" y="T31"/>
                            </a:cxn>
                            <a:cxn ang="T140">
                              <a:pos x="T32" y="T33"/>
                            </a:cxn>
                            <a:cxn ang="T141">
                              <a:pos x="T34" y="T35"/>
                            </a:cxn>
                            <a:cxn ang="T142">
                              <a:pos x="T36" y="T37"/>
                            </a:cxn>
                            <a:cxn ang="T143">
                              <a:pos x="T38" y="T39"/>
                            </a:cxn>
                            <a:cxn ang="T144">
                              <a:pos x="T40" y="T41"/>
                            </a:cxn>
                            <a:cxn ang="T145">
                              <a:pos x="T42" y="T43"/>
                            </a:cxn>
                            <a:cxn ang="T146">
                              <a:pos x="T44" y="T45"/>
                            </a:cxn>
                            <a:cxn ang="T147">
                              <a:pos x="T46" y="T47"/>
                            </a:cxn>
                            <a:cxn ang="T148">
                              <a:pos x="T48" y="T49"/>
                            </a:cxn>
                            <a:cxn ang="T149">
                              <a:pos x="T50" y="T51"/>
                            </a:cxn>
                            <a:cxn ang="T150">
                              <a:pos x="T52" y="T53"/>
                            </a:cxn>
                            <a:cxn ang="T151">
                              <a:pos x="T54" y="T55"/>
                            </a:cxn>
                            <a:cxn ang="T152">
                              <a:pos x="T56" y="T57"/>
                            </a:cxn>
                            <a:cxn ang="T153">
                              <a:pos x="T58" y="T59"/>
                            </a:cxn>
                            <a:cxn ang="T154">
                              <a:pos x="T60" y="T61"/>
                            </a:cxn>
                            <a:cxn ang="T155">
                              <a:pos x="T62" y="T63"/>
                            </a:cxn>
                            <a:cxn ang="T156">
                              <a:pos x="T64" y="T65"/>
                            </a:cxn>
                            <a:cxn ang="T157">
                              <a:pos x="T66" y="T67"/>
                            </a:cxn>
                            <a:cxn ang="T158">
                              <a:pos x="T68" y="T69"/>
                            </a:cxn>
                            <a:cxn ang="T159">
                              <a:pos x="T70" y="T71"/>
                            </a:cxn>
                            <a:cxn ang="T160">
                              <a:pos x="T72" y="T73"/>
                            </a:cxn>
                            <a:cxn ang="T161">
                              <a:pos x="T74" y="T75"/>
                            </a:cxn>
                            <a:cxn ang="T162">
                              <a:pos x="T76" y="T77"/>
                            </a:cxn>
                            <a:cxn ang="T163">
                              <a:pos x="T78" y="T79"/>
                            </a:cxn>
                            <a:cxn ang="T164">
                              <a:pos x="T80" y="T81"/>
                            </a:cxn>
                            <a:cxn ang="T165">
                              <a:pos x="T82" y="T83"/>
                            </a:cxn>
                            <a:cxn ang="T166">
                              <a:pos x="T84" y="T85"/>
                            </a:cxn>
                            <a:cxn ang="T167">
                              <a:pos x="T86" y="T87"/>
                            </a:cxn>
                            <a:cxn ang="T168">
                              <a:pos x="T88" y="T89"/>
                            </a:cxn>
                            <a:cxn ang="T169">
                              <a:pos x="T90" y="T91"/>
                            </a:cxn>
                            <a:cxn ang="T170">
                              <a:pos x="T92" y="T93"/>
                            </a:cxn>
                            <a:cxn ang="T171">
                              <a:pos x="T94" y="T95"/>
                            </a:cxn>
                            <a:cxn ang="T172">
                              <a:pos x="T96" y="T97"/>
                            </a:cxn>
                            <a:cxn ang="T173">
                              <a:pos x="T98" y="T99"/>
                            </a:cxn>
                            <a:cxn ang="T174">
                              <a:pos x="T100" y="T101"/>
                            </a:cxn>
                            <a:cxn ang="T175">
                              <a:pos x="T102" y="T103"/>
                            </a:cxn>
                            <a:cxn ang="T176">
                              <a:pos x="T104" y="T105"/>
                            </a:cxn>
                            <a:cxn ang="T177">
                              <a:pos x="T106" y="T107"/>
                            </a:cxn>
                            <a:cxn ang="T178">
                              <a:pos x="T108" y="T109"/>
                            </a:cxn>
                            <a:cxn ang="T179">
                              <a:pos x="T110" y="T111"/>
                            </a:cxn>
                            <a:cxn ang="T180">
                              <a:pos x="T112" y="T113"/>
                            </a:cxn>
                            <a:cxn ang="T181">
                              <a:pos x="T114" y="T115"/>
                            </a:cxn>
                            <a:cxn ang="T182">
                              <a:pos x="T116" y="T117"/>
                            </a:cxn>
                            <a:cxn ang="T183">
                              <a:pos x="T118" y="T119"/>
                            </a:cxn>
                            <a:cxn ang="T184">
                              <a:pos x="T120" y="T121"/>
                            </a:cxn>
                            <a:cxn ang="T185">
                              <a:pos x="T122" y="T123"/>
                            </a:cxn>
                          </a:cxnLst>
                          <a:rect l="T186" t="T187" r="T188" b="T189"/>
                          <a:pathLst>
                            <a:path w="1210" h="1611">
                              <a:moveTo>
                                <a:pt x="297" y="51"/>
                              </a:moveTo>
                              <a:lnTo>
                                <a:pt x="345" y="54"/>
                              </a:lnTo>
                              <a:lnTo>
                                <a:pt x="349" y="54"/>
                              </a:lnTo>
                              <a:lnTo>
                                <a:pt x="355" y="54"/>
                              </a:lnTo>
                              <a:lnTo>
                                <a:pt x="406" y="55"/>
                              </a:lnTo>
                              <a:lnTo>
                                <a:pt x="418" y="57"/>
                              </a:lnTo>
                              <a:lnTo>
                                <a:pt x="423" y="57"/>
                              </a:lnTo>
                              <a:lnTo>
                                <a:pt x="430" y="57"/>
                              </a:lnTo>
                              <a:lnTo>
                                <a:pt x="459" y="60"/>
                              </a:lnTo>
                              <a:lnTo>
                                <a:pt x="460" y="60"/>
                              </a:lnTo>
                              <a:lnTo>
                                <a:pt x="462" y="60"/>
                              </a:lnTo>
                              <a:lnTo>
                                <a:pt x="463" y="60"/>
                              </a:lnTo>
                              <a:lnTo>
                                <a:pt x="463" y="61"/>
                              </a:lnTo>
                              <a:lnTo>
                                <a:pt x="466" y="61"/>
                              </a:lnTo>
                              <a:lnTo>
                                <a:pt x="469" y="60"/>
                              </a:lnTo>
                              <a:lnTo>
                                <a:pt x="471" y="60"/>
                              </a:lnTo>
                              <a:lnTo>
                                <a:pt x="472" y="60"/>
                              </a:lnTo>
                              <a:lnTo>
                                <a:pt x="474" y="60"/>
                              </a:lnTo>
                              <a:lnTo>
                                <a:pt x="475" y="60"/>
                              </a:lnTo>
                              <a:lnTo>
                                <a:pt x="475" y="58"/>
                              </a:lnTo>
                              <a:lnTo>
                                <a:pt x="477" y="58"/>
                              </a:lnTo>
                              <a:lnTo>
                                <a:pt x="486" y="57"/>
                              </a:lnTo>
                              <a:lnTo>
                                <a:pt x="490" y="55"/>
                              </a:lnTo>
                              <a:lnTo>
                                <a:pt x="498" y="54"/>
                              </a:lnTo>
                              <a:lnTo>
                                <a:pt x="516" y="49"/>
                              </a:lnTo>
                              <a:lnTo>
                                <a:pt x="523" y="46"/>
                              </a:lnTo>
                              <a:lnTo>
                                <a:pt x="529" y="45"/>
                              </a:lnTo>
                              <a:lnTo>
                                <a:pt x="601" y="27"/>
                              </a:lnTo>
                              <a:lnTo>
                                <a:pt x="607" y="25"/>
                              </a:lnTo>
                              <a:lnTo>
                                <a:pt x="615" y="24"/>
                              </a:lnTo>
                              <a:lnTo>
                                <a:pt x="633" y="19"/>
                              </a:lnTo>
                              <a:lnTo>
                                <a:pt x="640" y="16"/>
                              </a:lnTo>
                              <a:lnTo>
                                <a:pt x="645" y="15"/>
                              </a:lnTo>
                              <a:lnTo>
                                <a:pt x="697" y="3"/>
                              </a:lnTo>
                              <a:lnTo>
                                <a:pt x="699" y="1"/>
                              </a:lnTo>
                              <a:lnTo>
                                <a:pt x="700" y="1"/>
                              </a:lnTo>
                              <a:lnTo>
                                <a:pt x="702" y="1"/>
                              </a:lnTo>
                              <a:lnTo>
                                <a:pt x="706" y="0"/>
                              </a:lnTo>
                              <a:lnTo>
                                <a:pt x="712" y="0"/>
                              </a:lnTo>
                              <a:lnTo>
                                <a:pt x="717" y="0"/>
                              </a:lnTo>
                              <a:lnTo>
                                <a:pt x="723" y="0"/>
                              </a:lnTo>
                              <a:lnTo>
                                <a:pt x="727" y="0"/>
                              </a:lnTo>
                              <a:lnTo>
                                <a:pt x="730" y="0"/>
                              </a:lnTo>
                              <a:lnTo>
                                <a:pt x="735" y="0"/>
                              </a:lnTo>
                              <a:lnTo>
                                <a:pt x="744" y="1"/>
                              </a:lnTo>
                              <a:lnTo>
                                <a:pt x="762" y="6"/>
                              </a:lnTo>
                              <a:lnTo>
                                <a:pt x="771" y="7"/>
                              </a:lnTo>
                              <a:lnTo>
                                <a:pt x="775" y="7"/>
                              </a:lnTo>
                              <a:lnTo>
                                <a:pt x="882" y="27"/>
                              </a:lnTo>
                              <a:lnTo>
                                <a:pt x="888" y="28"/>
                              </a:lnTo>
                              <a:lnTo>
                                <a:pt x="891" y="28"/>
                              </a:lnTo>
                              <a:lnTo>
                                <a:pt x="895" y="30"/>
                              </a:lnTo>
                              <a:lnTo>
                                <a:pt x="903" y="31"/>
                              </a:lnTo>
                              <a:lnTo>
                                <a:pt x="913" y="33"/>
                              </a:lnTo>
                              <a:lnTo>
                                <a:pt x="921" y="36"/>
                              </a:lnTo>
                              <a:lnTo>
                                <a:pt x="924" y="36"/>
                              </a:lnTo>
                              <a:lnTo>
                                <a:pt x="927" y="37"/>
                              </a:lnTo>
                              <a:lnTo>
                                <a:pt x="930" y="37"/>
                              </a:lnTo>
                              <a:lnTo>
                                <a:pt x="939" y="42"/>
                              </a:lnTo>
                              <a:lnTo>
                                <a:pt x="948" y="46"/>
                              </a:lnTo>
                              <a:lnTo>
                                <a:pt x="955" y="51"/>
                              </a:lnTo>
                              <a:lnTo>
                                <a:pt x="964" y="55"/>
                              </a:lnTo>
                              <a:lnTo>
                                <a:pt x="972" y="61"/>
                              </a:lnTo>
                              <a:lnTo>
                                <a:pt x="991" y="76"/>
                              </a:lnTo>
                              <a:lnTo>
                                <a:pt x="996" y="81"/>
                              </a:lnTo>
                              <a:lnTo>
                                <a:pt x="999" y="82"/>
                              </a:lnTo>
                              <a:lnTo>
                                <a:pt x="1002" y="85"/>
                              </a:lnTo>
                              <a:lnTo>
                                <a:pt x="1017" y="96"/>
                              </a:lnTo>
                              <a:lnTo>
                                <a:pt x="1023" y="102"/>
                              </a:lnTo>
                              <a:lnTo>
                                <a:pt x="1027" y="105"/>
                              </a:lnTo>
                              <a:lnTo>
                                <a:pt x="1092" y="154"/>
                              </a:lnTo>
                              <a:lnTo>
                                <a:pt x="1096" y="159"/>
                              </a:lnTo>
                              <a:lnTo>
                                <a:pt x="1104" y="163"/>
                              </a:lnTo>
                              <a:lnTo>
                                <a:pt x="1117" y="174"/>
                              </a:lnTo>
                              <a:lnTo>
                                <a:pt x="1123" y="180"/>
                              </a:lnTo>
                              <a:lnTo>
                                <a:pt x="1128" y="183"/>
                              </a:lnTo>
                              <a:lnTo>
                                <a:pt x="1131" y="186"/>
                              </a:lnTo>
                              <a:lnTo>
                                <a:pt x="1134" y="189"/>
                              </a:lnTo>
                              <a:lnTo>
                                <a:pt x="1137" y="192"/>
                              </a:lnTo>
                              <a:lnTo>
                                <a:pt x="1138" y="196"/>
                              </a:lnTo>
                              <a:lnTo>
                                <a:pt x="1141" y="199"/>
                              </a:lnTo>
                              <a:lnTo>
                                <a:pt x="1143" y="202"/>
                              </a:lnTo>
                              <a:lnTo>
                                <a:pt x="1144" y="207"/>
                              </a:lnTo>
                              <a:lnTo>
                                <a:pt x="1146" y="210"/>
                              </a:lnTo>
                              <a:lnTo>
                                <a:pt x="1147" y="214"/>
                              </a:lnTo>
                              <a:lnTo>
                                <a:pt x="1149" y="219"/>
                              </a:lnTo>
                              <a:lnTo>
                                <a:pt x="1149" y="222"/>
                              </a:lnTo>
                              <a:lnTo>
                                <a:pt x="1150" y="226"/>
                              </a:lnTo>
                              <a:lnTo>
                                <a:pt x="1150" y="228"/>
                              </a:lnTo>
                              <a:lnTo>
                                <a:pt x="1150" y="229"/>
                              </a:lnTo>
                              <a:lnTo>
                                <a:pt x="1150" y="231"/>
                              </a:lnTo>
                              <a:lnTo>
                                <a:pt x="1150" y="241"/>
                              </a:lnTo>
                              <a:lnTo>
                                <a:pt x="1152" y="253"/>
                              </a:lnTo>
                              <a:lnTo>
                                <a:pt x="1153" y="264"/>
                              </a:lnTo>
                              <a:lnTo>
                                <a:pt x="1156" y="276"/>
                              </a:lnTo>
                              <a:lnTo>
                                <a:pt x="1159" y="286"/>
                              </a:lnTo>
                              <a:lnTo>
                                <a:pt x="1161" y="292"/>
                              </a:lnTo>
                              <a:lnTo>
                                <a:pt x="1162" y="297"/>
                              </a:lnTo>
                              <a:lnTo>
                                <a:pt x="1165" y="307"/>
                              </a:lnTo>
                              <a:lnTo>
                                <a:pt x="1171" y="324"/>
                              </a:lnTo>
                              <a:lnTo>
                                <a:pt x="1174" y="331"/>
                              </a:lnTo>
                              <a:lnTo>
                                <a:pt x="1176" y="337"/>
                              </a:lnTo>
                              <a:lnTo>
                                <a:pt x="1200" y="406"/>
                              </a:lnTo>
                              <a:lnTo>
                                <a:pt x="1201" y="412"/>
                              </a:lnTo>
                              <a:lnTo>
                                <a:pt x="1201" y="414"/>
                              </a:lnTo>
                              <a:lnTo>
                                <a:pt x="1203" y="420"/>
                              </a:lnTo>
                              <a:lnTo>
                                <a:pt x="1210" y="439"/>
                              </a:lnTo>
                              <a:lnTo>
                                <a:pt x="1210" y="441"/>
                              </a:lnTo>
                              <a:lnTo>
                                <a:pt x="1210" y="442"/>
                              </a:lnTo>
                              <a:lnTo>
                                <a:pt x="1210" y="444"/>
                              </a:lnTo>
                              <a:lnTo>
                                <a:pt x="1210" y="445"/>
                              </a:lnTo>
                              <a:lnTo>
                                <a:pt x="1210" y="447"/>
                              </a:lnTo>
                              <a:lnTo>
                                <a:pt x="1210" y="448"/>
                              </a:lnTo>
                              <a:lnTo>
                                <a:pt x="1210" y="450"/>
                              </a:lnTo>
                              <a:lnTo>
                                <a:pt x="1209" y="451"/>
                              </a:lnTo>
                              <a:lnTo>
                                <a:pt x="1209" y="453"/>
                              </a:lnTo>
                              <a:lnTo>
                                <a:pt x="1192" y="496"/>
                              </a:lnTo>
                              <a:lnTo>
                                <a:pt x="1189" y="505"/>
                              </a:lnTo>
                              <a:lnTo>
                                <a:pt x="1159" y="597"/>
                              </a:lnTo>
                              <a:lnTo>
                                <a:pt x="1159" y="598"/>
                              </a:lnTo>
                              <a:lnTo>
                                <a:pt x="1159" y="600"/>
                              </a:lnTo>
                              <a:lnTo>
                                <a:pt x="1158" y="601"/>
                              </a:lnTo>
                              <a:lnTo>
                                <a:pt x="1158" y="603"/>
                              </a:lnTo>
                              <a:lnTo>
                                <a:pt x="1156" y="604"/>
                              </a:lnTo>
                              <a:lnTo>
                                <a:pt x="1156" y="606"/>
                              </a:lnTo>
                              <a:lnTo>
                                <a:pt x="1155" y="607"/>
                              </a:lnTo>
                              <a:lnTo>
                                <a:pt x="1141" y="625"/>
                              </a:lnTo>
                              <a:lnTo>
                                <a:pt x="1137" y="628"/>
                              </a:lnTo>
                              <a:lnTo>
                                <a:pt x="1132" y="636"/>
                              </a:lnTo>
                              <a:lnTo>
                                <a:pt x="1081" y="699"/>
                              </a:lnTo>
                              <a:lnTo>
                                <a:pt x="1081" y="700"/>
                              </a:lnTo>
                              <a:lnTo>
                                <a:pt x="1080" y="700"/>
                              </a:lnTo>
                              <a:lnTo>
                                <a:pt x="1080" y="702"/>
                              </a:lnTo>
                              <a:lnTo>
                                <a:pt x="1080" y="703"/>
                              </a:lnTo>
                              <a:lnTo>
                                <a:pt x="1078" y="705"/>
                              </a:lnTo>
                              <a:lnTo>
                                <a:pt x="1078" y="706"/>
                              </a:lnTo>
                              <a:lnTo>
                                <a:pt x="1078" y="708"/>
                              </a:lnTo>
                              <a:lnTo>
                                <a:pt x="1080" y="708"/>
                              </a:lnTo>
                              <a:lnTo>
                                <a:pt x="1080" y="709"/>
                              </a:lnTo>
                              <a:lnTo>
                                <a:pt x="1080" y="711"/>
                              </a:lnTo>
                              <a:lnTo>
                                <a:pt x="1147" y="901"/>
                              </a:lnTo>
                              <a:lnTo>
                                <a:pt x="1149" y="906"/>
                              </a:lnTo>
                              <a:lnTo>
                                <a:pt x="1150" y="910"/>
                              </a:lnTo>
                              <a:lnTo>
                                <a:pt x="1152" y="915"/>
                              </a:lnTo>
                              <a:lnTo>
                                <a:pt x="1191" y="1023"/>
                              </a:lnTo>
                              <a:lnTo>
                                <a:pt x="1194" y="1030"/>
                              </a:lnTo>
                              <a:lnTo>
                                <a:pt x="1195" y="1038"/>
                              </a:lnTo>
                              <a:lnTo>
                                <a:pt x="1197" y="1047"/>
                              </a:lnTo>
                              <a:lnTo>
                                <a:pt x="1198" y="1054"/>
                              </a:lnTo>
                              <a:lnTo>
                                <a:pt x="1198" y="1063"/>
                              </a:lnTo>
                              <a:lnTo>
                                <a:pt x="1198" y="1071"/>
                              </a:lnTo>
                              <a:lnTo>
                                <a:pt x="1198" y="1080"/>
                              </a:lnTo>
                              <a:lnTo>
                                <a:pt x="1198" y="1087"/>
                              </a:lnTo>
                              <a:lnTo>
                                <a:pt x="1197" y="1093"/>
                              </a:lnTo>
                              <a:lnTo>
                                <a:pt x="1195" y="1099"/>
                              </a:lnTo>
                              <a:lnTo>
                                <a:pt x="1194" y="1105"/>
                              </a:lnTo>
                              <a:lnTo>
                                <a:pt x="1188" y="1129"/>
                              </a:lnTo>
                              <a:lnTo>
                                <a:pt x="1186" y="1131"/>
                              </a:lnTo>
                              <a:lnTo>
                                <a:pt x="1185" y="1138"/>
                              </a:lnTo>
                              <a:lnTo>
                                <a:pt x="1185" y="1140"/>
                              </a:lnTo>
                              <a:lnTo>
                                <a:pt x="1182" y="1147"/>
                              </a:lnTo>
                              <a:lnTo>
                                <a:pt x="1180" y="1150"/>
                              </a:lnTo>
                              <a:lnTo>
                                <a:pt x="1176" y="1165"/>
                              </a:lnTo>
                              <a:lnTo>
                                <a:pt x="1174" y="1174"/>
                              </a:lnTo>
                              <a:lnTo>
                                <a:pt x="1173" y="1182"/>
                              </a:lnTo>
                              <a:lnTo>
                                <a:pt x="1171" y="1189"/>
                              </a:lnTo>
                              <a:lnTo>
                                <a:pt x="1170" y="1197"/>
                              </a:lnTo>
                              <a:lnTo>
                                <a:pt x="1167" y="1206"/>
                              </a:lnTo>
                              <a:lnTo>
                                <a:pt x="1150" y="1263"/>
                              </a:lnTo>
                              <a:lnTo>
                                <a:pt x="1149" y="1272"/>
                              </a:lnTo>
                              <a:lnTo>
                                <a:pt x="1147" y="1272"/>
                              </a:lnTo>
                              <a:lnTo>
                                <a:pt x="1146" y="1278"/>
                              </a:lnTo>
                              <a:lnTo>
                                <a:pt x="1146" y="1279"/>
                              </a:lnTo>
                              <a:lnTo>
                                <a:pt x="1140" y="1296"/>
                              </a:lnTo>
                              <a:lnTo>
                                <a:pt x="1137" y="1305"/>
                              </a:lnTo>
                              <a:lnTo>
                                <a:pt x="1132" y="1315"/>
                              </a:lnTo>
                              <a:lnTo>
                                <a:pt x="1131" y="1320"/>
                              </a:lnTo>
                              <a:lnTo>
                                <a:pt x="1129" y="1323"/>
                              </a:lnTo>
                              <a:lnTo>
                                <a:pt x="1126" y="1327"/>
                              </a:lnTo>
                              <a:lnTo>
                                <a:pt x="1125" y="1330"/>
                              </a:lnTo>
                              <a:lnTo>
                                <a:pt x="1122" y="1335"/>
                              </a:lnTo>
                              <a:lnTo>
                                <a:pt x="1119" y="1338"/>
                              </a:lnTo>
                              <a:lnTo>
                                <a:pt x="1117" y="1339"/>
                              </a:lnTo>
                              <a:lnTo>
                                <a:pt x="1116" y="1341"/>
                              </a:lnTo>
                              <a:lnTo>
                                <a:pt x="1041" y="1419"/>
                              </a:lnTo>
                              <a:lnTo>
                                <a:pt x="1039" y="1420"/>
                              </a:lnTo>
                              <a:lnTo>
                                <a:pt x="1036" y="1423"/>
                              </a:lnTo>
                              <a:lnTo>
                                <a:pt x="1032" y="1428"/>
                              </a:lnTo>
                              <a:lnTo>
                                <a:pt x="1030" y="1431"/>
                              </a:lnTo>
                              <a:lnTo>
                                <a:pt x="1015" y="1446"/>
                              </a:lnTo>
                              <a:lnTo>
                                <a:pt x="1014" y="1447"/>
                              </a:lnTo>
                              <a:lnTo>
                                <a:pt x="1009" y="1452"/>
                              </a:lnTo>
                              <a:lnTo>
                                <a:pt x="1008" y="1453"/>
                              </a:lnTo>
                              <a:lnTo>
                                <a:pt x="1006" y="1455"/>
                              </a:lnTo>
                              <a:lnTo>
                                <a:pt x="1005" y="1456"/>
                              </a:lnTo>
                              <a:lnTo>
                                <a:pt x="949" y="1515"/>
                              </a:lnTo>
                              <a:lnTo>
                                <a:pt x="943" y="1519"/>
                              </a:lnTo>
                              <a:lnTo>
                                <a:pt x="940" y="1524"/>
                              </a:lnTo>
                              <a:lnTo>
                                <a:pt x="937" y="1528"/>
                              </a:lnTo>
                              <a:lnTo>
                                <a:pt x="930" y="1533"/>
                              </a:lnTo>
                              <a:lnTo>
                                <a:pt x="924" y="1539"/>
                              </a:lnTo>
                              <a:lnTo>
                                <a:pt x="916" y="1543"/>
                              </a:lnTo>
                              <a:lnTo>
                                <a:pt x="909" y="1549"/>
                              </a:lnTo>
                              <a:lnTo>
                                <a:pt x="901" y="1552"/>
                              </a:lnTo>
                              <a:lnTo>
                                <a:pt x="898" y="1554"/>
                              </a:lnTo>
                              <a:lnTo>
                                <a:pt x="895" y="1555"/>
                              </a:lnTo>
                              <a:lnTo>
                                <a:pt x="885" y="1560"/>
                              </a:lnTo>
                              <a:lnTo>
                                <a:pt x="801" y="1590"/>
                              </a:lnTo>
                              <a:lnTo>
                                <a:pt x="796" y="1591"/>
                              </a:lnTo>
                              <a:lnTo>
                                <a:pt x="790" y="1594"/>
                              </a:lnTo>
                              <a:lnTo>
                                <a:pt x="786" y="1596"/>
                              </a:lnTo>
                              <a:lnTo>
                                <a:pt x="747" y="1609"/>
                              </a:lnTo>
                              <a:lnTo>
                                <a:pt x="745" y="1609"/>
                              </a:lnTo>
                              <a:lnTo>
                                <a:pt x="742" y="1611"/>
                              </a:lnTo>
                              <a:lnTo>
                                <a:pt x="739" y="1611"/>
                              </a:lnTo>
                              <a:lnTo>
                                <a:pt x="738" y="1611"/>
                              </a:lnTo>
                              <a:lnTo>
                                <a:pt x="735" y="1611"/>
                              </a:lnTo>
                              <a:lnTo>
                                <a:pt x="732" y="1611"/>
                              </a:lnTo>
                              <a:lnTo>
                                <a:pt x="729" y="1611"/>
                              </a:lnTo>
                              <a:lnTo>
                                <a:pt x="726" y="1611"/>
                              </a:lnTo>
                              <a:lnTo>
                                <a:pt x="724" y="1611"/>
                              </a:lnTo>
                              <a:lnTo>
                                <a:pt x="721" y="1609"/>
                              </a:lnTo>
                              <a:lnTo>
                                <a:pt x="718" y="1609"/>
                              </a:lnTo>
                              <a:lnTo>
                                <a:pt x="717" y="1608"/>
                              </a:lnTo>
                              <a:lnTo>
                                <a:pt x="714" y="1606"/>
                              </a:lnTo>
                              <a:lnTo>
                                <a:pt x="711" y="1605"/>
                              </a:lnTo>
                              <a:lnTo>
                                <a:pt x="709" y="1603"/>
                              </a:lnTo>
                              <a:lnTo>
                                <a:pt x="706" y="1602"/>
                              </a:lnTo>
                              <a:lnTo>
                                <a:pt x="705" y="1600"/>
                              </a:lnTo>
                              <a:lnTo>
                                <a:pt x="703" y="1599"/>
                              </a:lnTo>
                              <a:lnTo>
                                <a:pt x="700" y="1597"/>
                              </a:lnTo>
                              <a:lnTo>
                                <a:pt x="699" y="1594"/>
                              </a:lnTo>
                              <a:lnTo>
                                <a:pt x="697" y="1593"/>
                              </a:lnTo>
                              <a:lnTo>
                                <a:pt x="696" y="1590"/>
                              </a:lnTo>
                              <a:lnTo>
                                <a:pt x="694" y="1588"/>
                              </a:lnTo>
                              <a:lnTo>
                                <a:pt x="694" y="1585"/>
                              </a:lnTo>
                              <a:lnTo>
                                <a:pt x="693" y="1584"/>
                              </a:lnTo>
                              <a:lnTo>
                                <a:pt x="693" y="1582"/>
                              </a:lnTo>
                              <a:lnTo>
                                <a:pt x="693" y="1581"/>
                              </a:lnTo>
                              <a:lnTo>
                                <a:pt x="691" y="1581"/>
                              </a:lnTo>
                              <a:lnTo>
                                <a:pt x="691" y="1579"/>
                              </a:lnTo>
                              <a:lnTo>
                                <a:pt x="681" y="1549"/>
                              </a:lnTo>
                              <a:lnTo>
                                <a:pt x="679" y="1545"/>
                              </a:lnTo>
                              <a:lnTo>
                                <a:pt x="676" y="1537"/>
                              </a:lnTo>
                              <a:lnTo>
                                <a:pt x="670" y="1519"/>
                              </a:lnTo>
                              <a:lnTo>
                                <a:pt x="667" y="1512"/>
                              </a:lnTo>
                              <a:lnTo>
                                <a:pt x="666" y="1507"/>
                              </a:lnTo>
                              <a:lnTo>
                                <a:pt x="633" y="1416"/>
                              </a:lnTo>
                              <a:lnTo>
                                <a:pt x="631" y="1411"/>
                              </a:lnTo>
                              <a:lnTo>
                                <a:pt x="628" y="1404"/>
                              </a:lnTo>
                              <a:lnTo>
                                <a:pt x="622" y="1386"/>
                              </a:lnTo>
                              <a:lnTo>
                                <a:pt x="619" y="1378"/>
                              </a:lnTo>
                              <a:lnTo>
                                <a:pt x="618" y="1374"/>
                              </a:lnTo>
                              <a:lnTo>
                                <a:pt x="594" y="1306"/>
                              </a:lnTo>
                              <a:lnTo>
                                <a:pt x="592" y="1300"/>
                              </a:lnTo>
                              <a:lnTo>
                                <a:pt x="589" y="1293"/>
                              </a:lnTo>
                              <a:lnTo>
                                <a:pt x="583" y="1276"/>
                              </a:lnTo>
                              <a:lnTo>
                                <a:pt x="580" y="1269"/>
                              </a:lnTo>
                              <a:lnTo>
                                <a:pt x="579" y="1263"/>
                              </a:lnTo>
                              <a:lnTo>
                                <a:pt x="547" y="1176"/>
                              </a:lnTo>
                              <a:lnTo>
                                <a:pt x="547" y="1174"/>
                              </a:lnTo>
                              <a:lnTo>
                                <a:pt x="546" y="1174"/>
                              </a:lnTo>
                              <a:lnTo>
                                <a:pt x="546" y="1173"/>
                              </a:lnTo>
                              <a:lnTo>
                                <a:pt x="546" y="1171"/>
                              </a:lnTo>
                              <a:lnTo>
                                <a:pt x="544" y="1171"/>
                              </a:lnTo>
                              <a:lnTo>
                                <a:pt x="544" y="1170"/>
                              </a:lnTo>
                              <a:lnTo>
                                <a:pt x="543" y="1170"/>
                              </a:lnTo>
                              <a:lnTo>
                                <a:pt x="541" y="1170"/>
                              </a:lnTo>
                              <a:lnTo>
                                <a:pt x="540" y="1170"/>
                              </a:lnTo>
                              <a:lnTo>
                                <a:pt x="538" y="1170"/>
                              </a:lnTo>
                              <a:lnTo>
                                <a:pt x="537" y="1170"/>
                              </a:lnTo>
                              <a:lnTo>
                                <a:pt x="514" y="1179"/>
                              </a:lnTo>
                              <a:lnTo>
                                <a:pt x="513" y="1179"/>
                              </a:lnTo>
                              <a:lnTo>
                                <a:pt x="511" y="1179"/>
                              </a:lnTo>
                              <a:lnTo>
                                <a:pt x="510" y="1179"/>
                              </a:lnTo>
                              <a:lnTo>
                                <a:pt x="508" y="1179"/>
                              </a:lnTo>
                              <a:lnTo>
                                <a:pt x="507" y="1179"/>
                              </a:lnTo>
                              <a:lnTo>
                                <a:pt x="505" y="1179"/>
                              </a:lnTo>
                              <a:lnTo>
                                <a:pt x="504" y="1179"/>
                              </a:lnTo>
                              <a:lnTo>
                                <a:pt x="502" y="1179"/>
                              </a:lnTo>
                              <a:lnTo>
                                <a:pt x="501" y="1179"/>
                              </a:lnTo>
                              <a:lnTo>
                                <a:pt x="499" y="1179"/>
                              </a:lnTo>
                              <a:lnTo>
                                <a:pt x="498" y="1177"/>
                              </a:lnTo>
                              <a:lnTo>
                                <a:pt x="496" y="1177"/>
                              </a:lnTo>
                              <a:lnTo>
                                <a:pt x="396" y="1126"/>
                              </a:lnTo>
                              <a:lnTo>
                                <a:pt x="393" y="1125"/>
                              </a:lnTo>
                              <a:lnTo>
                                <a:pt x="391" y="1123"/>
                              </a:lnTo>
                              <a:lnTo>
                                <a:pt x="390" y="1122"/>
                              </a:lnTo>
                              <a:lnTo>
                                <a:pt x="387" y="1120"/>
                              </a:lnTo>
                              <a:lnTo>
                                <a:pt x="385" y="1119"/>
                              </a:lnTo>
                              <a:lnTo>
                                <a:pt x="384" y="1117"/>
                              </a:lnTo>
                              <a:lnTo>
                                <a:pt x="382" y="1114"/>
                              </a:lnTo>
                              <a:lnTo>
                                <a:pt x="381" y="1113"/>
                              </a:lnTo>
                              <a:lnTo>
                                <a:pt x="379" y="1111"/>
                              </a:lnTo>
                              <a:lnTo>
                                <a:pt x="378" y="1108"/>
                              </a:lnTo>
                              <a:lnTo>
                                <a:pt x="376" y="1105"/>
                              </a:lnTo>
                              <a:lnTo>
                                <a:pt x="375" y="1104"/>
                              </a:lnTo>
                              <a:lnTo>
                                <a:pt x="375" y="1101"/>
                              </a:lnTo>
                              <a:lnTo>
                                <a:pt x="373" y="1099"/>
                              </a:lnTo>
                              <a:lnTo>
                                <a:pt x="373" y="1096"/>
                              </a:lnTo>
                              <a:lnTo>
                                <a:pt x="373" y="1093"/>
                              </a:lnTo>
                              <a:lnTo>
                                <a:pt x="373" y="1090"/>
                              </a:lnTo>
                              <a:lnTo>
                                <a:pt x="373" y="1089"/>
                              </a:lnTo>
                              <a:lnTo>
                                <a:pt x="373" y="1086"/>
                              </a:lnTo>
                              <a:lnTo>
                                <a:pt x="373" y="1083"/>
                              </a:lnTo>
                              <a:lnTo>
                                <a:pt x="373" y="1080"/>
                              </a:lnTo>
                              <a:lnTo>
                                <a:pt x="375" y="1078"/>
                              </a:lnTo>
                              <a:lnTo>
                                <a:pt x="375" y="1075"/>
                              </a:lnTo>
                              <a:lnTo>
                                <a:pt x="376" y="1072"/>
                              </a:lnTo>
                              <a:lnTo>
                                <a:pt x="376" y="1071"/>
                              </a:lnTo>
                              <a:lnTo>
                                <a:pt x="415" y="993"/>
                              </a:lnTo>
                              <a:lnTo>
                                <a:pt x="417" y="991"/>
                              </a:lnTo>
                              <a:lnTo>
                                <a:pt x="417" y="990"/>
                              </a:lnTo>
                              <a:lnTo>
                                <a:pt x="417" y="988"/>
                              </a:lnTo>
                              <a:lnTo>
                                <a:pt x="417" y="987"/>
                              </a:lnTo>
                              <a:lnTo>
                                <a:pt x="417" y="985"/>
                              </a:lnTo>
                              <a:lnTo>
                                <a:pt x="417" y="984"/>
                              </a:lnTo>
                              <a:lnTo>
                                <a:pt x="417" y="982"/>
                              </a:lnTo>
                              <a:lnTo>
                                <a:pt x="417" y="981"/>
                              </a:lnTo>
                              <a:lnTo>
                                <a:pt x="409" y="960"/>
                              </a:lnTo>
                              <a:lnTo>
                                <a:pt x="408" y="958"/>
                              </a:lnTo>
                              <a:lnTo>
                                <a:pt x="406" y="957"/>
                              </a:lnTo>
                              <a:lnTo>
                                <a:pt x="406" y="955"/>
                              </a:lnTo>
                              <a:lnTo>
                                <a:pt x="405" y="954"/>
                              </a:lnTo>
                              <a:lnTo>
                                <a:pt x="405" y="952"/>
                              </a:lnTo>
                              <a:lnTo>
                                <a:pt x="403" y="951"/>
                              </a:lnTo>
                              <a:lnTo>
                                <a:pt x="402" y="951"/>
                              </a:lnTo>
                              <a:lnTo>
                                <a:pt x="400" y="949"/>
                              </a:lnTo>
                              <a:lnTo>
                                <a:pt x="400" y="948"/>
                              </a:lnTo>
                              <a:lnTo>
                                <a:pt x="399" y="948"/>
                              </a:lnTo>
                              <a:lnTo>
                                <a:pt x="397" y="946"/>
                              </a:lnTo>
                              <a:lnTo>
                                <a:pt x="396" y="946"/>
                              </a:lnTo>
                              <a:lnTo>
                                <a:pt x="379" y="939"/>
                              </a:lnTo>
                              <a:lnTo>
                                <a:pt x="378" y="939"/>
                              </a:lnTo>
                              <a:lnTo>
                                <a:pt x="378" y="937"/>
                              </a:lnTo>
                              <a:lnTo>
                                <a:pt x="376" y="937"/>
                              </a:lnTo>
                              <a:lnTo>
                                <a:pt x="375" y="937"/>
                              </a:lnTo>
                              <a:lnTo>
                                <a:pt x="372" y="936"/>
                              </a:lnTo>
                              <a:lnTo>
                                <a:pt x="369" y="934"/>
                              </a:lnTo>
                              <a:lnTo>
                                <a:pt x="366" y="934"/>
                              </a:lnTo>
                              <a:lnTo>
                                <a:pt x="363" y="934"/>
                              </a:lnTo>
                              <a:lnTo>
                                <a:pt x="360" y="934"/>
                              </a:lnTo>
                              <a:lnTo>
                                <a:pt x="357" y="934"/>
                              </a:lnTo>
                              <a:lnTo>
                                <a:pt x="354" y="934"/>
                              </a:lnTo>
                              <a:lnTo>
                                <a:pt x="351" y="934"/>
                              </a:lnTo>
                              <a:lnTo>
                                <a:pt x="348" y="934"/>
                              </a:lnTo>
                              <a:lnTo>
                                <a:pt x="346" y="936"/>
                              </a:lnTo>
                              <a:lnTo>
                                <a:pt x="345" y="936"/>
                              </a:lnTo>
                              <a:lnTo>
                                <a:pt x="343" y="936"/>
                              </a:lnTo>
                              <a:lnTo>
                                <a:pt x="328" y="940"/>
                              </a:lnTo>
                              <a:lnTo>
                                <a:pt x="327" y="940"/>
                              </a:lnTo>
                              <a:lnTo>
                                <a:pt x="325" y="942"/>
                              </a:lnTo>
                              <a:lnTo>
                                <a:pt x="324" y="942"/>
                              </a:lnTo>
                              <a:lnTo>
                                <a:pt x="321" y="943"/>
                              </a:lnTo>
                              <a:lnTo>
                                <a:pt x="319" y="943"/>
                              </a:lnTo>
                              <a:lnTo>
                                <a:pt x="316" y="945"/>
                              </a:lnTo>
                              <a:lnTo>
                                <a:pt x="315" y="946"/>
                              </a:lnTo>
                              <a:lnTo>
                                <a:pt x="313" y="948"/>
                              </a:lnTo>
                              <a:lnTo>
                                <a:pt x="310" y="949"/>
                              </a:lnTo>
                              <a:lnTo>
                                <a:pt x="309" y="951"/>
                              </a:lnTo>
                              <a:lnTo>
                                <a:pt x="307" y="952"/>
                              </a:lnTo>
                              <a:lnTo>
                                <a:pt x="306" y="954"/>
                              </a:lnTo>
                              <a:lnTo>
                                <a:pt x="304" y="957"/>
                              </a:lnTo>
                              <a:lnTo>
                                <a:pt x="303" y="957"/>
                              </a:lnTo>
                              <a:lnTo>
                                <a:pt x="303" y="958"/>
                              </a:lnTo>
                              <a:lnTo>
                                <a:pt x="303" y="960"/>
                              </a:lnTo>
                              <a:lnTo>
                                <a:pt x="301" y="960"/>
                              </a:lnTo>
                              <a:lnTo>
                                <a:pt x="297" y="969"/>
                              </a:lnTo>
                              <a:lnTo>
                                <a:pt x="295" y="970"/>
                              </a:lnTo>
                              <a:lnTo>
                                <a:pt x="292" y="973"/>
                              </a:lnTo>
                              <a:lnTo>
                                <a:pt x="291" y="975"/>
                              </a:lnTo>
                              <a:lnTo>
                                <a:pt x="289" y="978"/>
                              </a:lnTo>
                              <a:lnTo>
                                <a:pt x="286" y="979"/>
                              </a:lnTo>
                              <a:lnTo>
                                <a:pt x="285" y="981"/>
                              </a:lnTo>
                              <a:lnTo>
                                <a:pt x="282" y="982"/>
                              </a:lnTo>
                              <a:lnTo>
                                <a:pt x="279" y="984"/>
                              </a:lnTo>
                              <a:lnTo>
                                <a:pt x="277" y="985"/>
                              </a:lnTo>
                              <a:lnTo>
                                <a:pt x="274" y="987"/>
                              </a:lnTo>
                              <a:lnTo>
                                <a:pt x="271" y="987"/>
                              </a:lnTo>
                              <a:lnTo>
                                <a:pt x="268" y="988"/>
                              </a:lnTo>
                              <a:lnTo>
                                <a:pt x="265" y="988"/>
                              </a:lnTo>
                              <a:lnTo>
                                <a:pt x="262" y="988"/>
                              </a:lnTo>
                              <a:lnTo>
                                <a:pt x="261" y="988"/>
                              </a:lnTo>
                              <a:lnTo>
                                <a:pt x="258" y="990"/>
                              </a:lnTo>
                              <a:lnTo>
                                <a:pt x="255" y="988"/>
                              </a:lnTo>
                              <a:lnTo>
                                <a:pt x="252" y="988"/>
                              </a:lnTo>
                              <a:lnTo>
                                <a:pt x="249" y="988"/>
                              </a:lnTo>
                              <a:lnTo>
                                <a:pt x="246" y="987"/>
                              </a:lnTo>
                              <a:lnTo>
                                <a:pt x="243" y="987"/>
                              </a:lnTo>
                              <a:lnTo>
                                <a:pt x="240" y="985"/>
                              </a:lnTo>
                              <a:lnTo>
                                <a:pt x="238" y="984"/>
                              </a:lnTo>
                              <a:lnTo>
                                <a:pt x="118" y="924"/>
                              </a:lnTo>
                              <a:lnTo>
                                <a:pt x="108" y="918"/>
                              </a:lnTo>
                              <a:lnTo>
                                <a:pt x="88" y="909"/>
                              </a:lnTo>
                              <a:lnTo>
                                <a:pt x="87" y="909"/>
                              </a:lnTo>
                              <a:lnTo>
                                <a:pt x="87" y="907"/>
                              </a:lnTo>
                              <a:lnTo>
                                <a:pt x="85" y="907"/>
                              </a:lnTo>
                              <a:lnTo>
                                <a:pt x="84" y="907"/>
                              </a:lnTo>
                              <a:lnTo>
                                <a:pt x="84" y="909"/>
                              </a:lnTo>
                              <a:lnTo>
                                <a:pt x="82" y="909"/>
                              </a:lnTo>
                              <a:lnTo>
                                <a:pt x="81" y="909"/>
                              </a:lnTo>
                              <a:lnTo>
                                <a:pt x="81" y="910"/>
                              </a:lnTo>
                              <a:lnTo>
                                <a:pt x="79" y="910"/>
                              </a:lnTo>
                              <a:lnTo>
                                <a:pt x="79" y="912"/>
                              </a:lnTo>
                              <a:lnTo>
                                <a:pt x="70" y="928"/>
                              </a:lnTo>
                              <a:lnTo>
                                <a:pt x="70" y="930"/>
                              </a:lnTo>
                              <a:lnTo>
                                <a:pt x="69" y="930"/>
                              </a:lnTo>
                              <a:lnTo>
                                <a:pt x="69" y="931"/>
                              </a:lnTo>
                              <a:lnTo>
                                <a:pt x="67" y="931"/>
                              </a:lnTo>
                              <a:lnTo>
                                <a:pt x="66" y="931"/>
                              </a:lnTo>
                              <a:lnTo>
                                <a:pt x="66" y="933"/>
                              </a:lnTo>
                              <a:lnTo>
                                <a:pt x="64" y="933"/>
                              </a:lnTo>
                              <a:lnTo>
                                <a:pt x="63" y="933"/>
                              </a:lnTo>
                              <a:lnTo>
                                <a:pt x="63" y="931"/>
                              </a:lnTo>
                              <a:lnTo>
                                <a:pt x="61" y="931"/>
                              </a:lnTo>
                              <a:lnTo>
                                <a:pt x="3" y="903"/>
                              </a:lnTo>
                              <a:lnTo>
                                <a:pt x="1" y="903"/>
                              </a:lnTo>
                              <a:lnTo>
                                <a:pt x="1" y="901"/>
                              </a:lnTo>
                              <a:lnTo>
                                <a:pt x="0" y="901"/>
                              </a:lnTo>
                              <a:lnTo>
                                <a:pt x="0" y="900"/>
                              </a:lnTo>
                              <a:lnTo>
                                <a:pt x="0" y="898"/>
                              </a:lnTo>
                              <a:lnTo>
                                <a:pt x="0" y="897"/>
                              </a:lnTo>
                              <a:lnTo>
                                <a:pt x="0" y="895"/>
                              </a:lnTo>
                              <a:lnTo>
                                <a:pt x="0" y="894"/>
                              </a:lnTo>
                              <a:lnTo>
                                <a:pt x="9" y="873"/>
                              </a:lnTo>
                              <a:lnTo>
                                <a:pt x="12" y="862"/>
                              </a:lnTo>
                              <a:lnTo>
                                <a:pt x="21" y="841"/>
                              </a:lnTo>
                              <a:lnTo>
                                <a:pt x="22" y="838"/>
                              </a:lnTo>
                              <a:lnTo>
                                <a:pt x="22" y="835"/>
                              </a:lnTo>
                              <a:lnTo>
                                <a:pt x="25" y="834"/>
                              </a:lnTo>
                              <a:lnTo>
                                <a:pt x="36" y="816"/>
                              </a:lnTo>
                              <a:lnTo>
                                <a:pt x="159" y="616"/>
                              </a:lnTo>
                              <a:lnTo>
                                <a:pt x="160" y="616"/>
                              </a:lnTo>
                              <a:lnTo>
                                <a:pt x="160" y="615"/>
                              </a:lnTo>
                              <a:lnTo>
                                <a:pt x="162" y="613"/>
                              </a:lnTo>
                              <a:lnTo>
                                <a:pt x="163" y="609"/>
                              </a:lnTo>
                              <a:lnTo>
                                <a:pt x="166" y="604"/>
                              </a:lnTo>
                              <a:lnTo>
                                <a:pt x="168" y="600"/>
                              </a:lnTo>
                              <a:lnTo>
                                <a:pt x="169" y="597"/>
                              </a:lnTo>
                              <a:lnTo>
                                <a:pt x="169" y="592"/>
                              </a:lnTo>
                              <a:lnTo>
                                <a:pt x="171" y="588"/>
                              </a:lnTo>
                              <a:lnTo>
                                <a:pt x="171" y="583"/>
                              </a:lnTo>
                              <a:lnTo>
                                <a:pt x="172" y="579"/>
                              </a:lnTo>
                              <a:lnTo>
                                <a:pt x="171" y="574"/>
                              </a:lnTo>
                              <a:lnTo>
                                <a:pt x="171" y="570"/>
                              </a:lnTo>
                              <a:lnTo>
                                <a:pt x="171" y="565"/>
                              </a:lnTo>
                              <a:lnTo>
                                <a:pt x="169" y="561"/>
                              </a:lnTo>
                              <a:lnTo>
                                <a:pt x="169" y="559"/>
                              </a:lnTo>
                              <a:lnTo>
                                <a:pt x="169" y="558"/>
                              </a:lnTo>
                              <a:lnTo>
                                <a:pt x="169" y="556"/>
                              </a:lnTo>
                              <a:lnTo>
                                <a:pt x="168" y="556"/>
                              </a:lnTo>
                              <a:lnTo>
                                <a:pt x="150" y="484"/>
                              </a:lnTo>
                              <a:lnTo>
                                <a:pt x="148" y="484"/>
                              </a:lnTo>
                              <a:lnTo>
                                <a:pt x="148" y="483"/>
                              </a:lnTo>
                              <a:lnTo>
                                <a:pt x="148" y="481"/>
                              </a:lnTo>
                              <a:lnTo>
                                <a:pt x="148" y="480"/>
                              </a:lnTo>
                              <a:lnTo>
                                <a:pt x="148" y="477"/>
                              </a:lnTo>
                              <a:lnTo>
                                <a:pt x="147" y="475"/>
                              </a:lnTo>
                              <a:lnTo>
                                <a:pt x="147" y="474"/>
                              </a:lnTo>
                              <a:lnTo>
                                <a:pt x="147" y="472"/>
                              </a:lnTo>
                              <a:lnTo>
                                <a:pt x="147" y="471"/>
                              </a:lnTo>
                              <a:lnTo>
                                <a:pt x="147" y="466"/>
                              </a:lnTo>
                              <a:lnTo>
                                <a:pt x="147" y="465"/>
                              </a:lnTo>
                              <a:lnTo>
                                <a:pt x="147" y="463"/>
                              </a:lnTo>
                              <a:lnTo>
                                <a:pt x="147" y="462"/>
                              </a:lnTo>
                              <a:lnTo>
                                <a:pt x="147" y="460"/>
                              </a:lnTo>
                              <a:lnTo>
                                <a:pt x="145" y="457"/>
                              </a:lnTo>
                              <a:lnTo>
                                <a:pt x="145" y="456"/>
                              </a:lnTo>
                              <a:lnTo>
                                <a:pt x="145" y="454"/>
                              </a:lnTo>
                              <a:lnTo>
                                <a:pt x="145" y="453"/>
                              </a:lnTo>
                              <a:lnTo>
                                <a:pt x="144" y="453"/>
                              </a:lnTo>
                              <a:lnTo>
                                <a:pt x="127" y="391"/>
                              </a:lnTo>
                              <a:lnTo>
                                <a:pt x="126" y="390"/>
                              </a:lnTo>
                              <a:lnTo>
                                <a:pt x="126" y="388"/>
                              </a:lnTo>
                              <a:lnTo>
                                <a:pt x="126" y="387"/>
                              </a:lnTo>
                              <a:lnTo>
                                <a:pt x="124" y="382"/>
                              </a:lnTo>
                              <a:lnTo>
                                <a:pt x="124" y="376"/>
                              </a:lnTo>
                              <a:lnTo>
                                <a:pt x="123" y="372"/>
                              </a:lnTo>
                              <a:lnTo>
                                <a:pt x="123" y="366"/>
                              </a:lnTo>
                              <a:lnTo>
                                <a:pt x="123" y="361"/>
                              </a:lnTo>
                              <a:lnTo>
                                <a:pt x="123" y="360"/>
                              </a:lnTo>
                              <a:lnTo>
                                <a:pt x="123" y="358"/>
                              </a:lnTo>
                              <a:lnTo>
                                <a:pt x="123" y="357"/>
                              </a:lnTo>
                              <a:lnTo>
                                <a:pt x="127" y="280"/>
                              </a:lnTo>
                              <a:lnTo>
                                <a:pt x="129" y="256"/>
                              </a:lnTo>
                              <a:lnTo>
                                <a:pt x="138" y="57"/>
                              </a:lnTo>
                              <a:lnTo>
                                <a:pt x="138" y="55"/>
                              </a:lnTo>
                              <a:lnTo>
                                <a:pt x="139" y="55"/>
                              </a:lnTo>
                              <a:lnTo>
                                <a:pt x="139" y="54"/>
                              </a:lnTo>
                              <a:lnTo>
                                <a:pt x="139" y="52"/>
                              </a:lnTo>
                              <a:lnTo>
                                <a:pt x="141" y="52"/>
                              </a:lnTo>
                              <a:lnTo>
                                <a:pt x="142" y="52"/>
                              </a:lnTo>
                              <a:lnTo>
                                <a:pt x="142" y="51"/>
                              </a:lnTo>
                              <a:lnTo>
                                <a:pt x="144" y="51"/>
                              </a:lnTo>
                              <a:lnTo>
                                <a:pt x="180" y="51"/>
                              </a:lnTo>
                              <a:lnTo>
                                <a:pt x="189" y="51"/>
                              </a:lnTo>
                              <a:lnTo>
                                <a:pt x="241" y="49"/>
                              </a:lnTo>
                              <a:lnTo>
                                <a:pt x="264" y="49"/>
                              </a:lnTo>
                              <a:lnTo>
                                <a:pt x="295" y="51"/>
                              </a:ln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569000"/>
                          </a:solidFill>
                          <a:prstDash val="solid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zh-TW" altLang="en-US"/>
                        </a:p>
                      </p:txBody>
                    </p:sp>
                    <p:grpSp>
                      <p:nvGrpSpPr>
                        <p:cNvPr id="135" name="群組 4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195638" y="750888"/>
                          <a:ext cx="1747837" cy="4251325"/>
                          <a:chOff x="3195638" y="750888"/>
                          <a:chExt cx="1747837" cy="4251325"/>
                        </a:xfrm>
                      </p:grpSpPr>
                      <p:grpSp>
                        <p:nvGrpSpPr>
                          <p:cNvPr id="154" name="群組 174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827463" y="2055813"/>
                            <a:ext cx="685800" cy="2946400"/>
                            <a:chOff x="3827463" y="2055813"/>
                            <a:chExt cx="685800" cy="2946400"/>
                          </a:xfrm>
                        </p:grpSpPr>
                        <p:grpSp>
                          <p:nvGrpSpPr>
                            <p:cNvPr id="159" name="群組 155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827463" y="2055813"/>
                              <a:ext cx="685800" cy="2946400"/>
                              <a:chOff x="3827463" y="2055813"/>
                              <a:chExt cx="685800" cy="2946400"/>
                            </a:xfrm>
                          </p:grpSpPr>
                          <p:sp>
                            <p:nvSpPr>
                              <p:cNvPr id="163" name="Freeform 19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827463" y="2055813"/>
                                <a:ext cx="261938" cy="2541588"/>
                              </a:xfrm>
                              <a:custGeom>
                                <a:avLst/>
                                <a:gdLst>
                                  <a:gd name="T0" fmla="*/ 2147483646 w 494"/>
                                  <a:gd name="T1" fmla="*/ 2147483646 h 4803"/>
                                  <a:gd name="T2" fmla="*/ 2147483646 w 494"/>
                                  <a:gd name="T3" fmla="*/ 2147483646 h 4803"/>
                                  <a:gd name="T4" fmla="*/ 2147483646 w 494"/>
                                  <a:gd name="T5" fmla="*/ 2147483646 h 4803"/>
                                  <a:gd name="T6" fmla="*/ 2147483646 w 494"/>
                                  <a:gd name="T7" fmla="*/ 2147483646 h 4803"/>
                                  <a:gd name="T8" fmla="*/ 2147483646 w 494"/>
                                  <a:gd name="T9" fmla="*/ 2147483646 h 4803"/>
                                  <a:gd name="T10" fmla="*/ 2147483646 w 494"/>
                                  <a:gd name="T11" fmla="*/ 2147483646 h 4803"/>
                                  <a:gd name="T12" fmla="*/ 2147483646 w 494"/>
                                  <a:gd name="T13" fmla="*/ 2147483646 h 4803"/>
                                  <a:gd name="T14" fmla="*/ 2147483646 w 494"/>
                                  <a:gd name="T15" fmla="*/ 2147483646 h 4803"/>
                                  <a:gd name="T16" fmla="*/ 2147483646 w 494"/>
                                  <a:gd name="T17" fmla="*/ 2147483646 h 4803"/>
                                  <a:gd name="T18" fmla="*/ 2147483646 w 494"/>
                                  <a:gd name="T19" fmla="*/ 2147483646 h 4803"/>
                                  <a:gd name="T20" fmla="*/ 2147483646 w 494"/>
                                  <a:gd name="T21" fmla="*/ 2147483646 h 4803"/>
                                  <a:gd name="T22" fmla="*/ 2147483646 w 494"/>
                                  <a:gd name="T23" fmla="*/ 2147483646 h 4803"/>
                                  <a:gd name="T24" fmla="*/ 2147483646 w 494"/>
                                  <a:gd name="T25" fmla="*/ 2147483646 h 4803"/>
                                  <a:gd name="T26" fmla="*/ 2147483646 w 494"/>
                                  <a:gd name="T27" fmla="*/ 2147483646 h 4803"/>
                                  <a:gd name="T28" fmla="*/ 2147483646 w 494"/>
                                  <a:gd name="T29" fmla="*/ 2147483646 h 4803"/>
                                  <a:gd name="T30" fmla="*/ 2147483646 w 494"/>
                                  <a:gd name="T31" fmla="*/ 2147483646 h 4803"/>
                                  <a:gd name="T32" fmla="*/ 2147483646 w 494"/>
                                  <a:gd name="T33" fmla="*/ 2147483646 h 4803"/>
                                  <a:gd name="T34" fmla="*/ 2147483646 w 494"/>
                                  <a:gd name="T35" fmla="*/ 2147483646 h 4803"/>
                                  <a:gd name="T36" fmla="*/ 2147483646 w 494"/>
                                  <a:gd name="T37" fmla="*/ 2147483646 h 4803"/>
                                  <a:gd name="T38" fmla="*/ 2147483646 w 494"/>
                                  <a:gd name="T39" fmla="*/ 2147483646 h 4803"/>
                                  <a:gd name="T40" fmla="*/ 2147483646 w 494"/>
                                  <a:gd name="T41" fmla="*/ 2147483646 h 4803"/>
                                  <a:gd name="T42" fmla="*/ 2147483646 w 494"/>
                                  <a:gd name="T43" fmla="*/ 2147483646 h 4803"/>
                                  <a:gd name="T44" fmla="*/ 2147483646 w 494"/>
                                  <a:gd name="T45" fmla="*/ 2147483646 h 4803"/>
                                  <a:gd name="T46" fmla="*/ 2147483646 w 494"/>
                                  <a:gd name="T47" fmla="*/ 2147483646 h 4803"/>
                                  <a:gd name="T48" fmla="*/ 2147483646 w 494"/>
                                  <a:gd name="T49" fmla="*/ 2147483646 h 4803"/>
                                  <a:gd name="T50" fmla="*/ 2147483646 w 494"/>
                                  <a:gd name="T51" fmla="*/ 2147483646 h 4803"/>
                                  <a:gd name="T52" fmla="*/ 2147483646 w 494"/>
                                  <a:gd name="T53" fmla="*/ 2147483646 h 4803"/>
                                  <a:gd name="T54" fmla="*/ 2147483646 w 494"/>
                                  <a:gd name="T55" fmla="*/ 2147483646 h 4803"/>
                                  <a:gd name="T56" fmla="*/ 2147483646 w 494"/>
                                  <a:gd name="T57" fmla="*/ 2147483646 h 4803"/>
                                  <a:gd name="T58" fmla="*/ 2147483646 w 494"/>
                                  <a:gd name="T59" fmla="*/ 2147483646 h 4803"/>
                                  <a:gd name="T60" fmla="*/ 2147483646 w 494"/>
                                  <a:gd name="T61" fmla="*/ 2147483646 h 4803"/>
                                  <a:gd name="T62" fmla="*/ 2147483646 w 494"/>
                                  <a:gd name="T63" fmla="*/ 2147483646 h 4803"/>
                                  <a:gd name="T64" fmla="*/ 2147483646 w 494"/>
                                  <a:gd name="T65" fmla="*/ 2147483646 h 4803"/>
                                  <a:gd name="T66" fmla="*/ 2147483646 w 494"/>
                                  <a:gd name="T67" fmla="*/ 2147483646 h 4803"/>
                                  <a:gd name="T68" fmla="*/ 2147483646 w 494"/>
                                  <a:gd name="T69" fmla="*/ 2147483646 h 4803"/>
                                  <a:gd name="T70" fmla="*/ 2147483646 w 494"/>
                                  <a:gd name="T71" fmla="*/ 2147483646 h 4803"/>
                                  <a:gd name="T72" fmla="*/ 2147483646 w 494"/>
                                  <a:gd name="T73" fmla="*/ 2147483646 h 4803"/>
                                  <a:gd name="T74" fmla="*/ 2147483646 w 494"/>
                                  <a:gd name="T75" fmla="*/ 2147483646 h 4803"/>
                                  <a:gd name="T76" fmla="*/ 2147483646 w 494"/>
                                  <a:gd name="T77" fmla="*/ 2147483646 h 4803"/>
                                  <a:gd name="T78" fmla="*/ 2147483646 w 494"/>
                                  <a:gd name="T79" fmla="*/ 2147483646 h 4803"/>
                                  <a:gd name="T80" fmla="*/ 2147483646 w 494"/>
                                  <a:gd name="T81" fmla="*/ 2147483646 h 4803"/>
                                  <a:gd name="T82" fmla="*/ 2147483646 w 494"/>
                                  <a:gd name="T83" fmla="*/ 2147483646 h 4803"/>
                                  <a:gd name="T84" fmla="*/ 2147483646 w 494"/>
                                  <a:gd name="T85" fmla="*/ 2147483646 h 4803"/>
                                  <a:gd name="T86" fmla="*/ 2147483646 w 494"/>
                                  <a:gd name="T87" fmla="*/ 2147483646 h 4803"/>
                                  <a:gd name="T88" fmla="*/ 2147483646 w 494"/>
                                  <a:gd name="T89" fmla="*/ 2147483646 h 4803"/>
                                  <a:gd name="T90" fmla="*/ 2147483646 w 494"/>
                                  <a:gd name="T91" fmla="*/ 2147483646 h 4803"/>
                                  <a:gd name="T92" fmla="*/ 2147483646 w 494"/>
                                  <a:gd name="T93" fmla="*/ 2147483646 h 4803"/>
                                  <a:gd name="T94" fmla="*/ 2147483646 w 494"/>
                                  <a:gd name="T95" fmla="*/ 2147483646 h 4803"/>
                                  <a:gd name="T96" fmla="*/ 2147483646 w 494"/>
                                  <a:gd name="T97" fmla="*/ 2147483646 h 4803"/>
                                  <a:gd name="T98" fmla="*/ 2147483646 w 494"/>
                                  <a:gd name="T99" fmla="*/ 2147483646 h 4803"/>
                                  <a:gd name="T100" fmla="*/ 2147483646 w 494"/>
                                  <a:gd name="T101" fmla="*/ 2147483646 h 4803"/>
                                  <a:gd name="T102" fmla="*/ 2147483646 w 494"/>
                                  <a:gd name="T103" fmla="*/ 2147483646 h 4803"/>
                                  <a:gd name="T104" fmla="*/ 2147483646 w 494"/>
                                  <a:gd name="T105" fmla="*/ 2147483646 h 4803"/>
                                  <a:gd name="T106" fmla="*/ 2147483646 w 494"/>
                                  <a:gd name="T107" fmla="*/ 2147483646 h 4803"/>
                                  <a:gd name="T108" fmla="*/ 2147483646 w 494"/>
                                  <a:gd name="T109" fmla="*/ 2147483646 h 4803"/>
                                  <a:gd name="T110" fmla="*/ 2147483646 w 494"/>
                                  <a:gd name="T111" fmla="*/ 2147483646 h 4803"/>
                                  <a:gd name="T112" fmla="*/ 2147483646 w 494"/>
                                  <a:gd name="T113" fmla="*/ 2147483646 h 4803"/>
                                  <a:gd name="T114" fmla="*/ 2147483646 w 494"/>
                                  <a:gd name="T115" fmla="*/ 2147483646 h 4803"/>
                                  <a:gd name="T116" fmla="*/ 2147483646 w 494"/>
                                  <a:gd name="T117" fmla="*/ 2147483646 h 4803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60000 65536"/>
                                  <a:gd name="T169" fmla="*/ 0 60000 65536"/>
                                  <a:gd name="T170" fmla="*/ 0 60000 65536"/>
                                  <a:gd name="T171" fmla="*/ 0 60000 65536"/>
                                  <a:gd name="T172" fmla="*/ 0 60000 65536"/>
                                  <a:gd name="T173" fmla="*/ 0 60000 65536"/>
                                  <a:gd name="T174" fmla="*/ 0 60000 65536"/>
                                  <a:gd name="T175" fmla="*/ 0 60000 65536"/>
                                  <a:gd name="T176" fmla="*/ 0 60000 65536"/>
                                  <a:gd name="T177" fmla="*/ 0 w 494"/>
                                  <a:gd name="T178" fmla="*/ 0 h 4803"/>
                                  <a:gd name="T179" fmla="*/ 494 w 494"/>
                                  <a:gd name="T180" fmla="*/ 4803 h 4803"/>
                                </a:gdLst>
                                <a:ahLst/>
                                <a:cxnLst>
                                  <a:cxn ang="T118">
                                    <a:pos x="T0" y="T1"/>
                                  </a:cxn>
                                  <a:cxn ang="T119">
                                    <a:pos x="T2" y="T3"/>
                                  </a:cxn>
                                  <a:cxn ang="T120">
                                    <a:pos x="T4" y="T5"/>
                                  </a:cxn>
                                  <a:cxn ang="T121">
                                    <a:pos x="T6" y="T7"/>
                                  </a:cxn>
                                  <a:cxn ang="T122">
                                    <a:pos x="T8" y="T9"/>
                                  </a:cxn>
                                  <a:cxn ang="T123">
                                    <a:pos x="T10" y="T11"/>
                                  </a:cxn>
                                  <a:cxn ang="T124">
                                    <a:pos x="T12" y="T13"/>
                                  </a:cxn>
                                  <a:cxn ang="T125">
                                    <a:pos x="T14" y="T15"/>
                                  </a:cxn>
                                  <a:cxn ang="T126">
                                    <a:pos x="T16" y="T17"/>
                                  </a:cxn>
                                  <a:cxn ang="T127">
                                    <a:pos x="T18" y="T19"/>
                                  </a:cxn>
                                  <a:cxn ang="T128">
                                    <a:pos x="T20" y="T21"/>
                                  </a:cxn>
                                  <a:cxn ang="T129">
                                    <a:pos x="T22" y="T23"/>
                                  </a:cxn>
                                  <a:cxn ang="T130">
                                    <a:pos x="T24" y="T25"/>
                                  </a:cxn>
                                  <a:cxn ang="T131">
                                    <a:pos x="T26" y="T27"/>
                                  </a:cxn>
                                  <a:cxn ang="T132">
                                    <a:pos x="T28" y="T29"/>
                                  </a:cxn>
                                  <a:cxn ang="T133">
                                    <a:pos x="T30" y="T31"/>
                                  </a:cxn>
                                  <a:cxn ang="T134">
                                    <a:pos x="T32" y="T33"/>
                                  </a:cxn>
                                  <a:cxn ang="T135">
                                    <a:pos x="T34" y="T35"/>
                                  </a:cxn>
                                  <a:cxn ang="T136">
                                    <a:pos x="T36" y="T37"/>
                                  </a:cxn>
                                  <a:cxn ang="T137">
                                    <a:pos x="T38" y="T39"/>
                                  </a:cxn>
                                  <a:cxn ang="T138">
                                    <a:pos x="T40" y="T41"/>
                                  </a:cxn>
                                  <a:cxn ang="T139">
                                    <a:pos x="T42" y="T43"/>
                                  </a:cxn>
                                  <a:cxn ang="T140">
                                    <a:pos x="T44" y="T45"/>
                                  </a:cxn>
                                  <a:cxn ang="T141">
                                    <a:pos x="T46" y="T47"/>
                                  </a:cxn>
                                  <a:cxn ang="T142">
                                    <a:pos x="T48" y="T49"/>
                                  </a:cxn>
                                  <a:cxn ang="T143">
                                    <a:pos x="T50" y="T51"/>
                                  </a:cxn>
                                  <a:cxn ang="T144">
                                    <a:pos x="T52" y="T53"/>
                                  </a:cxn>
                                  <a:cxn ang="T145">
                                    <a:pos x="T54" y="T55"/>
                                  </a:cxn>
                                  <a:cxn ang="T146">
                                    <a:pos x="T56" y="T57"/>
                                  </a:cxn>
                                  <a:cxn ang="T147">
                                    <a:pos x="T58" y="T59"/>
                                  </a:cxn>
                                  <a:cxn ang="T148">
                                    <a:pos x="T60" y="T61"/>
                                  </a:cxn>
                                  <a:cxn ang="T149">
                                    <a:pos x="T62" y="T63"/>
                                  </a:cxn>
                                  <a:cxn ang="T150">
                                    <a:pos x="T64" y="T65"/>
                                  </a:cxn>
                                  <a:cxn ang="T151">
                                    <a:pos x="T66" y="T67"/>
                                  </a:cxn>
                                  <a:cxn ang="T152">
                                    <a:pos x="T68" y="T69"/>
                                  </a:cxn>
                                  <a:cxn ang="T153">
                                    <a:pos x="T70" y="T71"/>
                                  </a:cxn>
                                  <a:cxn ang="T154">
                                    <a:pos x="T72" y="T73"/>
                                  </a:cxn>
                                  <a:cxn ang="T155">
                                    <a:pos x="T74" y="T75"/>
                                  </a:cxn>
                                  <a:cxn ang="T156">
                                    <a:pos x="T76" y="T77"/>
                                  </a:cxn>
                                  <a:cxn ang="T157">
                                    <a:pos x="T78" y="T79"/>
                                  </a:cxn>
                                  <a:cxn ang="T158">
                                    <a:pos x="T80" y="T81"/>
                                  </a:cxn>
                                  <a:cxn ang="T159">
                                    <a:pos x="T82" y="T83"/>
                                  </a:cxn>
                                  <a:cxn ang="T160">
                                    <a:pos x="T84" y="T85"/>
                                  </a:cxn>
                                  <a:cxn ang="T161">
                                    <a:pos x="T86" y="T87"/>
                                  </a:cxn>
                                  <a:cxn ang="T162">
                                    <a:pos x="T88" y="T89"/>
                                  </a:cxn>
                                  <a:cxn ang="T163">
                                    <a:pos x="T90" y="T91"/>
                                  </a:cxn>
                                  <a:cxn ang="T164">
                                    <a:pos x="T92" y="T93"/>
                                  </a:cxn>
                                  <a:cxn ang="T165">
                                    <a:pos x="T94" y="T95"/>
                                  </a:cxn>
                                  <a:cxn ang="T166">
                                    <a:pos x="T96" y="T97"/>
                                  </a:cxn>
                                  <a:cxn ang="T167">
                                    <a:pos x="T98" y="T99"/>
                                  </a:cxn>
                                  <a:cxn ang="T168">
                                    <a:pos x="T100" y="T101"/>
                                  </a:cxn>
                                  <a:cxn ang="T169">
                                    <a:pos x="T102" y="T103"/>
                                  </a:cxn>
                                  <a:cxn ang="T170">
                                    <a:pos x="T104" y="T105"/>
                                  </a:cxn>
                                  <a:cxn ang="T171">
                                    <a:pos x="T106" y="T107"/>
                                  </a:cxn>
                                  <a:cxn ang="T172">
                                    <a:pos x="T108" y="T109"/>
                                  </a:cxn>
                                  <a:cxn ang="T173">
                                    <a:pos x="T110" y="T111"/>
                                  </a:cxn>
                                  <a:cxn ang="T174">
                                    <a:pos x="T112" y="T113"/>
                                  </a:cxn>
                                  <a:cxn ang="T175">
                                    <a:pos x="T114" y="T115"/>
                                  </a:cxn>
                                  <a:cxn ang="T176">
                                    <a:pos x="T116" y="T117"/>
                                  </a:cxn>
                                </a:cxnLst>
                                <a:rect l="T177" t="T178" r="T179" b="T180"/>
                                <a:pathLst>
                                  <a:path w="494" h="4803">
                                    <a:moveTo>
                                      <a:pt x="425" y="4803"/>
                                    </a:moveTo>
                                    <a:lnTo>
                                      <a:pt x="423" y="4803"/>
                                    </a:lnTo>
                                    <a:lnTo>
                                      <a:pt x="423" y="4801"/>
                                    </a:lnTo>
                                    <a:lnTo>
                                      <a:pt x="422" y="4800"/>
                                    </a:lnTo>
                                    <a:lnTo>
                                      <a:pt x="422" y="4798"/>
                                    </a:lnTo>
                                    <a:lnTo>
                                      <a:pt x="420" y="4798"/>
                                    </a:lnTo>
                                    <a:lnTo>
                                      <a:pt x="404" y="4776"/>
                                    </a:lnTo>
                                    <a:lnTo>
                                      <a:pt x="404" y="4774"/>
                                    </a:lnTo>
                                    <a:lnTo>
                                      <a:pt x="402" y="4774"/>
                                    </a:lnTo>
                                    <a:lnTo>
                                      <a:pt x="402" y="4773"/>
                                    </a:lnTo>
                                    <a:lnTo>
                                      <a:pt x="401" y="4771"/>
                                    </a:lnTo>
                                    <a:lnTo>
                                      <a:pt x="398" y="4767"/>
                                    </a:lnTo>
                                    <a:lnTo>
                                      <a:pt x="396" y="4767"/>
                                    </a:lnTo>
                                    <a:lnTo>
                                      <a:pt x="396" y="4765"/>
                                    </a:lnTo>
                                    <a:lnTo>
                                      <a:pt x="396" y="4764"/>
                                    </a:lnTo>
                                    <a:lnTo>
                                      <a:pt x="395" y="4764"/>
                                    </a:lnTo>
                                    <a:lnTo>
                                      <a:pt x="395" y="4762"/>
                                    </a:lnTo>
                                    <a:lnTo>
                                      <a:pt x="390" y="4756"/>
                                    </a:lnTo>
                                    <a:lnTo>
                                      <a:pt x="383" y="4747"/>
                                    </a:lnTo>
                                    <a:lnTo>
                                      <a:pt x="350" y="4702"/>
                                    </a:lnTo>
                                    <a:lnTo>
                                      <a:pt x="339" y="4687"/>
                                    </a:lnTo>
                                    <a:lnTo>
                                      <a:pt x="338" y="4686"/>
                                    </a:lnTo>
                                    <a:lnTo>
                                      <a:pt x="336" y="4684"/>
                                    </a:lnTo>
                                    <a:lnTo>
                                      <a:pt x="336" y="4683"/>
                                    </a:lnTo>
                                    <a:lnTo>
                                      <a:pt x="335" y="4681"/>
                                    </a:lnTo>
                                    <a:lnTo>
                                      <a:pt x="335" y="4680"/>
                                    </a:lnTo>
                                    <a:lnTo>
                                      <a:pt x="333" y="4678"/>
                                    </a:lnTo>
                                    <a:lnTo>
                                      <a:pt x="332" y="4677"/>
                                    </a:lnTo>
                                    <a:lnTo>
                                      <a:pt x="332" y="4675"/>
                                    </a:lnTo>
                                    <a:lnTo>
                                      <a:pt x="329" y="4672"/>
                                    </a:lnTo>
                                    <a:lnTo>
                                      <a:pt x="327" y="4668"/>
                                    </a:lnTo>
                                    <a:lnTo>
                                      <a:pt x="326" y="4666"/>
                                    </a:lnTo>
                                    <a:lnTo>
                                      <a:pt x="326" y="4665"/>
                                    </a:lnTo>
                                    <a:lnTo>
                                      <a:pt x="326" y="4663"/>
                                    </a:lnTo>
                                    <a:lnTo>
                                      <a:pt x="324" y="4662"/>
                                    </a:lnTo>
                                    <a:lnTo>
                                      <a:pt x="324" y="4660"/>
                                    </a:lnTo>
                                    <a:lnTo>
                                      <a:pt x="323" y="4659"/>
                                    </a:lnTo>
                                    <a:lnTo>
                                      <a:pt x="323" y="4657"/>
                                    </a:lnTo>
                                    <a:lnTo>
                                      <a:pt x="321" y="4656"/>
                                    </a:lnTo>
                                    <a:lnTo>
                                      <a:pt x="320" y="4651"/>
                                    </a:lnTo>
                                    <a:lnTo>
                                      <a:pt x="320" y="4650"/>
                                    </a:lnTo>
                                    <a:lnTo>
                                      <a:pt x="320" y="4648"/>
                                    </a:lnTo>
                                    <a:lnTo>
                                      <a:pt x="318" y="4647"/>
                                    </a:lnTo>
                                    <a:lnTo>
                                      <a:pt x="318" y="4645"/>
                                    </a:lnTo>
                                    <a:lnTo>
                                      <a:pt x="317" y="4644"/>
                                    </a:lnTo>
                                    <a:lnTo>
                                      <a:pt x="317" y="4642"/>
                                    </a:lnTo>
                                    <a:lnTo>
                                      <a:pt x="315" y="4641"/>
                                    </a:lnTo>
                                    <a:lnTo>
                                      <a:pt x="312" y="4635"/>
                                    </a:lnTo>
                                    <a:lnTo>
                                      <a:pt x="309" y="4629"/>
                                    </a:lnTo>
                                    <a:lnTo>
                                      <a:pt x="306" y="4624"/>
                                    </a:lnTo>
                                    <a:lnTo>
                                      <a:pt x="305" y="4623"/>
                                    </a:lnTo>
                                    <a:lnTo>
                                      <a:pt x="305" y="4621"/>
                                    </a:lnTo>
                                    <a:lnTo>
                                      <a:pt x="303" y="4620"/>
                                    </a:lnTo>
                                    <a:lnTo>
                                      <a:pt x="302" y="4618"/>
                                    </a:lnTo>
                                    <a:lnTo>
                                      <a:pt x="302" y="4617"/>
                                    </a:lnTo>
                                    <a:lnTo>
                                      <a:pt x="300" y="4617"/>
                                    </a:lnTo>
                                    <a:lnTo>
                                      <a:pt x="300" y="4615"/>
                                    </a:lnTo>
                                    <a:lnTo>
                                      <a:pt x="290" y="4603"/>
                                    </a:lnTo>
                                    <a:lnTo>
                                      <a:pt x="284" y="4594"/>
                                    </a:lnTo>
                                    <a:lnTo>
                                      <a:pt x="252" y="4557"/>
                                    </a:lnTo>
                                    <a:lnTo>
                                      <a:pt x="234" y="4533"/>
                                    </a:lnTo>
                                    <a:lnTo>
                                      <a:pt x="189" y="4470"/>
                                    </a:lnTo>
                                    <a:lnTo>
                                      <a:pt x="174" y="4450"/>
                                    </a:lnTo>
                                    <a:lnTo>
                                      <a:pt x="173" y="4449"/>
                                    </a:lnTo>
                                    <a:lnTo>
                                      <a:pt x="173" y="4447"/>
                                    </a:lnTo>
                                    <a:lnTo>
                                      <a:pt x="171" y="4446"/>
                                    </a:lnTo>
                                    <a:lnTo>
                                      <a:pt x="170" y="4444"/>
                                    </a:lnTo>
                                    <a:lnTo>
                                      <a:pt x="170" y="4443"/>
                                    </a:lnTo>
                                    <a:lnTo>
                                      <a:pt x="168" y="4441"/>
                                    </a:lnTo>
                                    <a:lnTo>
                                      <a:pt x="167" y="4440"/>
                                    </a:lnTo>
                                    <a:lnTo>
                                      <a:pt x="167" y="4438"/>
                                    </a:lnTo>
                                    <a:lnTo>
                                      <a:pt x="162" y="4432"/>
                                    </a:lnTo>
                                    <a:lnTo>
                                      <a:pt x="159" y="4425"/>
                                    </a:lnTo>
                                    <a:lnTo>
                                      <a:pt x="159" y="4423"/>
                                    </a:lnTo>
                                    <a:lnTo>
                                      <a:pt x="158" y="4422"/>
                                    </a:lnTo>
                                    <a:lnTo>
                                      <a:pt x="158" y="4420"/>
                                    </a:lnTo>
                                    <a:lnTo>
                                      <a:pt x="158" y="4419"/>
                                    </a:lnTo>
                                    <a:lnTo>
                                      <a:pt x="156" y="4417"/>
                                    </a:lnTo>
                                    <a:lnTo>
                                      <a:pt x="156" y="4414"/>
                                    </a:lnTo>
                                    <a:lnTo>
                                      <a:pt x="155" y="4413"/>
                                    </a:lnTo>
                                    <a:lnTo>
                                      <a:pt x="155" y="4411"/>
                                    </a:lnTo>
                                    <a:lnTo>
                                      <a:pt x="134" y="4350"/>
                                    </a:lnTo>
                                    <a:lnTo>
                                      <a:pt x="129" y="4336"/>
                                    </a:lnTo>
                                    <a:lnTo>
                                      <a:pt x="105" y="4270"/>
                                    </a:lnTo>
                                    <a:lnTo>
                                      <a:pt x="60" y="4143"/>
                                    </a:lnTo>
                                    <a:lnTo>
                                      <a:pt x="53" y="4125"/>
                                    </a:lnTo>
                                    <a:lnTo>
                                      <a:pt x="32" y="4071"/>
                                    </a:lnTo>
                                    <a:lnTo>
                                      <a:pt x="32" y="4069"/>
                                    </a:lnTo>
                                    <a:lnTo>
                                      <a:pt x="32" y="4066"/>
                                    </a:lnTo>
                                    <a:lnTo>
                                      <a:pt x="30" y="4065"/>
                                    </a:lnTo>
                                    <a:lnTo>
                                      <a:pt x="30" y="4063"/>
                                    </a:lnTo>
                                    <a:lnTo>
                                      <a:pt x="29" y="4062"/>
                                    </a:lnTo>
                                    <a:lnTo>
                                      <a:pt x="29" y="4060"/>
                                    </a:lnTo>
                                    <a:lnTo>
                                      <a:pt x="27" y="4057"/>
                                    </a:lnTo>
                                    <a:lnTo>
                                      <a:pt x="27" y="4056"/>
                                    </a:lnTo>
                                    <a:lnTo>
                                      <a:pt x="27" y="4054"/>
                                    </a:lnTo>
                                    <a:lnTo>
                                      <a:pt x="26" y="4050"/>
                                    </a:lnTo>
                                    <a:lnTo>
                                      <a:pt x="24" y="4044"/>
                                    </a:lnTo>
                                    <a:lnTo>
                                      <a:pt x="24" y="4038"/>
                                    </a:lnTo>
                                    <a:lnTo>
                                      <a:pt x="24" y="4033"/>
                                    </a:lnTo>
                                    <a:lnTo>
                                      <a:pt x="24" y="4030"/>
                                    </a:lnTo>
                                    <a:lnTo>
                                      <a:pt x="24" y="4029"/>
                                    </a:lnTo>
                                    <a:lnTo>
                                      <a:pt x="24" y="4027"/>
                                    </a:lnTo>
                                    <a:lnTo>
                                      <a:pt x="24" y="4026"/>
                                    </a:lnTo>
                                    <a:lnTo>
                                      <a:pt x="24" y="4024"/>
                                    </a:lnTo>
                                    <a:lnTo>
                                      <a:pt x="24" y="4021"/>
                                    </a:lnTo>
                                    <a:lnTo>
                                      <a:pt x="24" y="4020"/>
                                    </a:lnTo>
                                    <a:lnTo>
                                      <a:pt x="24" y="4018"/>
                                    </a:lnTo>
                                    <a:lnTo>
                                      <a:pt x="26" y="4017"/>
                                    </a:lnTo>
                                    <a:lnTo>
                                      <a:pt x="27" y="3996"/>
                                    </a:lnTo>
                                    <a:lnTo>
                                      <a:pt x="33" y="3942"/>
                                    </a:lnTo>
                                    <a:lnTo>
                                      <a:pt x="36" y="3919"/>
                                    </a:lnTo>
                                    <a:lnTo>
                                      <a:pt x="38" y="3909"/>
                                    </a:lnTo>
                                    <a:lnTo>
                                      <a:pt x="42" y="3862"/>
                                    </a:lnTo>
                                    <a:lnTo>
                                      <a:pt x="45" y="3831"/>
                                    </a:lnTo>
                                    <a:lnTo>
                                      <a:pt x="53" y="3715"/>
                                    </a:lnTo>
                                    <a:lnTo>
                                      <a:pt x="54" y="3700"/>
                                    </a:lnTo>
                                    <a:lnTo>
                                      <a:pt x="56" y="3687"/>
                                    </a:lnTo>
                                    <a:lnTo>
                                      <a:pt x="57" y="3670"/>
                                    </a:lnTo>
                                    <a:lnTo>
                                      <a:pt x="59" y="3661"/>
                                    </a:lnTo>
                                    <a:lnTo>
                                      <a:pt x="63" y="3586"/>
                                    </a:lnTo>
                                    <a:lnTo>
                                      <a:pt x="65" y="3570"/>
                                    </a:lnTo>
                                    <a:lnTo>
                                      <a:pt x="66" y="3555"/>
                                    </a:lnTo>
                                    <a:lnTo>
                                      <a:pt x="68" y="3535"/>
                                    </a:lnTo>
                                    <a:lnTo>
                                      <a:pt x="68" y="3531"/>
                                    </a:lnTo>
                                    <a:lnTo>
                                      <a:pt x="78" y="3402"/>
                                    </a:lnTo>
                                    <a:lnTo>
                                      <a:pt x="84" y="3312"/>
                                    </a:lnTo>
                                    <a:lnTo>
                                      <a:pt x="84" y="3310"/>
                                    </a:lnTo>
                                    <a:lnTo>
                                      <a:pt x="84" y="3309"/>
                                    </a:lnTo>
                                    <a:lnTo>
                                      <a:pt x="86" y="3307"/>
                                    </a:lnTo>
                                    <a:lnTo>
                                      <a:pt x="86" y="3306"/>
                                    </a:lnTo>
                                    <a:lnTo>
                                      <a:pt x="86" y="3304"/>
                                    </a:lnTo>
                                    <a:lnTo>
                                      <a:pt x="86" y="3292"/>
                                    </a:lnTo>
                                    <a:lnTo>
                                      <a:pt x="86" y="3280"/>
                                    </a:lnTo>
                                    <a:lnTo>
                                      <a:pt x="84" y="3267"/>
                                    </a:lnTo>
                                    <a:lnTo>
                                      <a:pt x="83" y="3255"/>
                                    </a:lnTo>
                                    <a:lnTo>
                                      <a:pt x="83" y="3253"/>
                                    </a:lnTo>
                                    <a:lnTo>
                                      <a:pt x="83" y="3252"/>
                                    </a:lnTo>
                                    <a:lnTo>
                                      <a:pt x="81" y="3250"/>
                                    </a:lnTo>
                                    <a:lnTo>
                                      <a:pt x="81" y="3249"/>
                                    </a:lnTo>
                                    <a:lnTo>
                                      <a:pt x="81" y="3247"/>
                                    </a:lnTo>
                                    <a:lnTo>
                                      <a:pt x="80" y="3237"/>
                                    </a:lnTo>
                                    <a:lnTo>
                                      <a:pt x="80" y="3235"/>
                                    </a:lnTo>
                                    <a:lnTo>
                                      <a:pt x="80" y="3234"/>
                                    </a:lnTo>
                                    <a:lnTo>
                                      <a:pt x="78" y="3234"/>
                                    </a:lnTo>
                                    <a:lnTo>
                                      <a:pt x="78" y="3232"/>
                                    </a:lnTo>
                                    <a:lnTo>
                                      <a:pt x="75" y="3213"/>
                                    </a:lnTo>
                                    <a:lnTo>
                                      <a:pt x="75" y="3211"/>
                                    </a:lnTo>
                                    <a:lnTo>
                                      <a:pt x="75" y="3210"/>
                                    </a:lnTo>
                                    <a:lnTo>
                                      <a:pt x="75" y="3208"/>
                                    </a:lnTo>
                                    <a:lnTo>
                                      <a:pt x="72" y="3183"/>
                                    </a:lnTo>
                                    <a:lnTo>
                                      <a:pt x="71" y="3163"/>
                                    </a:lnTo>
                                    <a:lnTo>
                                      <a:pt x="71" y="3162"/>
                                    </a:lnTo>
                                    <a:lnTo>
                                      <a:pt x="71" y="3160"/>
                                    </a:lnTo>
                                    <a:lnTo>
                                      <a:pt x="71" y="3159"/>
                                    </a:lnTo>
                                    <a:lnTo>
                                      <a:pt x="71" y="3157"/>
                                    </a:lnTo>
                                    <a:lnTo>
                                      <a:pt x="69" y="3144"/>
                                    </a:lnTo>
                                    <a:lnTo>
                                      <a:pt x="69" y="3129"/>
                                    </a:lnTo>
                                    <a:lnTo>
                                      <a:pt x="71" y="3115"/>
                                    </a:lnTo>
                                    <a:lnTo>
                                      <a:pt x="71" y="3114"/>
                                    </a:lnTo>
                                    <a:lnTo>
                                      <a:pt x="71" y="3112"/>
                                    </a:lnTo>
                                    <a:lnTo>
                                      <a:pt x="71" y="3111"/>
                                    </a:lnTo>
                                    <a:lnTo>
                                      <a:pt x="72" y="3102"/>
                                    </a:lnTo>
                                    <a:lnTo>
                                      <a:pt x="72" y="3100"/>
                                    </a:lnTo>
                                    <a:lnTo>
                                      <a:pt x="72" y="3099"/>
                                    </a:lnTo>
                                    <a:lnTo>
                                      <a:pt x="72" y="3097"/>
                                    </a:lnTo>
                                    <a:lnTo>
                                      <a:pt x="74" y="3066"/>
                                    </a:lnTo>
                                    <a:lnTo>
                                      <a:pt x="74" y="3064"/>
                                    </a:lnTo>
                                    <a:lnTo>
                                      <a:pt x="74" y="3063"/>
                                    </a:lnTo>
                                    <a:lnTo>
                                      <a:pt x="74" y="3061"/>
                                    </a:lnTo>
                                    <a:lnTo>
                                      <a:pt x="74" y="3045"/>
                                    </a:lnTo>
                                    <a:lnTo>
                                      <a:pt x="74" y="3021"/>
                                    </a:lnTo>
                                    <a:lnTo>
                                      <a:pt x="77" y="2959"/>
                                    </a:lnTo>
                                    <a:lnTo>
                                      <a:pt x="78" y="2881"/>
                                    </a:lnTo>
                                    <a:lnTo>
                                      <a:pt x="78" y="2880"/>
                                    </a:lnTo>
                                    <a:lnTo>
                                      <a:pt x="78" y="2877"/>
                                    </a:lnTo>
                                    <a:lnTo>
                                      <a:pt x="78" y="2875"/>
                                    </a:lnTo>
                                    <a:lnTo>
                                      <a:pt x="78" y="2872"/>
                                    </a:lnTo>
                                    <a:lnTo>
                                      <a:pt x="80" y="2871"/>
                                    </a:lnTo>
                                    <a:lnTo>
                                      <a:pt x="80" y="2868"/>
                                    </a:lnTo>
                                    <a:lnTo>
                                      <a:pt x="80" y="2866"/>
                                    </a:lnTo>
                                    <a:lnTo>
                                      <a:pt x="80" y="2863"/>
                                    </a:lnTo>
                                    <a:lnTo>
                                      <a:pt x="81" y="2857"/>
                                    </a:lnTo>
                                    <a:lnTo>
                                      <a:pt x="83" y="2850"/>
                                    </a:lnTo>
                                    <a:lnTo>
                                      <a:pt x="84" y="2842"/>
                                    </a:lnTo>
                                    <a:lnTo>
                                      <a:pt x="84" y="2841"/>
                                    </a:lnTo>
                                    <a:lnTo>
                                      <a:pt x="86" y="2838"/>
                                    </a:lnTo>
                                    <a:lnTo>
                                      <a:pt x="86" y="2836"/>
                                    </a:lnTo>
                                    <a:lnTo>
                                      <a:pt x="87" y="2835"/>
                                    </a:lnTo>
                                    <a:lnTo>
                                      <a:pt x="87" y="2832"/>
                                    </a:lnTo>
                                    <a:lnTo>
                                      <a:pt x="89" y="2830"/>
                                    </a:lnTo>
                                    <a:lnTo>
                                      <a:pt x="89" y="2827"/>
                                    </a:lnTo>
                                    <a:lnTo>
                                      <a:pt x="90" y="2826"/>
                                    </a:lnTo>
                                    <a:lnTo>
                                      <a:pt x="114" y="2764"/>
                                    </a:lnTo>
                                    <a:lnTo>
                                      <a:pt x="116" y="2763"/>
                                    </a:lnTo>
                                    <a:lnTo>
                                      <a:pt x="116" y="2761"/>
                                    </a:lnTo>
                                    <a:lnTo>
                                      <a:pt x="116" y="2760"/>
                                    </a:lnTo>
                                    <a:lnTo>
                                      <a:pt x="117" y="2758"/>
                                    </a:lnTo>
                                    <a:lnTo>
                                      <a:pt x="117" y="2757"/>
                                    </a:lnTo>
                                    <a:lnTo>
                                      <a:pt x="123" y="2745"/>
                                    </a:lnTo>
                                    <a:lnTo>
                                      <a:pt x="129" y="2734"/>
                                    </a:lnTo>
                                    <a:lnTo>
                                      <a:pt x="129" y="2733"/>
                                    </a:lnTo>
                                    <a:lnTo>
                                      <a:pt x="129" y="2731"/>
                                    </a:lnTo>
                                    <a:lnTo>
                                      <a:pt x="131" y="2730"/>
                                    </a:lnTo>
                                    <a:lnTo>
                                      <a:pt x="131" y="2728"/>
                                    </a:lnTo>
                                    <a:lnTo>
                                      <a:pt x="132" y="2728"/>
                                    </a:lnTo>
                                    <a:lnTo>
                                      <a:pt x="132" y="2727"/>
                                    </a:lnTo>
                                    <a:lnTo>
                                      <a:pt x="152" y="2694"/>
                                    </a:lnTo>
                                    <a:lnTo>
                                      <a:pt x="162" y="2676"/>
                                    </a:lnTo>
                                    <a:lnTo>
                                      <a:pt x="162" y="2674"/>
                                    </a:lnTo>
                                    <a:lnTo>
                                      <a:pt x="164" y="2673"/>
                                    </a:lnTo>
                                    <a:lnTo>
                                      <a:pt x="164" y="2671"/>
                                    </a:lnTo>
                                    <a:lnTo>
                                      <a:pt x="165" y="2671"/>
                                    </a:lnTo>
                                    <a:lnTo>
                                      <a:pt x="165" y="2670"/>
                                    </a:lnTo>
                                    <a:lnTo>
                                      <a:pt x="179" y="2650"/>
                                    </a:lnTo>
                                    <a:lnTo>
                                      <a:pt x="194" y="2629"/>
                                    </a:lnTo>
                                    <a:lnTo>
                                      <a:pt x="209" y="2611"/>
                                    </a:lnTo>
                                    <a:lnTo>
                                      <a:pt x="210" y="2611"/>
                                    </a:lnTo>
                                    <a:lnTo>
                                      <a:pt x="210" y="2610"/>
                                    </a:lnTo>
                                    <a:lnTo>
                                      <a:pt x="212" y="2610"/>
                                    </a:lnTo>
                                    <a:lnTo>
                                      <a:pt x="212" y="2608"/>
                                    </a:lnTo>
                                    <a:lnTo>
                                      <a:pt x="213" y="2608"/>
                                    </a:lnTo>
                                    <a:lnTo>
                                      <a:pt x="213" y="2607"/>
                                    </a:lnTo>
                                    <a:lnTo>
                                      <a:pt x="251" y="2568"/>
                                    </a:lnTo>
                                    <a:lnTo>
                                      <a:pt x="251" y="2566"/>
                                    </a:lnTo>
                                    <a:lnTo>
                                      <a:pt x="252" y="2566"/>
                                    </a:lnTo>
                                    <a:lnTo>
                                      <a:pt x="254" y="2565"/>
                                    </a:lnTo>
                                    <a:lnTo>
                                      <a:pt x="255" y="2563"/>
                                    </a:lnTo>
                                    <a:lnTo>
                                      <a:pt x="255" y="2562"/>
                                    </a:lnTo>
                                    <a:lnTo>
                                      <a:pt x="257" y="2560"/>
                                    </a:lnTo>
                                    <a:lnTo>
                                      <a:pt x="258" y="2559"/>
                                    </a:lnTo>
                                    <a:lnTo>
                                      <a:pt x="260" y="2559"/>
                                    </a:lnTo>
                                    <a:lnTo>
                                      <a:pt x="260" y="2557"/>
                                    </a:lnTo>
                                    <a:lnTo>
                                      <a:pt x="261" y="2556"/>
                                    </a:lnTo>
                                    <a:lnTo>
                                      <a:pt x="263" y="2554"/>
                                    </a:lnTo>
                                    <a:lnTo>
                                      <a:pt x="263" y="2553"/>
                                    </a:lnTo>
                                    <a:lnTo>
                                      <a:pt x="264" y="2551"/>
                                    </a:lnTo>
                                    <a:lnTo>
                                      <a:pt x="267" y="2548"/>
                                    </a:lnTo>
                                    <a:lnTo>
                                      <a:pt x="269" y="2544"/>
                                    </a:lnTo>
                                    <a:lnTo>
                                      <a:pt x="270" y="2539"/>
                                    </a:lnTo>
                                    <a:lnTo>
                                      <a:pt x="272" y="2535"/>
                                    </a:lnTo>
                                    <a:lnTo>
                                      <a:pt x="273" y="2532"/>
                                    </a:lnTo>
                                    <a:lnTo>
                                      <a:pt x="275" y="2527"/>
                                    </a:lnTo>
                                    <a:lnTo>
                                      <a:pt x="275" y="2523"/>
                                    </a:lnTo>
                                    <a:lnTo>
                                      <a:pt x="276" y="2518"/>
                                    </a:lnTo>
                                    <a:lnTo>
                                      <a:pt x="276" y="2514"/>
                                    </a:lnTo>
                                    <a:lnTo>
                                      <a:pt x="276" y="2509"/>
                                    </a:lnTo>
                                    <a:lnTo>
                                      <a:pt x="276" y="2505"/>
                                    </a:lnTo>
                                    <a:lnTo>
                                      <a:pt x="275" y="2500"/>
                                    </a:lnTo>
                                    <a:lnTo>
                                      <a:pt x="275" y="2496"/>
                                    </a:lnTo>
                                    <a:lnTo>
                                      <a:pt x="273" y="2491"/>
                                    </a:lnTo>
                                    <a:lnTo>
                                      <a:pt x="272" y="2487"/>
                                    </a:lnTo>
                                    <a:lnTo>
                                      <a:pt x="270" y="2484"/>
                                    </a:lnTo>
                                    <a:lnTo>
                                      <a:pt x="267" y="2479"/>
                                    </a:lnTo>
                                    <a:lnTo>
                                      <a:pt x="266" y="2476"/>
                                    </a:lnTo>
                                    <a:lnTo>
                                      <a:pt x="264" y="2475"/>
                                    </a:lnTo>
                                    <a:lnTo>
                                      <a:pt x="264" y="2473"/>
                                    </a:lnTo>
                                    <a:lnTo>
                                      <a:pt x="263" y="2472"/>
                                    </a:lnTo>
                                    <a:lnTo>
                                      <a:pt x="261" y="2470"/>
                                    </a:lnTo>
                                    <a:lnTo>
                                      <a:pt x="261" y="2469"/>
                                    </a:lnTo>
                                    <a:lnTo>
                                      <a:pt x="260" y="2467"/>
                                    </a:lnTo>
                                    <a:lnTo>
                                      <a:pt x="258" y="2466"/>
                                    </a:lnTo>
                                    <a:lnTo>
                                      <a:pt x="258" y="2464"/>
                                    </a:lnTo>
                                    <a:lnTo>
                                      <a:pt x="257" y="2463"/>
                                    </a:lnTo>
                                    <a:lnTo>
                                      <a:pt x="255" y="2463"/>
                                    </a:lnTo>
                                    <a:lnTo>
                                      <a:pt x="254" y="2461"/>
                                    </a:lnTo>
                                    <a:lnTo>
                                      <a:pt x="254" y="2460"/>
                                    </a:lnTo>
                                    <a:lnTo>
                                      <a:pt x="252" y="2458"/>
                                    </a:lnTo>
                                    <a:lnTo>
                                      <a:pt x="203" y="2401"/>
                                    </a:lnTo>
                                    <a:lnTo>
                                      <a:pt x="162" y="2355"/>
                                    </a:lnTo>
                                    <a:lnTo>
                                      <a:pt x="162" y="2353"/>
                                    </a:lnTo>
                                    <a:lnTo>
                                      <a:pt x="161" y="2353"/>
                                    </a:lnTo>
                                    <a:lnTo>
                                      <a:pt x="161" y="2352"/>
                                    </a:lnTo>
                                    <a:lnTo>
                                      <a:pt x="159" y="2352"/>
                                    </a:lnTo>
                                    <a:lnTo>
                                      <a:pt x="147" y="2337"/>
                                    </a:lnTo>
                                    <a:lnTo>
                                      <a:pt x="137" y="2320"/>
                                    </a:lnTo>
                                    <a:lnTo>
                                      <a:pt x="126" y="2304"/>
                                    </a:lnTo>
                                    <a:lnTo>
                                      <a:pt x="125" y="2304"/>
                                    </a:lnTo>
                                    <a:lnTo>
                                      <a:pt x="125" y="2302"/>
                                    </a:lnTo>
                                    <a:lnTo>
                                      <a:pt x="125" y="2301"/>
                                    </a:lnTo>
                                    <a:lnTo>
                                      <a:pt x="123" y="2301"/>
                                    </a:lnTo>
                                    <a:lnTo>
                                      <a:pt x="123" y="2299"/>
                                    </a:lnTo>
                                    <a:lnTo>
                                      <a:pt x="95" y="2250"/>
                                    </a:lnTo>
                                    <a:lnTo>
                                      <a:pt x="93" y="2248"/>
                                    </a:lnTo>
                                    <a:lnTo>
                                      <a:pt x="93" y="2247"/>
                                    </a:lnTo>
                                    <a:lnTo>
                                      <a:pt x="92" y="2245"/>
                                    </a:lnTo>
                                    <a:lnTo>
                                      <a:pt x="90" y="2244"/>
                                    </a:lnTo>
                                    <a:lnTo>
                                      <a:pt x="90" y="2242"/>
                                    </a:lnTo>
                                    <a:lnTo>
                                      <a:pt x="89" y="2241"/>
                                    </a:lnTo>
                                    <a:lnTo>
                                      <a:pt x="89" y="2239"/>
                                    </a:lnTo>
                                    <a:lnTo>
                                      <a:pt x="87" y="2238"/>
                                    </a:lnTo>
                                    <a:lnTo>
                                      <a:pt x="86" y="2233"/>
                                    </a:lnTo>
                                    <a:lnTo>
                                      <a:pt x="83" y="2229"/>
                                    </a:lnTo>
                                    <a:lnTo>
                                      <a:pt x="81" y="2223"/>
                                    </a:lnTo>
                                    <a:lnTo>
                                      <a:pt x="81" y="2218"/>
                                    </a:lnTo>
                                    <a:lnTo>
                                      <a:pt x="80" y="2217"/>
                                    </a:lnTo>
                                    <a:lnTo>
                                      <a:pt x="80" y="2215"/>
                                    </a:lnTo>
                                    <a:lnTo>
                                      <a:pt x="80" y="2212"/>
                                    </a:lnTo>
                                    <a:lnTo>
                                      <a:pt x="80" y="2211"/>
                                    </a:lnTo>
                                    <a:lnTo>
                                      <a:pt x="80" y="2209"/>
                                    </a:lnTo>
                                    <a:lnTo>
                                      <a:pt x="78" y="2208"/>
                                    </a:lnTo>
                                    <a:lnTo>
                                      <a:pt x="78" y="2206"/>
                                    </a:lnTo>
                                    <a:lnTo>
                                      <a:pt x="78" y="2203"/>
                                    </a:lnTo>
                                    <a:lnTo>
                                      <a:pt x="77" y="2182"/>
                                    </a:lnTo>
                                    <a:lnTo>
                                      <a:pt x="77" y="2181"/>
                                    </a:lnTo>
                                    <a:lnTo>
                                      <a:pt x="75" y="2181"/>
                                    </a:lnTo>
                                    <a:lnTo>
                                      <a:pt x="75" y="2179"/>
                                    </a:lnTo>
                                    <a:lnTo>
                                      <a:pt x="75" y="2178"/>
                                    </a:lnTo>
                                    <a:lnTo>
                                      <a:pt x="75" y="2176"/>
                                    </a:lnTo>
                                    <a:lnTo>
                                      <a:pt x="74" y="2170"/>
                                    </a:lnTo>
                                    <a:lnTo>
                                      <a:pt x="74" y="2164"/>
                                    </a:lnTo>
                                    <a:lnTo>
                                      <a:pt x="71" y="2158"/>
                                    </a:lnTo>
                                    <a:lnTo>
                                      <a:pt x="69" y="2152"/>
                                    </a:lnTo>
                                    <a:lnTo>
                                      <a:pt x="69" y="2151"/>
                                    </a:lnTo>
                                    <a:lnTo>
                                      <a:pt x="68" y="2149"/>
                                    </a:lnTo>
                                    <a:lnTo>
                                      <a:pt x="68" y="2148"/>
                                    </a:lnTo>
                                    <a:lnTo>
                                      <a:pt x="68" y="2146"/>
                                    </a:lnTo>
                                    <a:lnTo>
                                      <a:pt x="66" y="2146"/>
                                    </a:lnTo>
                                    <a:lnTo>
                                      <a:pt x="65" y="2142"/>
                                    </a:lnTo>
                                    <a:lnTo>
                                      <a:pt x="65" y="2140"/>
                                    </a:lnTo>
                                    <a:lnTo>
                                      <a:pt x="65" y="2139"/>
                                    </a:lnTo>
                                    <a:lnTo>
                                      <a:pt x="63" y="2139"/>
                                    </a:lnTo>
                                    <a:lnTo>
                                      <a:pt x="63" y="2137"/>
                                    </a:lnTo>
                                    <a:lnTo>
                                      <a:pt x="63" y="2136"/>
                                    </a:lnTo>
                                    <a:lnTo>
                                      <a:pt x="62" y="2134"/>
                                    </a:lnTo>
                                    <a:lnTo>
                                      <a:pt x="62" y="2133"/>
                                    </a:lnTo>
                                    <a:lnTo>
                                      <a:pt x="62" y="2131"/>
                                    </a:lnTo>
                                    <a:lnTo>
                                      <a:pt x="60" y="2127"/>
                                    </a:lnTo>
                                    <a:lnTo>
                                      <a:pt x="59" y="2122"/>
                                    </a:lnTo>
                                    <a:lnTo>
                                      <a:pt x="59" y="2118"/>
                                    </a:lnTo>
                                    <a:lnTo>
                                      <a:pt x="59" y="2116"/>
                                    </a:lnTo>
                                    <a:lnTo>
                                      <a:pt x="59" y="2115"/>
                                    </a:lnTo>
                                    <a:lnTo>
                                      <a:pt x="59" y="2113"/>
                                    </a:lnTo>
                                    <a:lnTo>
                                      <a:pt x="59" y="2112"/>
                                    </a:lnTo>
                                    <a:lnTo>
                                      <a:pt x="59" y="2110"/>
                                    </a:lnTo>
                                    <a:lnTo>
                                      <a:pt x="59" y="2109"/>
                                    </a:lnTo>
                                    <a:lnTo>
                                      <a:pt x="59" y="2107"/>
                                    </a:lnTo>
                                    <a:lnTo>
                                      <a:pt x="57" y="2062"/>
                                    </a:lnTo>
                                    <a:lnTo>
                                      <a:pt x="54" y="1954"/>
                                    </a:lnTo>
                                    <a:lnTo>
                                      <a:pt x="54" y="1942"/>
                                    </a:lnTo>
                                    <a:lnTo>
                                      <a:pt x="53" y="1936"/>
                                    </a:lnTo>
                                    <a:lnTo>
                                      <a:pt x="53" y="1926"/>
                                    </a:lnTo>
                                    <a:lnTo>
                                      <a:pt x="51" y="1887"/>
                                    </a:lnTo>
                                    <a:lnTo>
                                      <a:pt x="51" y="1864"/>
                                    </a:lnTo>
                                    <a:lnTo>
                                      <a:pt x="51" y="1863"/>
                                    </a:lnTo>
                                    <a:lnTo>
                                      <a:pt x="51" y="1861"/>
                                    </a:lnTo>
                                    <a:lnTo>
                                      <a:pt x="51" y="1860"/>
                                    </a:lnTo>
                                    <a:lnTo>
                                      <a:pt x="51" y="1857"/>
                                    </a:lnTo>
                                    <a:lnTo>
                                      <a:pt x="51" y="1855"/>
                                    </a:lnTo>
                                    <a:lnTo>
                                      <a:pt x="51" y="1854"/>
                                    </a:lnTo>
                                    <a:lnTo>
                                      <a:pt x="51" y="1852"/>
                                    </a:lnTo>
                                    <a:lnTo>
                                      <a:pt x="51" y="1849"/>
                                    </a:lnTo>
                                    <a:lnTo>
                                      <a:pt x="51" y="1848"/>
                                    </a:lnTo>
                                    <a:lnTo>
                                      <a:pt x="51" y="1846"/>
                                    </a:lnTo>
                                    <a:lnTo>
                                      <a:pt x="51" y="1845"/>
                                    </a:lnTo>
                                    <a:lnTo>
                                      <a:pt x="53" y="1837"/>
                                    </a:lnTo>
                                    <a:lnTo>
                                      <a:pt x="53" y="1836"/>
                                    </a:lnTo>
                                    <a:lnTo>
                                      <a:pt x="53" y="1834"/>
                                    </a:lnTo>
                                    <a:lnTo>
                                      <a:pt x="53" y="1833"/>
                                    </a:lnTo>
                                    <a:lnTo>
                                      <a:pt x="54" y="1831"/>
                                    </a:lnTo>
                                    <a:lnTo>
                                      <a:pt x="54" y="1828"/>
                                    </a:lnTo>
                                    <a:lnTo>
                                      <a:pt x="54" y="1827"/>
                                    </a:lnTo>
                                    <a:lnTo>
                                      <a:pt x="56" y="1825"/>
                                    </a:lnTo>
                                    <a:lnTo>
                                      <a:pt x="56" y="1824"/>
                                    </a:lnTo>
                                    <a:lnTo>
                                      <a:pt x="56" y="1822"/>
                                    </a:lnTo>
                                    <a:lnTo>
                                      <a:pt x="57" y="1819"/>
                                    </a:lnTo>
                                    <a:lnTo>
                                      <a:pt x="57" y="1818"/>
                                    </a:lnTo>
                                    <a:lnTo>
                                      <a:pt x="78" y="1752"/>
                                    </a:lnTo>
                                    <a:lnTo>
                                      <a:pt x="78" y="1750"/>
                                    </a:lnTo>
                                    <a:lnTo>
                                      <a:pt x="78" y="1749"/>
                                    </a:lnTo>
                                    <a:lnTo>
                                      <a:pt x="78" y="1747"/>
                                    </a:lnTo>
                                    <a:lnTo>
                                      <a:pt x="80" y="1746"/>
                                    </a:lnTo>
                                    <a:lnTo>
                                      <a:pt x="80" y="1744"/>
                                    </a:lnTo>
                                    <a:lnTo>
                                      <a:pt x="80" y="1743"/>
                                    </a:lnTo>
                                    <a:lnTo>
                                      <a:pt x="81" y="1741"/>
                                    </a:lnTo>
                                    <a:lnTo>
                                      <a:pt x="81" y="1740"/>
                                    </a:lnTo>
                                    <a:lnTo>
                                      <a:pt x="83" y="1731"/>
                                    </a:lnTo>
                                    <a:lnTo>
                                      <a:pt x="83" y="1728"/>
                                    </a:lnTo>
                                    <a:lnTo>
                                      <a:pt x="84" y="1726"/>
                                    </a:lnTo>
                                    <a:lnTo>
                                      <a:pt x="84" y="1725"/>
                                    </a:lnTo>
                                    <a:lnTo>
                                      <a:pt x="84" y="1723"/>
                                    </a:lnTo>
                                    <a:lnTo>
                                      <a:pt x="84" y="1722"/>
                                    </a:lnTo>
                                    <a:lnTo>
                                      <a:pt x="84" y="1720"/>
                                    </a:lnTo>
                                    <a:lnTo>
                                      <a:pt x="84" y="1719"/>
                                    </a:lnTo>
                                    <a:lnTo>
                                      <a:pt x="86" y="1717"/>
                                    </a:lnTo>
                                    <a:lnTo>
                                      <a:pt x="86" y="1713"/>
                                    </a:lnTo>
                                    <a:lnTo>
                                      <a:pt x="86" y="1711"/>
                                    </a:lnTo>
                                    <a:lnTo>
                                      <a:pt x="86" y="1710"/>
                                    </a:lnTo>
                                    <a:lnTo>
                                      <a:pt x="86" y="1708"/>
                                    </a:lnTo>
                                    <a:lnTo>
                                      <a:pt x="86" y="1707"/>
                                    </a:lnTo>
                                    <a:lnTo>
                                      <a:pt x="87" y="1705"/>
                                    </a:lnTo>
                                    <a:lnTo>
                                      <a:pt x="87" y="1704"/>
                                    </a:lnTo>
                                    <a:lnTo>
                                      <a:pt x="87" y="1702"/>
                                    </a:lnTo>
                                    <a:lnTo>
                                      <a:pt x="89" y="1698"/>
                                    </a:lnTo>
                                    <a:lnTo>
                                      <a:pt x="90" y="1693"/>
                                    </a:lnTo>
                                    <a:lnTo>
                                      <a:pt x="90" y="1690"/>
                                    </a:lnTo>
                                    <a:lnTo>
                                      <a:pt x="93" y="1686"/>
                                    </a:lnTo>
                                    <a:lnTo>
                                      <a:pt x="95" y="1683"/>
                                    </a:lnTo>
                                    <a:lnTo>
                                      <a:pt x="96" y="1680"/>
                                    </a:lnTo>
                                    <a:lnTo>
                                      <a:pt x="99" y="1677"/>
                                    </a:lnTo>
                                    <a:lnTo>
                                      <a:pt x="101" y="1674"/>
                                    </a:lnTo>
                                    <a:lnTo>
                                      <a:pt x="104" y="1671"/>
                                    </a:lnTo>
                                    <a:lnTo>
                                      <a:pt x="107" y="1668"/>
                                    </a:lnTo>
                                    <a:lnTo>
                                      <a:pt x="110" y="1665"/>
                                    </a:lnTo>
                                    <a:lnTo>
                                      <a:pt x="113" y="1662"/>
                                    </a:lnTo>
                                    <a:lnTo>
                                      <a:pt x="116" y="1660"/>
                                    </a:lnTo>
                                    <a:lnTo>
                                      <a:pt x="120" y="1657"/>
                                    </a:lnTo>
                                    <a:lnTo>
                                      <a:pt x="123" y="1656"/>
                                    </a:lnTo>
                                    <a:lnTo>
                                      <a:pt x="125" y="1656"/>
                                    </a:lnTo>
                                    <a:lnTo>
                                      <a:pt x="126" y="1654"/>
                                    </a:lnTo>
                                    <a:lnTo>
                                      <a:pt x="128" y="1654"/>
                                    </a:lnTo>
                                    <a:lnTo>
                                      <a:pt x="129" y="1653"/>
                                    </a:lnTo>
                                    <a:lnTo>
                                      <a:pt x="131" y="1653"/>
                                    </a:lnTo>
                                    <a:lnTo>
                                      <a:pt x="132" y="1653"/>
                                    </a:lnTo>
                                    <a:lnTo>
                                      <a:pt x="132" y="1651"/>
                                    </a:lnTo>
                                    <a:lnTo>
                                      <a:pt x="165" y="1639"/>
                                    </a:lnTo>
                                    <a:lnTo>
                                      <a:pt x="191" y="1629"/>
                                    </a:lnTo>
                                    <a:lnTo>
                                      <a:pt x="201" y="1624"/>
                                    </a:lnTo>
                                    <a:lnTo>
                                      <a:pt x="207" y="1621"/>
                                    </a:lnTo>
                                    <a:lnTo>
                                      <a:pt x="218" y="1617"/>
                                    </a:lnTo>
                                    <a:lnTo>
                                      <a:pt x="248" y="1605"/>
                                    </a:lnTo>
                                    <a:lnTo>
                                      <a:pt x="263" y="1599"/>
                                    </a:lnTo>
                                    <a:lnTo>
                                      <a:pt x="326" y="1570"/>
                                    </a:lnTo>
                                    <a:lnTo>
                                      <a:pt x="336" y="1566"/>
                                    </a:lnTo>
                                    <a:lnTo>
                                      <a:pt x="344" y="1561"/>
                                    </a:lnTo>
                                    <a:lnTo>
                                      <a:pt x="354" y="1557"/>
                                    </a:lnTo>
                                    <a:lnTo>
                                      <a:pt x="374" y="1549"/>
                                    </a:lnTo>
                                    <a:lnTo>
                                      <a:pt x="422" y="1527"/>
                                    </a:lnTo>
                                    <a:lnTo>
                                      <a:pt x="434" y="1521"/>
                                    </a:lnTo>
                                    <a:lnTo>
                                      <a:pt x="441" y="1518"/>
                                    </a:lnTo>
                                    <a:lnTo>
                                      <a:pt x="446" y="1513"/>
                                    </a:lnTo>
                                    <a:lnTo>
                                      <a:pt x="452" y="1509"/>
                                    </a:lnTo>
                                    <a:lnTo>
                                      <a:pt x="458" y="1504"/>
                                    </a:lnTo>
                                    <a:lnTo>
                                      <a:pt x="462" y="1500"/>
                                    </a:lnTo>
                                    <a:lnTo>
                                      <a:pt x="467" y="1494"/>
                                    </a:lnTo>
                                    <a:lnTo>
                                      <a:pt x="471" y="1488"/>
                                    </a:lnTo>
                                    <a:lnTo>
                                      <a:pt x="476" y="1483"/>
                                    </a:lnTo>
                                    <a:lnTo>
                                      <a:pt x="479" y="1477"/>
                                    </a:lnTo>
                                    <a:lnTo>
                                      <a:pt x="482" y="1470"/>
                                    </a:lnTo>
                                    <a:lnTo>
                                      <a:pt x="485" y="1464"/>
                                    </a:lnTo>
                                    <a:lnTo>
                                      <a:pt x="488" y="1458"/>
                                    </a:lnTo>
                                    <a:lnTo>
                                      <a:pt x="489" y="1450"/>
                                    </a:lnTo>
                                    <a:lnTo>
                                      <a:pt x="491" y="1444"/>
                                    </a:lnTo>
                                    <a:lnTo>
                                      <a:pt x="492" y="1437"/>
                                    </a:lnTo>
                                    <a:lnTo>
                                      <a:pt x="492" y="1429"/>
                                    </a:lnTo>
                                    <a:lnTo>
                                      <a:pt x="494" y="1423"/>
                                    </a:lnTo>
                                    <a:lnTo>
                                      <a:pt x="492" y="1416"/>
                                    </a:lnTo>
                                    <a:lnTo>
                                      <a:pt x="492" y="1408"/>
                                    </a:lnTo>
                                    <a:lnTo>
                                      <a:pt x="491" y="1401"/>
                                    </a:lnTo>
                                    <a:lnTo>
                                      <a:pt x="491" y="1399"/>
                                    </a:lnTo>
                                    <a:lnTo>
                                      <a:pt x="491" y="1398"/>
                                    </a:lnTo>
                                    <a:lnTo>
                                      <a:pt x="491" y="1396"/>
                                    </a:lnTo>
                                    <a:lnTo>
                                      <a:pt x="489" y="1395"/>
                                    </a:lnTo>
                                    <a:lnTo>
                                      <a:pt x="489" y="1393"/>
                                    </a:lnTo>
                                    <a:lnTo>
                                      <a:pt x="489" y="1392"/>
                                    </a:lnTo>
                                    <a:lnTo>
                                      <a:pt x="489" y="1390"/>
                                    </a:lnTo>
                                    <a:lnTo>
                                      <a:pt x="488" y="1389"/>
                                    </a:lnTo>
                                    <a:lnTo>
                                      <a:pt x="483" y="1368"/>
                                    </a:lnTo>
                                    <a:lnTo>
                                      <a:pt x="465" y="1305"/>
                                    </a:lnTo>
                                    <a:lnTo>
                                      <a:pt x="438" y="1203"/>
                                    </a:lnTo>
                                    <a:lnTo>
                                      <a:pt x="437" y="1195"/>
                                    </a:lnTo>
                                    <a:lnTo>
                                      <a:pt x="435" y="1191"/>
                                    </a:lnTo>
                                    <a:lnTo>
                                      <a:pt x="434" y="1183"/>
                                    </a:lnTo>
                                    <a:lnTo>
                                      <a:pt x="416" y="1117"/>
                                    </a:lnTo>
                                    <a:lnTo>
                                      <a:pt x="414" y="1111"/>
                                    </a:lnTo>
                                    <a:lnTo>
                                      <a:pt x="411" y="1098"/>
                                    </a:lnTo>
                                    <a:lnTo>
                                      <a:pt x="410" y="1086"/>
                                    </a:lnTo>
                                    <a:lnTo>
                                      <a:pt x="408" y="1074"/>
                                    </a:lnTo>
                                    <a:lnTo>
                                      <a:pt x="408" y="1060"/>
                                    </a:lnTo>
                                    <a:lnTo>
                                      <a:pt x="408" y="1059"/>
                                    </a:lnTo>
                                    <a:lnTo>
                                      <a:pt x="408" y="1057"/>
                                    </a:lnTo>
                                    <a:lnTo>
                                      <a:pt x="408" y="1056"/>
                                    </a:lnTo>
                                    <a:lnTo>
                                      <a:pt x="408" y="1054"/>
                                    </a:lnTo>
                                    <a:lnTo>
                                      <a:pt x="408" y="1053"/>
                                    </a:lnTo>
                                    <a:lnTo>
                                      <a:pt x="408" y="996"/>
                                    </a:lnTo>
                                    <a:lnTo>
                                      <a:pt x="407" y="933"/>
                                    </a:lnTo>
                                    <a:lnTo>
                                      <a:pt x="407" y="927"/>
                                    </a:lnTo>
                                    <a:lnTo>
                                      <a:pt x="407" y="922"/>
                                    </a:lnTo>
                                    <a:lnTo>
                                      <a:pt x="407" y="916"/>
                                    </a:lnTo>
                                    <a:lnTo>
                                      <a:pt x="405" y="910"/>
                                    </a:lnTo>
                                    <a:lnTo>
                                      <a:pt x="404" y="906"/>
                                    </a:lnTo>
                                    <a:lnTo>
                                      <a:pt x="402" y="900"/>
                                    </a:lnTo>
                                    <a:lnTo>
                                      <a:pt x="399" y="894"/>
                                    </a:lnTo>
                                    <a:lnTo>
                                      <a:pt x="398" y="889"/>
                                    </a:lnTo>
                                    <a:lnTo>
                                      <a:pt x="395" y="885"/>
                                    </a:lnTo>
                                    <a:lnTo>
                                      <a:pt x="363" y="823"/>
                                    </a:lnTo>
                                    <a:lnTo>
                                      <a:pt x="363" y="822"/>
                                    </a:lnTo>
                                    <a:lnTo>
                                      <a:pt x="363" y="820"/>
                                    </a:lnTo>
                                    <a:lnTo>
                                      <a:pt x="362" y="819"/>
                                    </a:lnTo>
                                    <a:lnTo>
                                      <a:pt x="362" y="817"/>
                                    </a:lnTo>
                                    <a:lnTo>
                                      <a:pt x="360" y="817"/>
                                    </a:lnTo>
                                    <a:lnTo>
                                      <a:pt x="360" y="816"/>
                                    </a:lnTo>
                                    <a:lnTo>
                                      <a:pt x="350" y="798"/>
                                    </a:lnTo>
                                    <a:lnTo>
                                      <a:pt x="333" y="763"/>
                                    </a:lnTo>
                                    <a:lnTo>
                                      <a:pt x="312" y="718"/>
                                    </a:lnTo>
                                    <a:lnTo>
                                      <a:pt x="276" y="648"/>
                                    </a:lnTo>
                                    <a:lnTo>
                                      <a:pt x="276" y="646"/>
                                    </a:lnTo>
                                    <a:lnTo>
                                      <a:pt x="276" y="645"/>
                                    </a:lnTo>
                                    <a:lnTo>
                                      <a:pt x="275" y="645"/>
                                    </a:lnTo>
                                    <a:lnTo>
                                      <a:pt x="275" y="643"/>
                                    </a:lnTo>
                                    <a:lnTo>
                                      <a:pt x="273" y="642"/>
                                    </a:lnTo>
                                    <a:lnTo>
                                      <a:pt x="273" y="640"/>
                                    </a:lnTo>
                                    <a:lnTo>
                                      <a:pt x="260" y="610"/>
                                    </a:lnTo>
                                    <a:lnTo>
                                      <a:pt x="221" y="535"/>
                                    </a:lnTo>
                                    <a:lnTo>
                                      <a:pt x="215" y="525"/>
                                    </a:lnTo>
                                    <a:lnTo>
                                      <a:pt x="215" y="523"/>
                                    </a:lnTo>
                                    <a:lnTo>
                                      <a:pt x="215" y="522"/>
                                    </a:lnTo>
                                    <a:lnTo>
                                      <a:pt x="213" y="522"/>
                                    </a:lnTo>
                                    <a:lnTo>
                                      <a:pt x="213" y="520"/>
                                    </a:lnTo>
                                    <a:lnTo>
                                      <a:pt x="194" y="481"/>
                                    </a:lnTo>
                                    <a:lnTo>
                                      <a:pt x="192" y="480"/>
                                    </a:lnTo>
                                    <a:lnTo>
                                      <a:pt x="192" y="478"/>
                                    </a:lnTo>
                                    <a:lnTo>
                                      <a:pt x="192" y="477"/>
                                    </a:lnTo>
                                    <a:lnTo>
                                      <a:pt x="191" y="477"/>
                                    </a:lnTo>
                                    <a:lnTo>
                                      <a:pt x="191" y="475"/>
                                    </a:lnTo>
                                    <a:lnTo>
                                      <a:pt x="191" y="474"/>
                                    </a:lnTo>
                                    <a:lnTo>
                                      <a:pt x="189" y="474"/>
                                    </a:lnTo>
                                    <a:lnTo>
                                      <a:pt x="189" y="472"/>
                                    </a:lnTo>
                                    <a:lnTo>
                                      <a:pt x="185" y="463"/>
                                    </a:lnTo>
                                    <a:lnTo>
                                      <a:pt x="185" y="462"/>
                                    </a:lnTo>
                                    <a:lnTo>
                                      <a:pt x="185" y="460"/>
                                    </a:lnTo>
                                    <a:lnTo>
                                      <a:pt x="183" y="459"/>
                                    </a:lnTo>
                                    <a:lnTo>
                                      <a:pt x="183" y="457"/>
                                    </a:lnTo>
                                    <a:lnTo>
                                      <a:pt x="183" y="456"/>
                                    </a:lnTo>
                                    <a:lnTo>
                                      <a:pt x="182" y="454"/>
                                    </a:lnTo>
                                    <a:lnTo>
                                      <a:pt x="165" y="409"/>
                                    </a:lnTo>
                                    <a:lnTo>
                                      <a:pt x="165" y="408"/>
                                    </a:lnTo>
                                    <a:lnTo>
                                      <a:pt x="164" y="406"/>
                                    </a:lnTo>
                                    <a:lnTo>
                                      <a:pt x="164" y="405"/>
                                    </a:lnTo>
                                    <a:lnTo>
                                      <a:pt x="164" y="403"/>
                                    </a:lnTo>
                                    <a:lnTo>
                                      <a:pt x="162" y="402"/>
                                    </a:lnTo>
                                    <a:lnTo>
                                      <a:pt x="161" y="400"/>
                                    </a:lnTo>
                                    <a:lnTo>
                                      <a:pt x="161" y="399"/>
                                    </a:lnTo>
                                    <a:lnTo>
                                      <a:pt x="159" y="394"/>
                                    </a:lnTo>
                                    <a:lnTo>
                                      <a:pt x="158" y="393"/>
                                    </a:lnTo>
                                    <a:lnTo>
                                      <a:pt x="158" y="391"/>
                                    </a:lnTo>
                                    <a:lnTo>
                                      <a:pt x="156" y="390"/>
                                    </a:lnTo>
                                    <a:lnTo>
                                      <a:pt x="155" y="388"/>
                                    </a:lnTo>
                                    <a:lnTo>
                                      <a:pt x="155" y="387"/>
                                    </a:lnTo>
                                    <a:lnTo>
                                      <a:pt x="153" y="385"/>
                                    </a:lnTo>
                                    <a:lnTo>
                                      <a:pt x="153" y="384"/>
                                    </a:lnTo>
                                    <a:lnTo>
                                      <a:pt x="150" y="381"/>
                                    </a:lnTo>
                                    <a:lnTo>
                                      <a:pt x="150" y="379"/>
                                    </a:lnTo>
                                    <a:lnTo>
                                      <a:pt x="149" y="378"/>
                                    </a:lnTo>
                                    <a:lnTo>
                                      <a:pt x="149" y="376"/>
                                    </a:lnTo>
                                    <a:lnTo>
                                      <a:pt x="147" y="376"/>
                                    </a:lnTo>
                                    <a:lnTo>
                                      <a:pt x="147" y="375"/>
                                    </a:lnTo>
                                    <a:lnTo>
                                      <a:pt x="146" y="373"/>
                                    </a:lnTo>
                                    <a:lnTo>
                                      <a:pt x="146" y="372"/>
                                    </a:lnTo>
                                    <a:lnTo>
                                      <a:pt x="144" y="370"/>
                                    </a:lnTo>
                                    <a:lnTo>
                                      <a:pt x="141" y="364"/>
                                    </a:lnTo>
                                    <a:lnTo>
                                      <a:pt x="141" y="363"/>
                                    </a:lnTo>
                                    <a:lnTo>
                                      <a:pt x="140" y="361"/>
                                    </a:lnTo>
                                    <a:lnTo>
                                      <a:pt x="140" y="360"/>
                                    </a:lnTo>
                                    <a:lnTo>
                                      <a:pt x="140" y="358"/>
                                    </a:lnTo>
                                    <a:lnTo>
                                      <a:pt x="138" y="357"/>
                                    </a:lnTo>
                                    <a:lnTo>
                                      <a:pt x="138" y="355"/>
                                    </a:lnTo>
                                    <a:lnTo>
                                      <a:pt x="138" y="354"/>
                                    </a:lnTo>
                                    <a:lnTo>
                                      <a:pt x="128" y="328"/>
                                    </a:lnTo>
                                    <a:lnTo>
                                      <a:pt x="128" y="327"/>
                                    </a:lnTo>
                                    <a:lnTo>
                                      <a:pt x="128" y="325"/>
                                    </a:lnTo>
                                    <a:lnTo>
                                      <a:pt x="126" y="324"/>
                                    </a:lnTo>
                                    <a:lnTo>
                                      <a:pt x="126" y="322"/>
                                    </a:lnTo>
                                    <a:lnTo>
                                      <a:pt x="126" y="321"/>
                                    </a:lnTo>
                                    <a:lnTo>
                                      <a:pt x="125" y="319"/>
                                    </a:lnTo>
                                    <a:lnTo>
                                      <a:pt x="123" y="313"/>
                                    </a:lnTo>
                                    <a:lnTo>
                                      <a:pt x="122" y="313"/>
                                    </a:lnTo>
                                    <a:lnTo>
                                      <a:pt x="122" y="312"/>
                                    </a:lnTo>
                                    <a:lnTo>
                                      <a:pt x="122" y="310"/>
                                    </a:lnTo>
                                    <a:lnTo>
                                      <a:pt x="120" y="309"/>
                                    </a:lnTo>
                                    <a:lnTo>
                                      <a:pt x="120" y="307"/>
                                    </a:lnTo>
                                    <a:lnTo>
                                      <a:pt x="119" y="306"/>
                                    </a:lnTo>
                                    <a:lnTo>
                                      <a:pt x="116" y="300"/>
                                    </a:lnTo>
                                    <a:lnTo>
                                      <a:pt x="116" y="298"/>
                                    </a:lnTo>
                                    <a:lnTo>
                                      <a:pt x="114" y="298"/>
                                    </a:lnTo>
                                    <a:lnTo>
                                      <a:pt x="114" y="297"/>
                                    </a:lnTo>
                                    <a:lnTo>
                                      <a:pt x="114" y="295"/>
                                    </a:lnTo>
                                    <a:lnTo>
                                      <a:pt x="113" y="294"/>
                                    </a:lnTo>
                                    <a:lnTo>
                                      <a:pt x="113" y="292"/>
                                    </a:lnTo>
                                    <a:lnTo>
                                      <a:pt x="111" y="291"/>
                                    </a:lnTo>
                                    <a:lnTo>
                                      <a:pt x="108" y="282"/>
                                    </a:lnTo>
                                    <a:lnTo>
                                      <a:pt x="108" y="280"/>
                                    </a:lnTo>
                                    <a:lnTo>
                                      <a:pt x="107" y="279"/>
                                    </a:lnTo>
                                    <a:lnTo>
                                      <a:pt x="107" y="277"/>
                                    </a:lnTo>
                                    <a:lnTo>
                                      <a:pt x="107" y="276"/>
                                    </a:lnTo>
                                    <a:lnTo>
                                      <a:pt x="105" y="274"/>
                                    </a:lnTo>
                                    <a:lnTo>
                                      <a:pt x="105" y="273"/>
                                    </a:lnTo>
                                    <a:lnTo>
                                      <a:pt x="71" y="166"/>
                                    </a:lnTo>
                                    <a:lnTo>
                                      <a:pt x="63" y="145"/>
                                    </a:lnTo>
                                    <a:lnTo>
                                      <a:pt x="59" y="133"/>
                                    </a:lnTo>
                                    <a:lnTo>
                                      <a:pt x="57" y="127"/>
                                    </a:lnTo>
                                    <a:lnTo>
                                      <a:pt x="54" y="118"/>
                                    </a:lnTo>
                                    <a:lnTo>
                                      <a:pt x="48" y="103"/>
                                    </a:lnTo>
                                    <a:lnTo>
                                      <a:pt x="39" y="84"/>
                                    </a:lnTo>
                                    <a:lnTo>
                                      <a:pt x="30" y="66"/>
                                    </a:lnTo>
                                    <a:lnTo>
                                      <a:pt x="24" y="52"/>
                                    </a:lnTo>
                                    <a:lnTo>
                                      <a:pt x="21" y="48"/>
                                    </a:lnTo>
                                    <a:lnTo>
                                      <a:pt x="9" y="19"/>
                                    </a:lnTo>
                                    <a:lnTo>
                                      <a:pt x="0" y="0"/>
                                    </a:lnTo>
                                  </a:path>
                                </a:pathLst>
                              </a:custGeom>
                              <a:noFill/>
                              <a:ln w="39688">
                                <a:solidFill>
                                  <a:srgbClr val="FF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zh-TW" altLang="en-US"/>
                              </a:p>
                            </p:txBody>
                          </p:sp>
                          <p:sp>
                            <p:nvSpPr>
                              <p:cNvPr id="164" name="Freeform 20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4052888" y="4597400"/>
                                <a:ext cx="460375" cy="404813"/>
                              </a:xfrm>
                              <a:custGeom>
                                <a:avLst/>
                                <a:gdLst>
                                  <a:gd name="T0" fmla="*/ 2147483646 w 870"/>
                                  <a:gd name="T1" fmla="*/ 2147483646 h 766"/>
                                  <a:gd name="T2" fmla="*/ 2147483646 w 870"/>
                                  <a:gd name="T3" fmla="*/ 2147483646 h 766"/>
                                  <a:gd name="T4" fmla="*/ 2147483646 w 870"/>
                                  <a:gd name="T5" fmla="*/ 2147483646 h 766"/>
                                  <a:gd name="T6" fmla="*/ 2147483646 w 870"/>
                                  <a:gd name="T7" fmla="*/ 2147483646 h 766"/>
                                  <a:gd name="T8" fmla="*/ 2147483646 w 870"/>
                                  <a:gd name="T9" fmla="*/ 2147483646 h 766"/>
                                  <a:gd name="T10" fmla="*/ 2147483646 w 870"/>
                                  <a:gd name="T11" fmla="*/ 2147483646 h 766"/>
                                  <a:gd name="T12" fmla="*/ 2147483646 w 870"/>
                                  <a:gd name="T13" fmla="*/ 2147483646 h 766"/>
                                  <a:gd name="T14" fmla="*/ 2147483646 w 870"/>
                                  <a:gd name="T15" fmla="*/ 2147483646 h 766"/>
                                  <a:gd name="T16" fmla="*/ 2147483646 w 870"/>
                                  <a:gd name="T17" fmla="*/ 2147483646 h 766"/>
                                  <a:gd name="T18" fmla="*/ 2147483646 w 870"/>
                                  <a:gd name="T19" fmla="*/ 2147483646 h 766"/>
                                  <a:gd name="T20" fmla="*/ 2147483646 w 870"/>
                                  <a:gd name="T21" fmla="*/ 2147483646 h 766"/>
                                  <a:gd name="T22" fmla="*/ 2147483646 w 870"/>
                                  <a:gd name="T23" fmla="*/ 2147483646 h 766"/>
                                  <a:gd name="T24" fmla="*/ 2147483646 w 870"/>
                                  <a:gd name="T25" fmla="*/ 2147483646 h 766"/>
                                  <a:gd name="T26" fmla="*/ 2147483646 w 870"/>
                                  <a:gd name="T27" fmla="*/ 2147483646 h 766"/>
                                  <a:gd name="T28" fmla="*/ 2147483646 w 870"/>
                                  <a:gd name="T29" fmla="*/ 2147483646 h 766"/>
                                  <a:gd name="T30" fmla="*/ 2147483646 w 870"/>
                                  <a:gd name="T31" fmla="*/ 2147483646 h 766"/>
                                  <a:gd name="T32" fmla="*/ 2147483646 w 870"/>
                                  <a:gd name="T33" fmla="*/ 2147483646 h 766"/>
                                  <a:gd name="T34" fmla="*/ 2147483646 w 870"/>
                                  <a:gd name="T35" fmla="*/ 2147483646 h 766"/>
                                  <a:gd name="T36" fmla="*/ 2147483646 w 870"/>
                                  <a:gd name="T37" fmla="*/ 2147483646 h 766"/>
                                  <a:gd name="T38" fmla="*/ 2147483646 w 870"/>
                                  <a:gd name="T39" fmla="*/ 2147483646 h 766"/>
                                  <a:gd name="T40" fmla="*/ 2147483646 w 870"/>
                                  <a:gd name="T41" fmla="*/ 2147483646 h 766"/>
                                  <a:gd name="T42" fmla="*/ 2147483646 w 870"/>
                                  <a:gd name="T43" fmla="*/ 2147483646 h 766"/>
                                  <a:gd name="T44" fmla="*/ 2147483646 w 870"/>
                                  <a:gd name="T45" fmla="*/ 2147483646 h 766"/>
                                  <a:gd name="T46" fmla="*/ 2147483646 w 870"/>
                                  <a:gd name="T47" fmla="*/ 2147483646 h 766"/>
                                  <a:gd name="T48" fmla="*/ 2147483646 w 870"/>
                                  <a:gd name="T49" fmla="*/ 2147483646 h 766"/>
                                  <a:gd name="T50" fmla="*/ 2147483646 w 870"/>
                                  <a:gd name="T51" fmla="*/ 2147483646 h 766"/>
                                  <a:gd name="T52" fmla="*/ 2147483646 w 870"/>
                                  <a:gd name="T53" fmla="*/ 2147483646 h 766"/>
                                  <a:gd name="T54" fmla="*/ 2147483646 w 870"/>
                                  <a:gd name="T55" fmla="*/ 2147483646 h 766"/>
                                  <a:gd name="T56" fmla="*/ 2147483646 w 870"/>
                                  <a:gd name="T57" fmla="*/ 2147483646 h 766"/>
                                  <a:gd name="T58" fmla="*/ 2147483646 w 870"/>
                                  <a:gd name="T59" fmla="*/ 2147483646 h 766"/>
                                  <a:gd name="T60" fmla="*/ 2147483646 w 870"/>
                                  <a:gd name="T61" fmla="*/ 2147483646 h 766"/>
                                  <a:gd name="T62" fmla="*/ 2147483646 w 870"/>
                                  <a:gd name="T63" fmla="*/ 2147483646 h 766"/>
                                  <a:gd name="T64" fmla="*/ 2147483646 w 870"/>
                                  <a:gd name="T65" fmla="*/ 2147483646 h 766"/>
                                  <a:gd name="T66" fmla="*/ 2147483646 w 870"/>
                                  <a:gd name="T67" fmla="*/ 2147483646 h 766"/>
                                  <a:gd name="T68" fmla="*/ 2147483646 w 870"/>
                                  <a:gd name="T69" fmla="*/ 2147483646 h 766"/>
                                  <a:gd name="T70" fmla="*/ 2147483646 w 870"/>
                                  <a:gd name="T71" fmla="*/ 2147483646 h 766"/>
                                  <a:gd name="T72" fmla="*/ 2147483646 w 870"/>
                                  <a:gd name="T73" fmla="*/ 2147483646 h 766"/>
                                  <a:gd name="T74" fmla="*/ 2147483646 w 870"/>
                                  <a:gd name="T75" fmla="*/ 2147483646 h 766"/>
                                  <a:gd name="T76" fmla="*/ 2147483646 w 870"/>
                                  <a:gd name="T77" fmla="*/ 2147483646 h 766"/>
                                  <a:gd name="T78" fmla="*/ 2147483646 w 870"/>
                                  <a:gd name="T79" fmla="*/ 2147483646 h 766"/>
                                  <a:gd name="T80" fmla="*/ 2147483646 w 870"/>
                                  <a:gd name="T81" fmla="*/ 2147483646 h 766"/>
                                  <a:gd name="T82" fmla="*/ 2147483646 w 870"/>
                                  <a:gd name="T83" fmla="*/ 2147483646 h 766"/>
                                  <a:gd name="T84" fmla="*/ 2147483646 w 870"/>
                                  <a:gd name="T85" fmla="*/ 2147483646 h 766"/>
                                  <a:gd name="T86" fmla="*/ 2147483646 w 870"/>
                                  <a:gd name="T87" fmla="*/ 2147483646 h 766"/>
                                  <a:gd name="T88" fmla="*/ 2147483646 w 870"/>
                                  <a:gd name="T89" fmla="*/ 2147483646 h 766"/>
                                  <a:gd name="T90" fmla="*/ 2147483646 w 870"/>
                                  <a:gd name="T91" fmla="*/ 2147483646 h 766"/>
                                  <a:gd name="T92" fmla="*/ 2147483646 w 870"/>
                                  <a:gd name="T93" fmla="*/ 2147483646 h 766"/>
                                  <a:gd name="T94" fmla="*/ 2147483646 w 870"/>
                                  <a:gd name="T95" fmla="*/ 2147483646 h 766"/>
                                  <a:gd name="T96" fmla="*/ 2147483646 w 870"/>
                                  <a:gd name="T97" fmla="*/ 2147483646 h 766"/>
                                  <a:gd name="T98" fmla="*/ 2147483646 w 870"/>
                                  <a:gd name="T99" fmla="*/ 2147483646 h 766"/>
                                  <a:gd name="T100" fmla="*/ 2147483646 w 870"/>
                                  <a:gd name="T101" fmla="*/ 2147483646 h 766"/>
                                  <a:gd name="T102" fmla="*/ 2147483646 w 870"/>
                                  <a:gd name="T103" fmla="*/ 2147483646 h 76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w 870"/>
                                  <a:gd name="T157" fmla="*/ 0 h 766"/>
                                  <a:gd name="T158" fmla="*/ 870 w 870"/>
                                  <a:gd name="T159" fmla="*/ 766 h 766"/>
                                </a:gdLst>
                                <a:ahLst/>
                                <a:cxnLst>
                                  <a:cxn ang="T104">
                                    <a:pos x="T0" y="T1"/>
                                  </a:cxn>
                                  <a:cxn ang="T105">
                                    <a:pos x="T2" y="T3"/>
                                  </a:cxn>
                                  <a:cxn ang="T106">
                                    <a:pos x="T4" y="T5"/>
                                  </a:cxn>
                                  <a:cxn ang="T107">
                                    <a:pos x="T6" y="T7"/>
                                  </a:cxn>
                                  <a:cxn ang="T108">
                                    <a:pos x="T8" y="T9"/>
                                  </a:cxn>
                                  <a:cxn ang="T109">
                                    <a:pos x="T10" y="T11"/>
                                  </a:cxn>
                                  <a:cxn ang="T110">
                                    <a:pos x="T12" y="T13"/>
                                  </a:cxn>
                                  <a:cxn ang="T111">
                                    <a:pos x="T14" y="T15"/>
                                  </a:cxn>
                                  <a:cxn ang="T112">
                                    <a:pos x="T16" y="T17"/>
                                  </a:cxn>
                                  <a:cxn ang="T113">
                                    <a:pos x="T18" y="T19"/>
                                  </a:cxn>
                                  <a:cxn ang="T114">
                                    <a:pos x="T20" y="T21"/>
                                  </a:cxn>
                                  <a:cxn ang="T115">
                                    <a:pos x="T22" y="T23"/>
                                  </a:cxn>
                                  <a:cxn ang="T116">
                                    <a:pos x="T24" y="T25"/>
                                  </a:cxn>
                                  <a:cxn ang="T117">
                                    <a:pos x="T26" y="T27"/>
                                  </a:cxn>
                                  <a:cxn ang="T118">
                                    <a:pos x="T28" y="T29"/>
                                  </a:cxn>
                                  <a:cxn ang="T119">
                                    <a:pos x="T30" y="T31"/>
                                  </a:cxn>
                                  <a:cxn ang="T120">
                                    <a:pos x="T32" y="T33"/>
                                  </a:cxn>
                                  <a:cxn ang="T121">
                                    <a:pos x="T34" y="T35"/>
                                  </a:cxn>
                                  <a:cxn ang="T122">
                                    <a:pos x="T36" y="T37"/>
                                  </a:cxn>
                                  <a:cxn ang="T123">
                                    <a:pos x="T38" y="T39"/>
                                  </a:cxn>
                                  <a:cxn ang="T124">
                                    <a:pos x="T40" y="T41"/>
                                  </a:cxn>
                                  <a:cxn ang="T125">
                                    <a:pos x="T42" y="T43"/>
                                  </a:cxn>
                                  <a:cxn ang="T126">
                                    <a:pos x="T44" y="T45"/>
                                  </a:cxn>
                                  <a:cxn ang="T127">
                                    <a:pos x="T46" y="T47"/>
                                  </a:cxn>
                                  <a:cxn ang="T128">
                                    <a:pos x="T48" y="T49"/>
                                  </a:cxn>
                                  <a:cxn ang="T129">
                                    <a:pos x="T50" y="T51"/>
                                  </a:cxn>
                                  <a:cxn ang="T130">
                                    <a:pos x="T52" y="T53"/>
                                  </a:cxn>
                                  <a:cxn ang="T131">
                                    <a:pos x="T54" y="T55"/>
                                  </a:cxn>
                                  <a:cxn ang="T132">
                                    <a:pos x="T56" y="T57"/>
                                  </a:cxn>
                                  <a:cxn ang="T133">
                                    <a:pos x="T58" y="T59"/>
                                  </a:cxn>
                                  <a:cxn ang="T134">
                                    <a:pos x="T60" y="T61"/>
                                  </a:cxn>
                                  <a:cxn ang="T135">
                                    <a:pos x="T62" y="T63"/>
                                  </a:cxn>
                                  <a:cxn ang="T136">
                                    <a:pos x="T64" y="T65"/>
                                  </a:cxn>
                                  <a:cxn ang="T137">
                                    <a:pos x="T66" y="T67"/>
                                  </a:cxn>
                                  <a:cxn ang="T138">
                                    <a:pos x="T68" y="T69"/>
                                  </a:cxn>
                                  <a:cxn ang="T139">
                                    <a:pos x="T70" y="T71"/>
                                  </a:cxn>
                                  <a:cxn ang="T140">
                                    <a:pos x="T72" y="T73"/>
                                  </a:cxn>
                                  <a:cxn ang="T141">
                                    <a:pos x="T74" y="T75"/>
                                  </a:cxn>
                                  <a:cxn ang="T142">
                                    <a:pos x="T76" y="T77"/>
                                  </a:cxn>
                                  <a:cxn ang="T143">
                                    <a:pos x="T78" y="T79"/>
                                  </a:cxn>
                                  <a:cxn ang="T144">
                                    <a:pos x="T80" y="T81"/>
                                  </a:cxn>
                                  <a:cxn ang="T145">
                                    <a:pos x="T82" y="T83"/>
                                  </a:cxn>
                                  <a:cxn ang="T146">
                                    <a:pos x="T84" y="T85"/>
                                  </a:cxn>
                                  <a:cxn ang="T147">
                                    <a:pos x="T86" y="T87"/>
                                  </a:cxn>
                                  <a:cxn ang="T148">
                                    <a:pos x="T88" y="T89"/>
                                  </a:cxn>
                                  <a:cxn ang="T149">
                                    <a:pos x="T90" y="T91"/>
                                  </a:cxn>
                                  <a:cxn ang="T150">
                                    <a:pos x="T92" y="T93"/>
                                  </a:cxn>
                                  <a:cxn ang="T151">
                                    <a:pos x="T94" y="T95"/>
                                  </a:cxn>
                                  <a:cxn ang="T152">
                                    <a:pos x="T96" y="T97"/>
                                  </a:cxn>
                                  <a:cxn ang="T153">
                                    <a:pos x="T98" y="T99"/>
                                  </a:cxn>
                                  <a:cxn ang="T154">
                                    <a:pos x="T100" y="T101"/>
                                  </a:cxn>
                                  <a:cxn ang="T155">
                                    <a:pos x="T102" y="T103"/>
                                  </a:cxn>
                                </a:cxnLst>
                                <a:rect l="T156" t="T157" r="T158" b="T159"/>
                                <a:pathLst>
                                  <a:path w="870" h="766">
                                    <a:moveTo>
                                      <a:pt x="870" y="766"/>
                                    </a:moveTo>
                                    <a:lnTo>
                                      <a:pt x="864" y="759"/>
                                    </a:lnTo>
                                    <a:lnTo>
                                      <a:pt x="859" y="753"/>
                                    </a:lnTo>
                                    <a:lnTo>
                                      <a:pt x="855" y="747"/>
                                    </a:lnTo>
                                    <a:lnTo>
                                      <a:pt x="843" y="733"/>
                                    </a:lnTo>
                                    <a:lnTo>
                                      <a:pt x="822" y="706"/>
                                    </a:lnTo>
                                    <a:lnTo>
                                      <a:pt x="784" y="663"/>
                                    </a:lnTo>
                                    <a:lnTo>
                                      <a:pt x="783" y="661"/>
                                    </a:lnTo>
                                    <a:lnTo>
                                      <a:pt x="781" y="660"/>
                                    </a:lnTo>
                                    <a:lnTo>
                                      <a:pt x="780" y="658"/>
                                    </a:lnTo>
                                    <a:lnTo>
                                      <a:pt x="778" y="657"/>
                                    </a:lnTo>
                                    <a:lnTo>
                                      <a:pt x="778" y="655"/>
                                    </a:lnTo>
                                    <a:lnTo>
                                      <a:pt x="772" y="648"/>
                                    </a:lnTo>
                                    <a:lnTo>
                                      <a:pt x="768" y="640"/>
                                    </a:lnTo>
                                    <a:lnTo>
                                      <a:pt x="766" y="639"/>
                                    </a:lnTo>
                                    <a:lnTo>
                                      <a:pt x="766" y="637"/>
                                    </a:lnTo>
                                    <a:lnTo>
                                      <a:pt x="765" y="637"/>
                                    </a:lnTo>
                                    <a:lnTo>
                                      <a:pt x="765" y="636"/>
                                    </a:lnTo>
                                    <a:lnTo>
                                      <a:pt x="765" y="634"/>
                                    </a:lnTo>
                                    <a:lnTo>
                                      <a:pt x="763" y="634"/>
                                    </a:lnTo>
                                    <a:lnTo>
                                      <a:pt x="763" y="633"/>
                                    </a:lnTo>
                                    <a:lnTo>
                                      <a:pt x="760" y="628"/>
                                    </a:lnTo>
                                    <a:lnTo>
                                      <a:pt x="760" y="627"/>
                                    </a:lnTo>
                                    <a:lnTo>
                                      <a:pt x="759" y="625"/>
                                    </a:lnTo>
                                    <a:lnTo>
                                      <a:pt x="759" y="624"/>
                                    </a:lnTo>
                                    <a:lnTo>
                                      <a:pt x="757" y="622"/>
                                    </a:lnTo>
                                    <a:lnTo>
                                      <a:pt x="757" y="621"/>
                                    </a:lnTo>
                                    <a:lnTo>
                                      <a:pt x="756" y="619"/>
                                    </a:lnTo>
                                    <a:lnTo>
                                      <a:pt x="754" y="618"/>
                                    </a:lnTo>
                                    <a:lnTo>
                                      <a:pt x="754" y="616"/>
                                    </a:lnTo>
                                    <a:lnTo>
                                      <a:pt x="753" y="615"/>
                                    </a:lnTo>
                                    <a:lnTo>
                                      <a:pt x="751" y="613"/>
                                    </a:lnTo>
                                    <a:lnTo>
                                      <a:pt x="748" y="609"/>
                                    </a:lnTo>
                                    <a:lnTo>
                                      <a:pt x="745" y="606"/>
                                    </a:lnTo>
                                    <a:lnTo>
                                      <a:pt x="742" y="601"/>
                                    </a:lnTo>
                                    <a:lnTo>
                                      <a:pt x="738" y="598"/>
                                    </a:lnTo>
                                    <a:lnTo>
                                      <a:pt x="733" y="595"/>
                                    </a:lnTo>
                                    <a:lnTo>
                                      <a:pt x="729" y="592"/>
                                    </a:lnTo>
                                    <a:lnTo>
                                      <a:pt x="724" y="589"/>
                                    </a:lnTo>
                                    <a:lnTo>
                                      <a:pt x="720" y="586"/>
                                    </a:lnTo>
                                    <a:lnTo>
                                      <a:pt x="718" y="586"/>
                                    </a:lnTo>
                                    <a:lnTo>
                                      <a:pt x="717" y="585"/>
                                    </a:lnTo>
                                    <a:lnTo>
                                      <a:pt x="715" y="585"/>
                                    </a:lnTo>
                                    <a:lnTo>
                                      <a:pt x="714" y="585"/>
                                    </a:lnTo>
                                    <a:lnTo>
                                      <a:pt x="712" y="583"/>
                                    </a:lnTo>
                                    <a:lnTo>
                                      <a:pt x="711" y="583"/>
                                    </a:lnTo>
                                    <a:lnTo>
                                      <a:pt x="709" y="582"/>
                                    </a:lnTo>
                                    <a:lnTo>
                                      <a:pt x="708" y="582"/>
                                    </a:lnTo>
                                    <a:lnTo>
                                      <a:pt x="705" y="582"/>
                                    </a:lnTo>
                                    <a:lnTo>
                                      <a:pt x="703" y="580"/>
                                    </a:lnTo>
                                    <a:lnTo>
                                      <a:pt x="696" y="579"/>
                                    </a:lnTo>
                                    <a:lnTo>
                                      <a:pt x="694" y="577"/>
                                    </a:lnTo>
                                    <a:lnTo>
                                      <a:pt x="693" y="577"/>
                                    </a:lnTo>
                                    <a:lnTo>
                                      <a:pt x="691" y="576"/>
                                    </a:lnTo>
                                    <a:lnTo>
                                      <a:pt x="690" y="576"/>
                                    </a:lnTo>
                                    <a:lnTo>
                                      <a:pt x="687" y="576"/>
                                    </a:lnTo>
                                    <a:lnTo>
                                      <a:pt x="685" y="574"/>
                                    </a:lnTo>
                                    <a:lnTo>
                                      <a:pt x="684" y="574"/>
                                    </a:lnTo>
                                    <a:lnTo>
                                      <a:pt x="682" y="574"/>
                                    </a:lnTo>
                                    <a:lnTo>
                                      <a:pt x="681" y="574"/>
                                    </a:lnTo>
                                    <a:lnTo>
                                      <a:pt x="673" y="573"/>
                                    </a:lnTo>
                                    <a:lnTo>
                                      <a:pt x="672" y="571"/>
                                    </a:lnTo>
                                    <a:lnTo>
                                      <a:pt x="669" y="571"/>
                                    </a:lnTo>
                                    <a:lnTo>
                                      <a:pt x="667" y="571"/>
                                    </a:lnTo>
                                    <a:lnTo>
                                      <a:pt x="666" y="571"/>
                                    </a:lnTo>
                                    <a:lnTo>
                                      <a:pt x="664" y="571"/>
                                    </a:lnTo>
                                    <a:lnTo>
                                      <a:pt x="663" y="571"/>
                                    </a:lnTo>
                                    <a:lnTo>
                                      <a:pt x="661" y="571"/>
                                    </a:lnTo>
                                    <a:lnTo>
                                      <a:pt x="658" y="571"/>
                                    </a:lnTo>
                                    <a:lnTo>
                                      <a:pt x="657" y="571"/>
                                    </a:lnTo>
                                    <a:lnTo>
                                      <a:pt x="544" y="567"/>
                                    </a:lnTo>
                                    <a:lnTo>
                                      <a:pt x="516" y="567"/>
                                    </a:lnTo>
                                    <a:lnTo>
                                      <a:pt x="514" y="567"/>
                                    </a:lnTo>
                                    <a:lnTo>
                                      <a:pt x="513" y="567"/>
                                    </a:lnTo>
                                    <a:lnTo>
                                      <a:pt x="511" y="567"/>
                                    </a:lnTo>
                                    <a:lnTo>
                                      <a:pt x="510" y="567"/>
                                    </a:lnTo>
                                    <a:lnTo>
                                      <a:pt x="508" y="567"/>
                                    </a:lnTo>
                                    <a:lnTo>
                                      <a:pt x="507" y="567"/>
                                    </a:lnTo>
                                    <a:lnTo>
                                      <a:pt x="505" y="567"/>
                                    </a:lnTo>
                                    <a:lnTo>
                                      <a:pt x="498" y="565"/>
                                    </a:lnTo>
                                    <a:lnTo>
                                      <a:pt x="490" y="564"/>
                                    </a:lnTo>
                                    <a:lnTo>
                                      <a:pt x="483" y="562"/>
                                    </a:lnTo>
                                    <a:lnTo>
                                      <a:pt x="477" y="559"/>
                                    </a:lnTo>
                                    <a:lnTo>
                                      <a:pt x="469" y="558"/>
                                    </a:lnTo>
                                    <a:lnTo>
                                      <a:pt x="463" y="555"/>
                                    </a:lnTo>
                                    <a:lnTo>
                                      <a:pt x="456" y="550"/>
                                    </a:lnTo>
                                    <a:lnTo>
                                      <a:pt x="450" y="546"/>
                                    </a:lnTo>
                                    <a:lnTo>
                                      <a:pt x="444" y="543"/>
                                    </a:lnTo>
                                    <a:lnTo>
                                      <a:pt x="438" y="537"/>
                                    </a:lnTo>
                                    <a:lnTo>
                                      <a:pt x="433" y="532"/>
                                    </a:lnTo>
                                    <a:lnTo>
                                      <a:pt x="427" y="526"/>
                                    </a:lnTo>
                                    <a:lnTo>
                                      <a:pt x="426" y="525"/>
                                    </a:lnTo>
                                    <a:lnTo>
                                      <a:pt x="426" y="523"/>
                                    </a:lnTo>
                                    <a:lnTo>
                                      <a:pt x="424" y="523"/>
                                    </a:lnTo>
                                    <a:lnTo>
                                      <a:pt x="424" y="522"/>
                                    </a:lnTo>
                                    <a:lnTo>
                                      <a:pt x="423" y="520"/>
                                    </a:lnTo>
                                    <a:lnTo>
                                      <a:pt x="421" y="519"/>
                                    </a:lnTo>
                                    <a:lnTo>
                                      <a:pt x="384" y="471"/>
                                    </a:lnTo>
                                    <a:lnTo>
                                      <a:pt x="382" y="469"/>
                                    </a:lnTo>
                                    <a:lnTo>
                                      <a:pt x="382" y="468"/>
                                    </a:lnTo>
                                    <a:lnTo>
                                      <a:pt x="381" y="468"/>
                                    </a:lnTo>
                                    <a:lnTo>
                                      <a:pt x="381" y="466"/>
                                    </a:lnTo>
                                    <a:lnTo>
                                      <a:pt x="379" y="465"/>
                                    </a:lnTo>
                                    <a:lnTo>
                                      <a:pt x="370" y="454"/>
                                    </a:lnTo>
                                    <a:lnTo>
                                      <a:pt x="361" y="445"/>
                                    </a:lnTo>
                                    <a:lnTo>
                                      <a:pt x="351" y="436"/>
                                    </a:lnTo>
                                    <a:lnTo>
                                      <a:pt x="340" y="427"/>
                                    </a:lnTo>
                                    <a:lnTo>
                                      <a:pt x="339" y="426"/>
                                    </a:lnTo>
                                    <a:lnTo>
                                      <a:pt x="337" y="426"/>
                                    </a:lnTo>
                                    <a:lnTo>
                                      <a:pt x="337" y="424"/>
                                    </a:lnTo>
                                    <a:lnTo>
                                      <a:pt x="336" y="424"/>
                                    </a:lnTo>
                                    <a:lnTo>
                                      <a:pt x="334" y="423"/>
                                    </a:lnTo>
                                    <a:lnTo>
                                      <a:pt x="328" y="418"/>
                                    </a:lnTo>
                                    <a:lnTo>
                                      <a:pt x="327" y="417"/>
                                    </a:lnTo>
                                    <a:lnTo>
                                      <a:pt x="325" y="415"/>
                                    </a:lnTo>
                                    <a:lnTo>
                                      <a:pt x="324" y="414"/>
                                    </a:lnTo>
                                    <a:lnTo>
                                      <a:pt x="322" y="414"/>
                                    </a:lnTo>
                                    <a:lnTo>
                                      <a:pt x="321" y="412"/>
                                    </a:lnTo>
                                    <a:lnTo>
                                      <a:pt x="319" y="411"/>
                                    </a:lnTo>
                                    <a:lnTo>
                                      <a:pt x="318" y="411"/>
                                    </a:lnTo>
                                    <a:lnTo>
                                      <a:pt x="316" y="409"/>
                                    </a:lnTo>
                                    <a:lnTo>
                                      <a:pt x="310" y="403"/>
                                    </a:lnTo>
                                    <a:lnTo>
                                      <a:pt x="304" y="397"/>
                                    </a:lnTo>
                                    <a:lnTo>
                                      <a:pt x="303" y="396"/>
                                    </a:lnTo>
                                    <a:lnTo>
                                      <a:pt x="301" y="394"/>
                                    </a:lnTo>
                                    <a:lnTo>
                                      <a:pt x="301" y="393"/>
                                    </a:lnTo>
                                    <a:lnTo>
                                      <a:pt x="300" y="391"/>
                                    </a:lnTo>
                                    <a:lnTo>
                                      <a:pt x="298" y="390"/>
                                    </a:lnTo>
                                    <a:lnTo>
                                      <a:pt x="297" y="388"/>
                                    </a:lnTo>
                                    <a:lnTo>
                                      <a:pt x="297" y="387"/>
                                    </a:lnTo>
                                    <a:lnTo>
                                      <a:pt x="295" y="385"/>
                                    </a:lnTo>
                                    <a:lnTo>
                                      <a:pt x="237" y="310"/>
                                    </a:lnTo>
                                    <a:lnTo>
                                      <a:pt x="184" y="243"/>
                                    </a:lnTo>
                                    <a:lnTo>
                                      <a:pt x="171" y="226"/>
                                    </a:lnTo>
                                    <a:lnTo>
                                      <a:pt x="163" y="217"/>
                                    </a:lnTo>
                                    <a:lnTo>
                                      <a:pt x="150" y="199"/>
                                    </a:lnTo>
                                    <a:lnTo>
                                      <a:pt x="78" y="106"/>
                                    </a:lnTo>
                                    <a:lnTo>
                                      <a:pt x="34" y="52"/>
                                    </a:lnTo>
                                    <a:lnTo>
                                      <a:pt x="34" y="51"/>
                                    </a:lnTo>
                                    <a:lnTo>
                                      <a:pt x="33" y="51"/>
                                    </a:lnTo>
                                    <a:lnTo>
                                      <a:pt x="33" y="49"/>
                                    </a:lnTo>
                                    <a:lnTo>
                                      <a:pt x="31" y="48"/>
                                    </a:lnTo>
                                    <a:lnTo>
                                      <a:pt x="31" y="46"/>
                                    </a:lnTo>
                                    <a:lnTo>
                                      <a:pt x="30" y="46"/>
                                    </a:lnTo>
                                    <a:lnTo>
                                      <a:pt x="22" y="34"/>
                                    </a:lnTo>
                                    <a:lnTo>
                                      <a:pt x="21" y="33"/>
                                    </a:lnTo>
                                    <a:lnTo>
                                      <a:pt x="21" y="31"/>
                                    </a:lnTo>
                                    <a:lnTo>
                                      <a:pt x="19" y="31"/>
                                    </a:lnTo>
                                    <a:lnTo>
                                      <a:pt x="19" y="30"/>
                                    </a:lnTo>
                                    <a:lnTo>
                                      <a:pt x="18" y="28"/>
                                    </a:lnTo>
                                    <a:lnTo>
                                      <a:pt x="10" y="16"/>
                                    </a:lnTo>
                                    <a:lnTo>
                                      <a:pt x="10" y="15"/>
                                    </a:lnTo>
                                    <a:lnTo>
                                      <a:pt x="9" y="15"/>
                                    </a:lnTo>
                                    <a:lnTo>
                                      <a:pt x="9" y="13"/>
                                    </a:lnTo>
                                    <a:lnTo>
                                      <a:pt x="7" y="12"/>
                                    </a:lnTo>
                                    <a:lnTo>
                                      <a:pt x="7" y="10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0" y="0"/>
                                    </a:lnTo>
                                  </a:path>
                                </a:pathLst>
                              </a:custGeom>
                              <a:noFill/>
                              <a:ln w="39688">
                                <a:solidFill>
                                  <a:srgbClr val="FF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zh-TW" altLang="en-US"/>
                              </a:p>
                            </p:txBody>
                          </p:sp>
                        </p:grpSp>
                        <p:grpSp>
                          <p:nvGrpSpPr>
                            <p:cNvPr id="160" name="群組 155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827463" y="2055813"/>
                              <a:ext cx="685800" cy="2946400"/>
                              <a:chOff x="3827463" y="2055813"/>
                              <a:chExt cx="685800" cy="2946400"/>
                            </a:xfrm>
                          </p:grpSpPr>
                          <p:sp>
                            <p:nvSpPr>
                              <p:cNvPr id="161" name="Freeform 19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827463" y="2055813"/>
                                <a:ext cx="261938" cy="2541588"/>
                              </a:xfrm>
                              <a:custGeom>
                                <a:avLst/>
                                <a:gdLst>
                                  <a:gd name="T0" fmla="*/ 2147483646 w 494"/>
                                  <a:gd name="T1" fmla="*/ 2147483646 h 4803"/>
                                  <a:gd name="T2" fmla="*/ 2147483646 w 494"/>
                                  <a:gd name="T3" fmla="*/ 2147483646 h 4803"/>
                                  <a:gd name="T4" fmla="*/ 2147483646 w 494"/>
                                  <a:gd name="T5" fmla="*/ 2147483646 h 4803"/>
                                  <a:gd name="T6" fmla="*/ 2147483646 w 494"/>
                                  <a:gd name="T7" fmla="*/ 2147483646 h 4803"/>
                                  <a:gd name="T8" fmla="*/ 2147483646 w 494"/>
                                  <a:gd name="T9" fmla="*/ 2147483646 h 4803"/>
                                  <a:gd name="T10" fmla="*/ 2147483646 w 494"/>
                                  <a:gd name="T11" fmla="*/ 2147483646 h 4803"/>
                                  <a:gd name="T12" fmla="*/ 2147483646 w 494"/>
                                  <a:gd name="T13" fmla="*/ 2147483646 h 4803"/>
                                  <a:gd name="T14" fmla="*/ 2147483646 w 494"/>
                                  <a:gd name="T15" fmla="*/ 2147483646 h 4803"/>
                                  <a:gd name="T16" fmla="*/ 2147483646 w 494"/>
                                  <a:gd name="T17" fmla="*/ 2147483646 h 4803"/>
                                  <a:gd name="T18" fmla="*/ 2147483646 w 494"/>
                                  <a:gd name="T19" fmla="*/ 2147483646 h 4803"/>
                                  <a:gd name="T20" fmla="*/ 2147483646 w 494"/>
                                  <a:gd name="T21" fmla="*/ 2147483646 h 4803"/>
                                  <a:gd name="T22" fmla="*/ 2147483646 w 494"/>
                                  <a:gd name="T23" fmla="*/ 2147483646 h 4803"/>
                                  <a:gd name="T24" fmla="*/ 2147483646 w 494"/>
                                  <a:gd name="T25" fmla="*/ 2147483646 h 4803"/>
                                  <a:gd name="T26" fmla="*/ 2147483646 w 494"/>
                                  <a:gd name="T27" fmla="*/ 2147483646 h 4803"/>
                                  <a:gd name="T28" fmla="*/ 2147483646 w 494"/>
                                  <a:gd name="T29" fmla="*/ 2147483646 h 4803"/>
                                  <a:gd name="T30" fmla="*/ 2147483646 w 494"/>
                                  <a:gd name="T31" fmla="*/ 2147483646 h 4803"/>
                                  <a:gd name="T32" fmla="*/ 2147483646 w 494"/>
                                  <a:gd name="T33" fmla="*/ 2147483646 h 4803"/>
                                  <a:gd name="T34" fmla="*/ 2147483646 w 494"/>
                                  <a:gd name="T35" fmla="*/ 2147483646 h 4803"/>
                                  <a:gd name="T36" fmla="*/ 2147483646 w 494"/>
                                  <a:gd name="T37" fmla="*/ 2147483646 h 4803"/>
                                  <a:gd name="T38" fmla="*/ 2147483646 w 494"/>
                                  <a:gd name="T39" fmla="*/ 2147483646 h 4803"/>
                                  <a:gd name="T40" fmla="*/ 2147483646 w 494"/>
                                  <a:gd name="T41" fmla="*/ 2147483646 h 4803"/>
                                  <a:gd name="T42" fmla="*/ 2147483646 w 494"/>
                                  <a:gd name="T43" fmla="*/ 2147483646 h 4803"/>
                                  <a:gd name="T44" fmla="*/ 2147483646 w 494"/>
                                  <a:gd name="T45" fmla="*/ 2147483646 h 4803"/>
                                  <a:gd name="T46" fmla="*/ 2147483646 w 494"/>
                                  <a:gd name="T47" fmla="*/ 2147483646 h 4803"/>
                                  <a:gd name="T48" fmla="*/ 2147483646 w 494"/>
                                  <a:gd name="T49" fmla="*/ 2147483646 h 4803"/>
                                  <a:gd name="T50" fmla="*/ 2147483646 w 494"/>
                                  <a:gd name="T51" fmla="*/ 2147483646 h 4803"/>
                                  <a:gd name="T52" fmla="*/ 2147483646 w 494"/>
                                  <a:gd name="T53" fmla="*/ 2147483646 h 4803"/>
                                  <a:gd name="T54" fmla="*/ 2147483646 w 494"/>
                                  <a:gd name="T55" fmla="*/ 2147483646 h 4803"/>
                                  <a:gd name="T56" fmla="*/ 2147483646 w 494"/>
                                  <a:gd name="T57" fmla="*/ 2147483646 h 4803"/>
                                  <a:gd name="T58" fmla="*/ 2147483646 w 494"/>
                                  <a:gd name="T59" fmla="*/ 2147483646 h 4803"/>
                                  <a:gd name="T60" fmla="*/ 2147483646 w 494"/>
                                  <a:gd name="T61" fmla="*/ 2147483646 h 4803"/>
                                  <a:gd name="T62" fmla="*/ 2147483646 w 494"/>
                                  <a:gd name="T63" fmla="*/ 2147483646 h 4803"/>
                                  <a:gd name="T64" fmla="*/ 2147483646 w 494"/>
                                  <a:gd name="T65" fmla="*/ 2147483646 h 4803"/>
                                  <a:gd name="T66" fmla="*/ 2147483646 w 494"/>
                                  <a:gd name="T67" fmla="*/ 2147483646 h 4803"/>
                                  <a:gd name="T68" fmla="*/ 2147483646 w 494"/>
                                  <a:gd name="T69" fmla="*/ 2147483646 h 4803"/>
                                  <a:gd name="T70" fmla="*/ 2147483646 w 494"/>
                                  <a:gd name="T71" fmla="*/ 2147483646 h 4803"/>
                                  <a:gd name="T72" fmla="*/ 2147483646 w 494"/>
                                  <a:gd name="T73" fmla="*/ 2147483646 h 4803"/>
                                  <a:gd name="T74" fmla="*/ 2147483646 w 494"/>
                                  <a:gd name="T75" fmla="*/ 2147483646 h 4803"/>
                                  <a:gd name="T76" fmla="*/ 2147483646 w 494"/>
                                  <a:gd name="T77" fmla="*/ 2147483646 h 4803"/>
                                  <a:gd name="T78" fmla="*/ 2147483646 w 494"/>
                                  <a:gd name="T79" fmla="*/ 2147483646 h 4803"/>
                                  <a:gd name="T80" fmla="*/ 2147483646 w 494"/>
                                  <a:gd name="T81" fmla="*/ 2147483646 h 4803"/>
                                  <a:gd name="T82" fmla="*/ 2147483646 w 494"/>
                                  <a:gd name="T83" fmla="*/ 2147483646 h 4803"/>
                                  <a:gd name="T84" fmla="*/ 2147483646 w 494"/>
                                  <a:gd name="T85" fmla="*/ 2147483646 h 4803"/>
                                  <a:gd name="T86" fmla="*/ 2147483646 w 494"/>
                                  <a:gd name="T87" fmla="*/ 2147483646 h 4803"/>
                                  <a:gd name="T88" fmla="*/ 2147483646 w 494"/>
                                  <a:gd name="T89" fmla="*/ 2147483646 h 4803"/>
                                  <a:gd name="T90" fmla="*/ 2147483646 w 494"/>
                                  <a:gd name="T91" fmla="*/ 2147483646 h 4803"/>
                                  <a:gd name="T92" fmla="*/ 2147483646 w 494"/>
                                  <a:gd name="T93" fmla="*/ 2147483646 h 4803"/>
                                  <a:gd name="T94" fmla="*/ 2147483646 w 494"/>
                                  <a:gd name="T95" fmla="*/ 2147483646 h 4803"/>
                                  <a:gd name="T96" fmla="*/ 2147483646 w 494"/>
                                  <a:gd name="T97" fmla="*/ 2147483646 h 4803"/>
                                  <a:gd name="T98" fmla="*/ 2147483646 w 494"/>
                                  <a:gd name="T99" fmla="*/ 2147483646 h 4803"/>
                                  <a:gd name="T100" fmla="*/ 2147483646 w 494"/>
                                  <a:gd name="T101" fmla="*/ 2147483646 h 4803"/>
                                  <a:gd name="T102" fmla="*/ 2147483646 w 494"/>
                                  <a:gd name="T103" fmla="*/ 2147483646 h 4803"/>
                                  <a:gd name="T104" fmla="*/ 2147483646 w 494"/>
                                  <a:gd name="T105" fmla="*/ 2147483646 h 4803"/>
                                  <a:gd name="T106" fmla="*/ 2147483646 w 494"/>
                                  <a:gd name="T107" fmla="*/ 2147483646 h 4803"/>
                                  <a:gd name="T108" fmla="*/ 2147483646 w 494"/>
                                  <a:gd name="T109" fmla="*/ 2147483646 h 4803"/>
                                  <a:gd name="T110" fmla="*/ 2147483646 w 494"/>
                                  <a:gd name="T111" fmla="*/ 2147483646 h 4803"/>
                                  <a:gd name="T112" fmla="*/ 2147483646 w 494"/>
                                  <a:gd name="T113" fmla="*/ 2147483646 h 4803"/>
                                  <a:gd name="T114" fmla="*/ 2147483646 w 494"/>
                                  <a:gd name="T115" fmla="*/ 2147483646 h 4803"/>
                                  <a:gd name="T116" fmla="*/ 2147483646 w 494"/>
                                  <a:gd name="T117" fmla="*/ 2147483646 h 4803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60000 65536"/>
                                  <a:gd name="T169" fmla="*/ 0 60000 65536"/>
                                  <a:gd name="T170" fmla="*/ 0 60000 65536"/>
                                  <a:gd name="T171" fmla="*/ 0 60000 65536"/>
                                  <a:gd name="T172" fmla="*/ 0 60000 65536"/>
                                  <a:gd name="T173" fmla="*/ 0 60000 65536"/>
                                  <a:gd name="T174" fmla="*/ 0 60000 65536"/>
                                  <a:gd name="T175" fmla="*/ 0 60000 65536"/>
                                  <a:gd name="T176" fmla="*/ 0 60000 65536"/>
                                  <a:gd name="T177" fmla="*/ 0 w 494"/>
                                  <a:gd name="T178" fmla="*/ 0 h 4803"/>
                                  <a:gd name="T179" fmla="*/ 494 w 494"/>
                                  <a:gd name="T180" fmla="*/ 4803 h 4803"/>
                                </a:gdLst>
                                <a:ahLst/>
                                <a:cxnLst>
                                  <a:cxn ang="T118">
                                    <a:pos x="T0" y="T1"/>
                                  </a:cxn>
                                  <a:cxn ang="T119">
                                    <a:pos x="T2" y="T3"/>
                                  </a:cxn>
                                  <a:cxn ang="T120">
                                    <a:pos x="T4" y="T5"/>
                                  </a:cxn>
                                  <a:cxn ang="T121">
                                    <a:pos x="T6" y="T7"/>
                                  </a:cxn>
                                  <a:cxn ang="T122">
                                    <a:pos x="T8" y="T9"/>
                                  </a:cxn>
                                  <a:cxn ang="T123">
                                    <a:pos x="T10" y="T11"/>
                                  </a:cxn>
                                  <a:cxn ang="T124">
                                    <a:pos x="T12" y="T13"/>
                                  </a:cxn>
                                  <a:cxn ang="T125">
                                    <a:pos x="T14" y="T15"/>
                                  </a:cxn>
                                  <a:cxn ang="T126">
                                    <a:pos x="T16" y="T17"/>
                                  </a:cxn>
                                  <a:cxn ang="T127">
                                    <a:pos x="T18" y="T19"/>
                                  </a:cxn>
                                  <a:cxn ang="T128">
                                    <a:pos x="T20" y="T21"/>
                                  </a:cxn>
                                  <a:cxn ang="T129">
                                    <a:pos x="T22" y="T23"/>
                                  </a:cxn>
                                  <a:cxn ang="T130">
                                    <a:pos x="T24" y="T25"/>
                                  </a:cxn>
                                  <a:cxn ang="T131">
                                    <a:pos x="T26" y="T27"/>
                                  </a:cxn>
                                  <a:cxn ang="T132">
                                    <a:pos x="T28" y="T29"/>
                                  </a:cxn>
                                  <a:cxn ang="T133">
                                    <a:pos x="T30" y="T31"/>
                                  </a:cxn>
                                  <a:cxn ang="T134">
                                    <a:pos x="T32" y="T33"/>
                                  </a:cxn>
                                  <a:cxn ang="T135">
                                    <a:pos x="T34" y="T35"/>
                                  </a:cxn>
                                  <a:cxn ang="T136">
                                    <a:pos x="T36" y="T37"/>
                                  </a:cxn>
                                  <a:cxn ang="T137">
                                    <a:pos x="T38" y="T39"/>
                                  </a:cxn>
                                  <a:cxn ang="T138">
                                    <a:pos x="T40" y="T41"/>
                                  </a:cxn>
                                  <a:cxn ang="T139">
                                    <a:pos x="T42" y="T43"/>
                                  </a:cxn>
                                  <a:cxn ang="T140">
                                    <a:pos x="T44" y="T45"/>
                                  </a:cxn>
                                  <a:cxn ang="T141">
                                    <a:pos x="T46" y="T47"/>
                                  </a:cxn>
                                  <a:cxn ang="T142">
                                    <a:pos x="T48" y="T49"/>
                                  </a:cxn>
                                  <a:cxn ang="T143">
                                    <a:pos x="T50" y="T51"/>
                                  </a:cxn>
                                  <a:cxn ang="T144">
                                    <a:pos x="T52" y="T53"/>
                                  </a:cxn>
                                  <a:cxn ang="T145">
                                    <a:pos x="T54" y="T55"/>
                                  </a:cxn>
                                  <a:cxn ang="T146">
                                    <a:pos x="T56" y="T57"/>
                                  </a:cxn>
                                  <a:cxn ang="T147">
                                    <a:pos x="T58" y="T59"/>
                                  </a:cxn>
                                  <a:cxn ang="T148">
                                    <a:pos x="T60" y="T61"/>
                                  </a:cxn>
                                  <a:cxn ang="T149">
                                    <a:pos x="T62" y="T63"/>
                                  </a:cxn>
                                  <a:cxn ang="T150">
                                    <a:pos x="T64" y="T65"/>
                                  </a:cxn>
                                  <a:cxn ang="T151">
                                    <a:pos x="T66" y="T67"/>
                                  </a:cxn>
                                  <a:cxn ang="T152">
                                    <a:pos x="T68" y="T69"/>
                                  </a:cxn>
                                  <a:cxn ang="T153">
                                    <a:pos x="T70" y="T71"/>
                                  </a:cxn>
                                  <a:cxn ang="T154">
                                    <a:pos x="T72" y="T73"/>
                                  </a:cxn>
                                  <a:cxn ang="T155">
                                    <a:pos x="T74" y="T75"/>
                                  </a:cxn>
                                  <a:cxn ang="T156">
                                    <a:pos x="T76" y="T77"/>
                                  </a:cxn>
                                  <a:cxn ang="T157">
                                    <a:pos x="T78" y="T79"/>
                                  </a:cxn>
                                  <a:cxn ang="T158">
                                    <a:pos x="T80" y="T81"/>
                                  </a:cxn>
                                  <a:cxn ang="T159">
                                    <a:pos x="T82" y="T83"/>
                                  </a:cxn>
                                  <a:cxn ang="T160">
                                    <a:pos x="T84" y="T85"/>
                                  </a:cxn>
                                  <a:cxn ang="T161">
                                    <a:pos x="T86" y="T87"/>
                                  </a:cxn>
                                  <a:cxn ang="T162">
                                    <a:pos x="T88" y="T89"/>
                                  </a:cxn>
                                  <a:cxn ang="T163">
                                    <a:pos x="T90" y="T91"/>
                                  </a:cxn>
                                  <a:cxn ang="T164">
                                    <a:pos x="T92" y="T93"/>
                                  </a:cxn>
                                  <a:cxn ang="T165">
                                    <a:pos x="T94" y="T95"/>
                                  </a:cxn>
                                  <a:cxn ang="T166">
                                    <a:pos x="T96" y="T97"/>
                                  </a:cxn>
                                  <a:cxn ang="T167">
                                    <a:pos x="T98" y="T99"/>
                                  </a:cxn>
                                  <a:cxn ang="T168">
                                    <a:pos x="T100" y="T101"/>
                                  </a:cxn>
                                  <a:cxn ang="T169">
                                    <a:pos x="T102" y="T103"/>
                                  </a:cxn>
                                  <a:cxn ang="T170">
                                    <a:pos x="T104" y="T105"/>
                                  </a:cxn>
                                  <a:cxn ang="T171">
                                    <a:pos x="T106" y="T107"/>
                                  </a:cxn>
                                  <a:cxn ang="T172">
                                    <a:pos x="T108" y="T109"/>
                                  </a:cxn>
                                  <a:cxn ang="T173">
                                    <a:pos x="T110" y="T111"/>
                                  </a:cxn>
                                  <a:cxn ang="T174">
                                    <a:pos x="T112" y="T113"/>
                                  </a:cxn>
                                  <a:cxn ang="T175">
                                    <a:pos x="T114" y="T115"/>
                                  </a:cxn>
                                  <a:cxn ang="T176">
                                    <a:pos x="T116" y="T117"/>
                                  </a:cxn>
                                </a:cxnLst>
                                <a:rect l="T177" t="T178" r="T179" b="T180"/>
                                <a:pathLst>
                                  <a:path w="494" h="4803">
                                    <a:moveTo>
                                      <a:pt x="425" y="4803"/>
                                    </a:moveTo>
                                    <a:lnTo>
                                      <a:pt x="423" y="4803"/>
                                    </a:lnTo>
                                    <a:lnTo>
                                      <a:pt x="423" y="4801"/>
                                    </a:lnTo>
                                    <a:lnTo>
                                      <a:pt x="422" y="4800"/>
                                    </a:lnTo>
                                    <a:lnTo>
                                      <a:pt x="422" y="4798"/>
                                    </a:lnTo>
                                    <a:lnTo>
                                      <a:pt x="420" y="4798"/>
                                    </a:lnTo>
                                    <a:lnTo>
                                      <a:pt x="404" y="4776"/>
                                    </a:lnTo>
                                    <a:lnTo>
                                      <a:pt x="404" y="4774"/>
                                    </a:lnTo>
                                    <a:lnTo>
                                      <a:pt x="402" y="4774"/>
                                    </a:lnTo>
                                    <a:lnTo>
                                      <a:pt x="402" y="4773"/>
                                    </a:lnTo>
                                    <a:lnTo>
                                      <a:pt x="401" y="4771"/>
                                    </a:lnTo>
                                    <a:lnTo>
                                      <a:pt x="398" y="4767"/>
                                    </a:lnTo>
                                    <a:lnTo>
                                      <a:pt x="396" y="4767"/>
                                    </a:lnTo>
                                    <a:lnTo>
                                      <a:pt x="396" y="4765"/>
                                    </a:lnTo>
                                    <a:lnTo>
                                      <a:pt x="396" y="4764"/>
                                    </a:lnTo>
                                    <a:lnTo>
                                      <a:pt x="395" y="4764"/>
                                    </a:lnTo>
                                    <a:lnTo>
                                      <a:pt x="395" y="4762"/>
                                    </a:lnTo>
                                    <a:lnTo>
                                      <a:pt x="390" y="4756"/>
                                    </a:lnTo>
                                    <a:lnTo>
                                      <a:pt x="383" y="4747"/>
                                    </a:lnTo>
                                    <a:lnTo>
                                      <a:pt x="350" y="4702"/>
                                    </a:lnTo>
                                    <a:lnTo>
                                      <a:pt x="339" y="4687"/>
                                    </a:lnTo>
                                    <a:lnTo>
                                      <a:pt x="338" y="4686"/>
                                    </a:lnTo>
                                    <a:lnTo>
                                      <a:pt x="336" y="4684"/>
                                    </a:lnTo>
                                    <a:lnTo>
                                      <a:pt x="336" y="4683"/>
                                    </a:lnTo>
                                    <a:lnTo>
                                      <a:pt x="335" y="4681"/>
                                    </a:lnTo>
                                    <a:lnTo>
                                      <a:pt x="335" y="4680"/>
                                    </a:lnTo>
                                    <a:lnTo>
                                      <a:pt x="333" y="4678"/>
                                    </a:lnTo>
                                    <a:lnTo>
                                      <a:pt x="332" y="4677"/>
                                    </a:lnTo>
                                    <a:lnTo>
                                      <a:pt x="332" y="4675"/>
                                    </a:lnTo>
                                    <a:lnTo>
                                      <a:pt x="329" y="4672"/>
                                    </a:lnTo>
                                    <a:lnTo>
                                      <a:pt x="327" y="4668"/>
                                    </a:lnTo>
                                    <a:lnTo>
                                      <a:pt x="326" y="4666"/>
                                    </a:lnTo>
                                    <a:lnTo>
                                      <a:pt x="326" y="4665"/>
                                    </a:lnTo>
                                    <a:lnTo>
                                      <a:pt x="326" y="4663"/>
                                    </a:lnTo>
                                    <a:lnTo>
                                      <a:pt x="324" y="4662"/>
                                    </a:lnTo>
                                    <a:lnTo>
                                      <a:pt x="324" y="4660"/>
                                    </a:lnTo>
                                    <a:lnTo>
                                      <a:pt x="323" y="4659"/>
                                    </a:lnTo>
                                    <a:lnTo>
                                      <a:pt x="323" y="4657"/>
                                    </a:lnTo>
                                    <a:lnTo>
                                      <a:pt x="321" y="4656"/>
                                    </a:lnTo>
                                    <a:lnTo>
                                      <a:pt x="320" y="4651"/>
                                    </a:lnTo>
                                    <a:lnTo>
                                      <a:pt x="320" y="4650"/>
                                    </a:lnTo>
                                    <a:lnTo>
                                      <a:pt x="320" y="4648"/>
                                    </a:lnTo>
                                    <a:lnTo>
                                      <a:pt x="318" y="4647"/>
                                    </a:lnTo>
                                    <a:lnTo>
                                      <a:pt x="318" y="4645"/>
                                    </a:lnTo>
                                    <a:lnTo>
                                      <a:pt x="317" y="4644"/>
                                    </a:lnTo>
                                    <a:lnTo>
                                      <a:pt x="317" y="4642"/>
                                    </a:lnTo>
                                    <a:lnTo>
                                      <a:pt x="315" y="4641"/>
                                    </a:lnTo>
                                    <a:lnTo>
                                      <a:pt x="312" y="4635"/>
                                    </a:lnTo>
                                    <a:lnTo>
                                      <a:pt x="309" y="4629"/>
                                    </a:lnTo>
                                    <a:lnTo>
                                      <a:pt x="306" y="4624"/>
                                    </a:lnTo>
                                    <a:lnTo>
                                      <a:pt x="305" y="4623"/>
                                    </a:lnTo>
                                    <a:lnTo>
                                      <a:pt x="305" y="4621"/>
                                    </a:lnTo>
                                    <a:lnTo>
                                      <a:pt x="303" y="4620"/>
                                    </a:lnTo>
                                    <a:lnTo>
                                      <a:pt x="302" y="4618"/>
                                    </a:lnTo>
                                    <a:lnTo>
                                      <a:pt x="302" y="4617"/>
                                    </a:lnTo>
                                    <a:lnTo>
                                      <a:pt x="300" y="4617"/>
                                    </a:lnTo>
                                    <a:lnTo>
                                      <a:pt x="300" y="4615"/>
                                    </a:lnTo>
                                    <a:lnTo>
                                      <a:pt x="290" y="4603"/>
                                    </a:lnTo>
                                    <a:lnTo>
                                      <a:pt x="284" y="4594"/>
                                    </a:lnTo>
                                    <a:lnTo>
                                      <a:pt x="252" y="4557"/>
                                    </a:lnTo>
                                    <a:lnTo>
                                      <a:pt x="234" y="4533"/>
                                    </a:lnTo>
                                    <a:lnTo>
                                      <a:pt x="189" y="4470"/>
                                    </a:lnTo>
                                    <a:lnTo>
                                      <a:pt x="174" y="4450"/>
                                    </a:lnTo>
                                    <a:lnTo>
                                      <a:pt x="173" y="4449"/>
                                    </a:lnTo>
                                    <a:lnTo>
                                      <a:pt x="173" y="4447"/>
                                    </a:lnTo>
                                    <a:lnTo>
                                      <a:pt x="171" y="4446"/>
                                    </a:lnTo>
                                    <a:lnTo>
                                      <a:pt x="170" y="4444"/>
                                    </a:lnTo>
                                    <a:lnTo>
                                      <a:pt x="170" y="4443"/>
                                    </a:lnTo>
                                    <a:lnTo>
                                      <a:pt x="168" y="4441"/>
                                    </a:lnTo>
                                    <a:lnTo>
                                      <a:pt x="167" y="4440"/>
                                    </a:lnTo>
                                    <a:lnTo>
                                      <a:pt x="167" y="4438"/>
                                    </a:lnTo>
                                    <a:lnTo>
                                      <a:pt x="162" y="4432"/>
                                    </a:lnTo>
                                    <a:lnTo>
                                      <a:pt x="159" y="4425"/>
                                    </a:lnTo>
                                    <a:lnTo>
                                      <a:pt x="159" y="4423"/>
                                    </a:lnTo>
                                    <a:lnTo>
                                      <a:pt x="158" y="4422"/>
                                    </a:lnTo>
                                    <a:lnTo>
                                      <a:pt x="158" y="4420"/>
                                    </a:lnTo>
                                    <a:lnTo>
                                      <a:pt x="158" y="4419"/>
                                    </a:lnTo>
                                    <a:lnTo>
                                      <a:pt x="156" y="4417"/>
                                    </a:lnTo>
                                    <a:lnTo>
                                      <a:pt x="156" y="4414"/>
                                    </a:lnTo>
                                    <a:lnTo>
                                      <a:pt x="155" y="4413"/>
                                    </a:lnTo>
                                    <a:lnTo>
                                      <a:pt x="155" y="4411"/>
                                    </a:lnTo>
                                    <a:lnTo>
                                      <a:pt x="134" y="4350"/>
                                    </a:lnTo>
                                    <a:lnTo>
                                      <a:pt x="129" y="4336"/>
                                    </a:lnTo>
                                    <a:lnTo>
                                      <a:pt x="105" y="4270"/>
                                    </a:lnTo>
                                    <a:lnTo>
                                      <a:pt x="60" y="4143"/>
                                    </a:lnTo>
                                    <a:lnTo>
                                      <a:pt x="53" y="4125"/>
                                    </a:lnTo>
                                    <a:lnTo>
                                      <a:pt x="32" y="4071"/>
                                    </a:lnTo>
                                    <a:lnTo>
                                      <a:pt x="32" y="4069"/>
                                    </a:lnTo>
                                    <a:lnTo>
                                      <a:pt x="32" y="4066"/>
                                    </a:lnTo>
                                    <a:lnTo>
                                      <a:pt x="30" y="4065"/>
                                    </a:lnTo>
                                    <a:lnTo>
                                      <a:pt x="30" y="4063"/>
                                    </a:lnTo>
                                    <a:lnTo>
                                      <a:pt x="29" y="4062"/>
                                    </a:lnTo>
                                    <a:lnTo>
                                      <a:pt x="29" y="4060"/>
                                    </a:lnTo>
                                    <a:lnTo>
                                      <a:pt x="27" y="4057"/>
                                    </a:lnTo>
                                    <a:lnTo>
                                      <a:pt x="27" y="4056"/>
                                    </a:lnTo>
                                    <a:lnTo>
                                      <a:pt x="27" y="4054"/>
                                    </a:lnTo>
                                    <a:lnTo>
                                      <a:pt x="26" y="4050"/>
                                    </a:lnTo>
                                    <a:lnTo>
                                      <a:pt x="24" y="4044"/>
                                    </a:lnTo>
                                    <a:lnTo>
                                      <a:pt x="24" y="4038"/>
                                    </a:lnTo>
                                    <a:lnTo>
                                      <a:pt x="24" y="4033"/>
                                    </a:lnTo>
                                    <a:lnTo>
                                      <a:pt x="24" y="4030"/>
                                    </a:lnTo>
                                    <a:lnTo>
                                      <a:pt x="24" y="4029"/>
                                    </a:lnTo>
                                    <a:lnTo>
                                      <a:pt x="24" y="4027"/>
                                    </a:lnTo>
                                    <a:lnTo>
                                      <a:pt x="24" y="4026"/>
                                    </a:lnTo>
                                    <a:lnTo>
                                      <a:pt x="24" y="4024"/>
                                    </a:lnTo>
                                    <a:lnTo>
                                      <a:pt x="24" y="4021"/>
                                    </a:lnTo>
                                    <a:lnTo>
                                      <a:pt x="24" y="4020"/>
                                    </a:lnTo>
                                    <a:lnTo>
                                      <a:pt x="24" y="4018"/>
                                    </a:lnTo>
                                    <a:lnTo>
                                      <a:pt x="26" y="4017"/>
                                    </a:lnTo>
                                    <a:lnTo>
                                      <a:pt x="27" y="3996"/>
                                    </a:lnTo>
                                    <a:lnTo>
                                      <a:pt x="33" y="3942"/>
                                    </a:lnTo>
                                    <a:lnTo>
                                      <a:pt x="36" y="3919"/>
                                    </a:lnTo>
                                    <a:lnTo>
                                      <a:pt x="38" y="3909"/>
                                    </a:lnTo>
                                    <a:lnTo>
                                      <a:pt x="42" y="3862"/>
                                    </a:lnTo>
                                    <a:lnTo>
                                      <a:pt x="45" y="3831"/>
                                    </a:lnTo>
                                    <a:lnTo>
                                      <a:pt x="53" y="3715"/>
                                    </a:lnTo>
                                    <a:lnTo>
                                      <a:pt x="54" y="3700"/>
                                    </a:lnTo>
                                    <a:lnTo>
                                      <a:pt x="56" y="3687"/>
                                    </a:lnTo>
                                    <a:lnTo>
                                      <a:pt x="57" y="3670"/>
                                    </a:lnTo>
                                    <a:lnTo>
                                      <a:pt x="59" y="3661"/>
                                    </a:lnTo>
                                    <a:lnTo>
                                      <a:pt x="63" y="3586"/>
                                    </a:lnTo>
                                    <a:lnTo>
                                      <a:pt x="65" y="3570"/>
                                    </a:lnTo>
                                    <a:lnTo>
                                      <a:pt x="66" y="3555"/>
                                    </a:lnTo>
                                    <a:lnTo>
                                      <a:pt x="68" y="3535"/>
                                    </a:lnTo>
                                    <a:lnTo>
                                      <a:pt x="68" y="3531"/>
                                    </a:lnTo>
                                    <a:lnTo>
                                      <a:pt x="78" y="3402"/>
                                    </a:lnTo>
                                    <a:lnTo>
                                      <a:pt x="84" y="3312"/>
                                    </a:lnTo>
                                    <a:lnTo>
                                      <a:pt x="84" y="3310"/>
                                    </a:lnTo>
                                    <a:lnTo>
                                      <a:pt x="84" y="3309"/>
                                    </a:lnTo>
                                    <a:lnTo>
                                      <a:pt x="86" y="3307"/>
                                    </a:lnTo>
                                    <a:lnTo>
                                      <a:pt x="86" y="3306"/>
                                    </a:lnTo>
                                    <a:lnTo>
                                      <a:pt x="86" y="3304"/>
                                    </a:lnTo>
                                    <a:lnTo>
                                      <a:pt x="86" y="3292"/>
                                    </a:lnTo>
                                    <a:lnTo>
                                      <a:pt x="86" y="3280"/>
                                    </a:lnTo>
                                    <a:lnTo>
                                      <a:pt x="84" y="3267"/>
                                    </a:lnTo>
                                    <a:lnTo>
                                      <a:pt x="83" y="3255"/>
                                    </a:lnTo>
                                    <a:lnTo>
                                      <a:pt x="83" y="3253"/>
                                    </a:lnTo>
                                    <a:lnTo>
                                      <a:pt x="83" y="3252"/>
                                    </a:lnTo>
                                    <a:lnTo>
                                      <a:pt x="81" y="3250"/>
                                    </a:lnTo>
                                    <a:lnTo>
                                      <a:pt x="81" y="3249"/>
                                    </a:lnTo>
                                    <a:lnTo>
                                      <a:pt x="81" y="3247"/>
                                    </a:lnTo>
                                    <a:lnTo>
                                      <a:pt x="80" y="3237"/>
                                    </a:lnTo>
                                    <a:lnTo>
                                      <a:pt x="80" y="3235"/>
                                    </a:lnTo>
                                    <a:lnTo>
                                      <a:pt x="80" y="3234"/>
                                    </a:lnTo>
                                    <a:lnTo>
                                      <a:pt x="78" y="3234"/>
                                    </a:lnTo>
                                    <a:lnTo>
                                      <a:pt x="78" y="3232"/>
                                    </a:lnTo>
                                    <a:lnTo>
                                      <a:pt x="75" y="3213"/>
                                    </a:lnTo>
                                    <a:lnTo>
                                      <a:pt x="75" y="3211"/>
                                    </a:lnTo>
                                    <a:lnTo>
                                      <a:pt x="75" y="3210"/>
                                    </a:lnTo>
                                    <a:lnTo>
                                      <a:pt x="75" y="3208"/>
                                    </a:lnTo>
                                    <a:lnTo>
                                      <a:pt x="72" y="3183"/>
                                    </a:lnTo>
                                    <a:lnTo>
                                      <a:pt x="71" y="3163"/>
                                    </a:lnTo>
                                    <a:lnTo>
                                      <a:pt x="71" y="3162"/>
                                    </a:lnTo>
                                    <a:lnTo>
                                      <a:pt x="71" y="3160"/>
                                    </a:lnTo>
                                    <a:lnTo>
                                      <a:pt x="71" y="3159"/>
                                    </a:lnTo>
                                    <a:lnTo>
                                      <a:pt x="71" y="3157"/>
                                    </a:lnTo>
                                    <a:lnTo>
                                      <a:pt x="69" y="3144"/>
                                    </a:lnTo>
                                    <a:lnTo>
                                      <a:pt x="69" y="3129"/>
                                    </a:lnTo>
                                    <a:lnTo>
                                      <a:pt x="71" y="3115"/>
                                    </a:lnTo>
                                    <a:lnTo>
                                      <a:pt x="71" y="3114"/>
                                    </a:lnTo>
                                    <a:lnTo>
                                      <a:pt x="71" y="3112"/>
                                    </a:lnTo>
                                    <a:lnTo>
                                      <a:pt x="71" y="3111"/>
                                    </a:lnTo>
                                    <a:lnTo>
                                      <a:pt x="72" y="3102"/>
                                    </a:lnTo>
                                    <a:lnTo>
                                      <a:pt x="72" y="3100"/>
                                    </a:lnTo>
                                    <a:lnTo>
                                      <a:pt x="72" y="3099"/>
                                    </a:lnTo>
                                    <a:lnTo>
                                      <a:pt x="72" y="3097"/>
                                    </a:lnTo>
                                    <a:lnTo>
                                      <a:pt x="74" y="3066"/>
                                    </a:lnTo>
                                    <a:lnTo>
                                      <a:pt x="74" y="3064"/>
                                    </a:lnTo>
                                    <a:lnTo>
                                      <a:pt x="74" y="3063"/>
                                    </a:lnTo>
                                    <a:lnTo>
                                      <a:pt x="74" y="3061"/>
                                    </a:lnTo>
                                    <a:lnTo>
                                      <a:pt x="74" y="3045"/>
                                    </a:lnTo>
                                    <a:lnTo>
                                      <a:pt x="74" y="3021"/>
                                    </a:lnTo>
                                    <a:lnTo>
                                      <a:pt x="77" y="2959"/>
                                    </a:lnTo>
                                    <a:lnTo>
                                      <a:pt x="78" y="2881"/>
                                    </a:lnTo>
                                    <a:lnTo>
                                      <a:pt x="78" y="2880"/>
                                    </a:lnTo>
                                    <a:lnTo>
                                      <a:pt x="78" y="2877"/>
                                    </a:lnTo>
                                    <a:lnTo>
                                      <a:pt x="78" y="2875"/>
                                    </a:lnTo>
                                    <a:lnTo>
                                      <a:pt x="78" y="2872"/>
                                    </a:lnTo>
                                    <a:lnTo>
                                      <a:pt x="80" y="2871"/>
                                    </a:lnTo>
                                    <a:lnTo>
                                      <a:pt x="80" y="2868"/>
                                    </a:lnTo>
                                    <a:lnTo>
                                      <a:pt x="80" y="2866"/>
                                    </a:lnTo>
                                    <a:lnTo>
                                      <a:pt x="80" y="2863"/>
                                    </a:lnTo>
                                    <a:lnTo>
                                      <a:pt x="81" y="2857"/>
                                    </a:lnTo>
                                    <a:lnTo>
                                      <a:pt x="83" y="2850"/>
                                    </a:lnTo>
                                    <a:lnTo>
                                      <a:pt x="84" y="2842"/>
                                    </a:lnTo>
                                    <a:lnTo>
                                      <a:pt x="84" y="2841"/>
                                    </a:lnTo>
                                    <a:lnTo>
                                      <a:pt x="86" y="2838"/>
                                    </a:lnTo>
                                    <a:lnTo>
                                      <a:pt x="86" y="2836"/>
                                    </a:lnTo>
                                    <a:lnTo>
                                      <a:pt x="87" y="2835"/>
                                    </a:lnTo>
                                    <a:lnTo>
                                      <a:pt x="87" y="2832"/>
                                    </a:lnTo>
                                    <a:lnTo>
                                      <a:pt x="89" y="2830"/>
                                    </a:lnTo>
                                    <a:lnTo>
                                      <a:pt x="89" y="2827"/>
                                    </a:lnTo>
                                    <a:lnTo>
                                      <a:pt x="90" y="2826"/>
                                    </a:lnTo>
                                    <a:lnTo>
                                      <a:pt x="114" y="2764"/>
                                    </a:lnTo>
                                    <a:lnTo>
                                      <a:pt x="116" y="2763"/>
                                    </a:lnTo>
                                    <a:lnTo>
                                      <a:pt x="116" y="2761"/>
                                    </a:lnTo>
                                    <a:lnTo>
                                      <a:pt x="116" y="2760"/>
                                    </a:lnTo>
                                    <a:lnTo>
                                      <a:pt x="117" y="2758"/>
                                    </a:lnTo>
                                    <a:lnTo>
                                      <a:pt x="117" y="2757"/>
                                    </a:lnTo>
                                    <a:lnTo>
                                      <a:pt x="123" y="2745"/>
                                    </a:lnTo>
                                    <a:lnTo>
                                      <a:pt x="129" y="2734"/>
                                    </a:lnTo>
                                    <a:lnTo>
                                      <a:pt x="129" y="2733"/>
                                    </a:lnTo>
                                    <a:lnTo>
                                      <a:pt x="129" y="2731"/>
                                    </a:lnTo>
                                    <a:lnTo>
                                      <a:pt x="131" y="2730"/>
                                    </a:lnTo>
                                    <a:lnTo>
                                      <a:pt x="131" y="2728"/>
                                    </a:lnTo>
                                    <a:lnTo>
                                      <a:pt x="132" y="2728"/>
                                    </a:lnTo>
                                    <a:lnTo>
                                      <a:pt x="132" y="2727"/>
                                    </a:lnTo>
                                    <a:lnTo>
                                      <a:pt x="152" y="2694"/>
                                    </a:lnTo>
                                    <a:lnTo>
                                      <a:pt x="162" y="2676"/>
                                    </a:lnTo>
                                    <a:lnTo>
                                      <a:pt x="162" y="2674"/>
                                    </a:lnTo>
                                    <a:lnTo>
                                      <a:pt x="164" y="2673"/>
                                    </a:lnTo>
                                    <a:lnTo>
                                      <a:pt x="164" y="2671"/>
                                    </a:lnTo>
                                    <a:lnTo>
                                      <a:pt x="165" y="2671"/>
                                    </a:lnTo>
                                    <a:lnTo>
                                      <a:pt x="165" y="2670"/>
                                    </a:lnTo>
                                    <a:lnTo>
                                      <a:pt x="179" y="2650"/>
                                    </a:lnTo>
                                    <a:lnTo>
                                      <a:pt x="194" y="2629"/>
                                    </a:lnTo>
                                    <a:lnTo>
                                      <a:pt x="209" y="2611"/>
                                    </a:lnTo>
                                    <a:lnTo>
                                      <a:pt x="210" y="2611"/>
                                    </a:lnTo>
                                    <a:lnTo>
                                      <a:pt x="210" y="2610"/>
                                    </a:lnTo>
                                    <a:lnTo>
                                      <a:pt x="212" y="2610"/>
                                    </a:lnTo>
                                    <a:lnTo>
                                      <a:pt x="212" y="2608"/>
                                    </a:lnTo>
                                    <a:lnTo>
                                      <a:pt x="213" y="2608"/>
                                    </a:lnTo>
                                    <a:lnTo>
                                      <a:pt x="213" y="2607"/>
                                    </a:lnTo>
                                    <a:lnTo>
                                      <a:pt x="251" y="2568"/>
                                    </a:lnTo>
                                    <a:lnTo>
                                      <a:pt x="251" y="2566"/>
                                    </a:lnTo>
                                    <a:lnTo>
                                      <a:pt x="252" y="2566"/>
                                    </a:lnTo>
                                    <a:lnTo>
                                      <a:pt x="254" y="2565"/>
                                    </a:lnTo>
                                    <a:lnTo>
                                      <a:pt x="255" y="2563"/>
                                    </a:lnTo>
                                    <a:lnTo>
                                      <a:pt x="255" y="2562"/>
                                    </a:lnTo>
                                    <a:lnTo>
                                      <a:pt x="257" y="2560"/>
                                    </a:lnTo>
                                    <a:lnTo>
                                      <a:pt x="258" y="2559"/>
                                    </a:lnTo>
                                    <a:lnTo>
                                      <a:pt x="260" y="2559"/>
                                    </a:lnTo>
                                    <a:lnTo>
                                      <a:pt x="260" y="2557"/>
                                    </a:lnTo>
                                    <a:lnTo>
                                      <a:pt x="261" y="2556"/>
                                    </a:lnTo>
                                    <a:lnTo>
                                      <a:pt x="263" y="2554"/>
                                    </a:lnTo>
                                    <a:lnTo>
                                      <a:pt x="263" y="2553"/>
                                    </a:lnTo>
                                    <a:lnTo>
                                      <a:pt x="264" y="2551"/>
                                    </a:lnTo>
                                    <a:lnTo>
                                      <a:pt x="267" y="2548"/>
                                    </a:lnTo>
                                    <a:lnTo>
                                      <a:pt x="269" y="2544"/>
                                    </a:lnTo>
                                    <a:lnTo>
                                      <a:pt x="270" y="2539"/>
                                    </a:lnTo>
                                    <a:lnTo>
                                      <a:pt x="272" y="2535"/>
                                    </a:lnTo>
                                    <a:lnTo>
                                      <a:pt x="273" y="2532"/>
                                    </a:lnTo>
                                    <a:lnTo>
                                      <a:pt x="275" y="2527"/>
                                    </a:lnTo>
                                    <a:lnTo>
                                      <a:pt x="275" y="2523"/>
                                    </a:lnTo>
                                    <a:lnTo>
                                      <a:pt x="276" y="2518"/>
                                    </a:lnTo>
                                    <a:lnTo>
                                      <a:pt x="276" y="2514"/>
                                    </a:lnTo>
                                    <a:lnTo>
                                      <a:pt x="276" y="2509"/>
                                    </a:lnTo>
                                    <a:lnTo>
                                      <a:pt x="276" y="2505"/>
                                    </a:lnTo>
                                    <a:lnTo>
                                      <a:pt x="275" y="2500"/>
                                    </a:lnTo>
                                    <a:lnTo>
                                      <a:pt x="275" y="2496"/>
                                    </a:lnTo>
                                    <a:lnTo>
                                      <a:pt x="273" y="2491"/>
                                    </a:lnTo>
                                    <a:lnTo>
                                      <a:pt x="272" y="2487"/>
                                    </a:lnTo>
                                    <a:lnTo>
                                      <a:pt x="270" y="2484"/>
                                    </a:lnTo>
                                    <a:lnTo>
                                      <a:pt x="267" y="2479"/>
                                    </a:lnTo>
                                    <a:lnTo>
                                      <a:pt x="266" y="2476"/>
                                    </a:lnTo>
                                    <a:lnTo>
                                      <a:pt x="264" y="2475"/>
                                    </a:lnTo>
                                    <a:lnTo>
                                      <a:pt x="264" y="2473"/>
                                    </a:lnTo>
                                    <a:lnTo>
                                      <a:pt x="263" y="2472"/>
                                    </a:lnTo>
                                    <a:lnTo>
                                      <a:pt x="261" y="2470"/>
                                    </a:lnTo>
                                    <a:lnTo>
                                      <a:pt x="261" y="2469"/>
                                    </a:lnTo>
                                    <a:lnTo>
                                      <a:pt x="260" y="2467"/>
                                    </a:lnTo>
                                    <a:lnTo>
                                      <a:pt x="258" y="2466"/>
                                    </a:lnTo>
                                    <a:lnTo>
                                      <a:pt x="258" y="2464"/>
                                    </a:lnTo>
                                    <a:lnTo>
                                      <a:pt x="257" y="2463"/>
                                    </a:lnTo>
                                    <a:lnTo>
                                      <a:pt x="255" y="2463"/>
                                    </a:lnTo>
                                    <a:lnTo>
                                      <a:pt x="254" y="2461"/>
                                    </a:lnTo>
                                    <a:lnTo>
                                      <a:pt x="254" y="2460"/>
                                    </a:lnTo>
                                    <a:lnTo>
                                      <a:pt x="252" y="2458"/>
                                    </a:lnTo>
                                    <a:lnTo>
                                      <a:pt x="203" y="2401"/>
                                    </a:lnTo>
                                    <a:lnTo>
                                      <a:pt x="162" y="2355"/>
                                    </a:lnTo>
                                    <a:lnTo>
                                      <a:pt x="162" y="2353"/>
                                    </a:lnTo>
                                    <a:lnTo>
                                      <a:pt x="161" y="2353"/>
                                    </a:lnTo>
                                    <a:lnTo>
                                      <a:pt x="161" y="2352"/>
                                    </a:lnTo>
                                    <a:lnTo>
                                      <a:pt x="159" y="2352"/>
                                    </a:lnTo>
                                    <a:lnTo>
                                      <a:pt x="147" y="2337"/>
                                    </a:lnTo>
                                    <a:lnTo>
                                      <a:pt x="137" y="2320"/>
                                    </a:lnTo>
                                    <a:lnTo>
                                      <a:pt x="126" y="2304"/>
                                    </a:lnTo>
                                    <a:lnTo>
                                      <a:pt x="125" y="2304"/>
                                    </a:lnTo>
                                    <a:lnTo>
                                      <a:pt x="125" y="2302"/>
                                    </a:lnTo>
                                    <a:lnTo>
                                      <a:pt x="125" y="2301"/>
                                    </a:lnTo>
                                    <a:lnTo>
                                      <a:pt x="123" y="2301"/>
                                    </a:lnTo>
                                    <a:lnTo>
                                      <a:pt x="123" y="2299"/>
                                    </a:lnTo>
                                    <a:lnTo>
                                      <a:pt x="95" y="2250"/>
                                    </a:lnTo>
                                    <a:lnTo>
                                      <a:pt x="93" y="2248"/>
                                    </a:lnTo>
                                    <a:lnTo>
                                      <a:pt x="93" y="2247"/>
                                    </a:lnTo>
                                    <a:lnTo>
                                      <a:pt x="92" y="2245"/>
                                    </a:lnTo>
                                    <a:lnTo>
                                      <a:pt x="90" y="2244"/>
                                    </a:lnTo>
                                    <a:lnTo>
                                      <a:pt x="90" y="2242"/>
                                    </a:lnTo>
                                    <a:lnTo>
                                      <a:pt x="89" y="2241"/>
                                    </a:lnTo>
                                    <a:lnTo>
                                      <a:pt x="89" y="2239"/>
                                    </a:lnTo>
                                    <a:lnTo>
                                      <a:pt x="87" y="2238"/>
                                    </a:lnTo>
                                    <a:lnTo>
                                      <a:pt x="86" y="2233"/>
                                    </a:lnTo>
                                    <a:lnTo>
                                      <a:pt x="83" y="2229"/>
                                    </a:lnTo>
                                    <a:lnTo>
                                      <a:pt x="81" y="2223"/>
                                    </a:lnTo>
                                    <a:lnTo>
                                      <a:pt x="81" y="2218"/>
                                    </a:lnTo>
                                    <a:lnTo>
                                      <a:pt x="80" y="2217"/>
                                    </a:lnTo>
                                    <a:lnTo>
                                      <a:pt x="80" y="2215"/>
                                    </a:lnTo>
                                    <a:lnTo>
                                      <a:pt x="80" y="2212"/>
                                    </a:lnTo>
                                    <a:lnTo>
                                      <a:pt x="80" y="2211"/>
                                    </a:lnTo>
                                    <a:lnTo>
                                      <a:pt x="80" y="2209"/>
                                    </a:lnTo>
                                    <a:lnTo>
                                      <a:pt x="78" y="2208"/>
                                    </a:lnTo>
                                    <a:lnTo>
                                      <a:pt x="78" y="2206"/>
                                    </a:lnTo>
                                    <a:lnTo>
                                      <a:pt x="78" y="2203"/>
                                    </a:lnTo>
                                    <a:lnTo>
                                      <a:pt x="77" y="2182"/>
                                    </a:lnTo>
                                    <a:lnTo>
                                      <a:pt x="77" y="2181"/>
                                    </a:lnTo>
                                    <a:lnTo>
                                      <a:pt x="75" y="2181"/>
                                    </a:lnTo>
                                    <a:lnTo>
                                      <a:pt x="75" y="2179"/>
                                    </a:lnTo>
                                    <a:lnTo>
                                      <a:pt x="75" y="2178"/>
                                    </a:lnTo>
                                    <a:lnTo>
                                      <a:pt x="75" y="2176"/>
                                    </a:lnTo>
                                    <a:lnTo>
                                      <a:pt x="74" y="2170"/>
                                    </a:lnTo>
                                    <a:lnTo>
                                      <a:pt x="74" y="2164"/>
                                    </a:lnTo>
                                    <a:lnTo>
                                      <a:pt x="71" y="2158"/>
                                    </a:lnTo>
                                    <a:lnTo>
                                      <a:pt x="69" y="2152"/>
                                    </a:lnTo>
                                    <a:lnTo>
                                      <a:pt x="69" y="2151"/>
                                    </a:lnTo>
                                    <a:lnTo>
                                      <a:pt x="68" y="2149"/>
                                    </a:lnTo>
                                    <a:lnTo>
                                      <a:pt x="68" y="2148"/>
                                    </a:lnTo>
                                    <a:lnTo>
                                      <a:pt x="68" y="2146"/>
                                    </a:lnTo>
                                    <a:lnTo>
                                      <a:pt x="66" y="2146"/>
                                    </a:lnTo>
                                    <a:lnTo>
                                      <a:pt x="65" y="2142"/>
                                    </a:lnTo>
                                    <a:lnTo>
                                      <a:pt x="65" y="2140"/>
                                    </a:lnTo>
                                    <a:lnTo>
                                      <a:pt x="65" y="2139"/>
                                    </a:lnTo>
                                    <a:lnTo>
                                      <a:pt x="63" y="2139"/>
                                    </a:lnTo>
                                    <a:lnTo>
                                      <a:pt x="63" y="2137"/>
                                    </a:lnTo>
                                    <a:lnTo>
                                      <a:pt x="63" y="2136"/>
                                    </a:lnTo>
                                    <a:lnTo>
                                      <a:pt x="62" y="2134"/>
                                    </a:lnTo>
                                    <a:lnTo>
                                      <a:pt x="62" y="2133"/>
                                    </a:lnTo>
                                    <a:lnTo>
                                      <a:pt x="62" y="2131"/>
                                    </a:lnTo>
                                    <a:lnTo>
                                      <a:pt x="60" y="2127"/>
                                    </a:lnTo>
                                    <a:lnTo>
                                      <a:pt x="59" y="2122"/>
                                    </a:lnTo>
                                    <a:lnTo>
                                      <a:pt x="59" y="2118"/>
                                    </a:lnTo>
                                    <a:lnTo>
                                      <a:pt x="59" y="2116"/>
                                    </a:lnTo>
                                    <a:lnTo>
                                      <a:pt x="59" y="2115"/>
                                    </a:lnTo>
                                    <a:lnTo>
                                      <a:pt x="59" y="2113"/>
                                    </a:lnTo>
                                    <a:lnTo>
                                      <a:pt x="59" y="2112"/>
                                    </a:lnTo>
                                    <a:lnTo>
                                      <a:pt x="59" y="2110"/>
                                    </a:lnTo>
                                    <a:lnTo>
                                      <a:pt x="59" y="2109"/>
                                    </a:lnTo>
                                    <a:lnTo>
                                      <a:pt x="59" y="2107"/>
                                    </a:lnTo>
                                    <a:lnTo>
                                      <a:pt x="57" y="2062"/>
                                    </a:lnTo>
                                    <a:lnTo>
                                      <a:pt x="54" y="1954"/>
                                    </a:lnTo>
                                    <a:lnTo>
                                      <a:pt x="54" y="1942"/>
                                    </a:lnTo>
                                    <a:lnTo>
                                      <a:pt x="53" y="1936"/>
                                    </a:lnTo>
                                    <a:lnTo>
                                      <a:pt x="53" y="1926"/>
                                    </a:lnTo>
                                    <a:lnTo>
                                      <a:pt x="51" y="1887"/>
                                    </a:lnTo>
                                    <a:lnTo>
                                      <a:pt x="51" y="1864"/>
                                    </a:lnTo>
                                    <a:lnTo>
                                      <a:pt x="51" y="1863"/>
                                    </a:lnTo>
                                    <a:lnTo>
                                      <a:pt x="51" y="1861"/>
                                    </a:lnTo>
                                    <a:lnTo>
                                      <a:pt x="51" y="1860"/>
                                    </a:lnTo>
                                    <a:lnTo>
                                      <a:pt x="51" y="1857"/>
                                    </a:lnTo>
                                    <a:lnTo>
                                      <a:pt x="51" y="1855"/>
                                    </a:lnTo>
                                    <a:lnTo>
                                      <a:pt x="51" y="1854"/>
                                    </a:lnTo>
                                    <a:lnTo>
                                      <a:pt x="51" y="1852"/>
                                    </a:lnTo>
                                    <a:lnTo>
                                      <a:pt x="51" y="1849"/>
                                    </a:lnTo>
                                    <a:lnTo>
                                      <a:pt x="51" y="1848"/>
                                    </a:lnTo>
                                    <a:lnTo>
                                      <a:pt x="51" y="1846"/>
                                    </a:lnTo>
                                    <a:lnTo>
                                      <a:pt x="51" y="1845"/>
                                    </a:lnTo>
                                    <a:lnTo>
                                      <a:pt x="53" y="1837"/>
                                    </a:lnTo>
                                    <a:lnTo>
                                      <a:pt x="53" y="1836"/>
                                    </a:lnTo>
                                    <a:lnTo>
                                      <a:pt x="53" y="1834"/>
                                    </a:lnTo>
                                    <a:lnTo>
                                      <a:pt x="53" y="1833"/>
                                    </a:lnTo>
                                    <a:lnTo>
                                      <a:pt x="54" y="1831"/>
                                    </a:lnTo>
                                    <a:lnTo>
                                      <a:pt x="54" y="1828"/>
                                    </a:lnTo>
                                    <a:lnTo>
                                      <a:pt x="54" y="1827"/>
                                    </a:lnTo>
                                    <a:lnTo>
                                      <a:pt x="56" y="1825"/>
                                    </a:lnTo>
                                    <a:lnTo>
                                      <a:pt x="56" y="1824"/>
                                    </a:lnTo>
                                    <a:lnTo>
                                      <a:pt x="56" y="1822"/>
                                    </a:lnTo>
                                    <a:lnTo>
                                      <a:pt x="57" y="1819"/>
                                    </a:lnTo>
                                    <a:lnTo>
                                      <a:pt x="57" y="1818"/>
                                    </a:lnTo>
                                    <a:lnTo>
                                      <a:pt x="78" y="1752"/>
                                    </a:lnTo>
                                    <a:lnTo>
                                      <a:pt x="78" y="1750"/>
                                    </a:lnTo>
                                    <a:lnTo>
                                      <a:pt x="78" y="1749"/>
                                    </a:lnTo>
                                    <a:lnTo>
                                      <a:pt x="78" y="1747"/>
                                    </a:lnTo>
                                    <a:lnTo>
                                      <a:pt x="80" y="1746"/>
                                    </a:lnTo>
                                    <a:lnTo>
                                      <a:pt x="80" y="1744"/>
                                    </a:lnTo>
                                    <a:lnTo>
                                      <a:pt x="80" y="1743"/>
                                    </a:lnTo>
                                    <a:lnTo>
                                      <a:pt x="81" y="1741"/>
                                    </a:lnTo>
                                    <a:lnTo>
                                      <a:pt x="81" y="1740"/>
                                    </a:lnTo>
                                    <a:lnTo>
                                      <a:pt x="83" y="1731"/>
                                    </a:lnTo>
                                    <a:lnTo>
                                      <a:pt x="83" y="1728"/>
                                    </a:lnTo>
                                    <a:lnTo>
                                      <a:pt x="84" y="1726"/>
                                    </a:lnTo>
                                    <a:lnTo>
                                      <a:pt x="84" y="1725"/>
                                    </a:lnTo>
                                    <a:lnTo>
                                      <a:pt x="84" y="1723"/>
                                    </a:lnTo>
                                    <a:lnTo>
                                      <a:pt x="84" y="1722"/>
                                    </a:lnTo>
                                    <a:lnTo>
                                      <a:pt x="84" y="1720"/>
                                    </a:lnTo>
                                    <a:lnTo>
                                      <a:pt x="84" y="1719"/>
                                    </a:lnTo>
                                    <a:lnTo>
                                      <a:pt x="86" y="1717"/>
                                    </a:lnTo>
                                    <a:lnTo>
                                      <a:pt x="86" y="1713"/>
                                    </a:lnTo>
                                    <a:lnTo>
                                      <a:pt x="86" y="1711"/>
                                    </a:lnTo>
                                    <a:lnTo>
                                      <a:pt x="86" y="1710"/>
                                    </a:lnTo>
                                    <a:lnTo>
                                      <a:pt x="86" y="1708"/>
                                    </a:lnTo>
                                    <a:lnTo>
                                      <a:pt x="86" y="1707"/>
                                    </a:lnTo>
                                    <a:lnTo>
                                      <a:pt x="87" y="1705"/>
                                    </a:lnTo>
                                    <a:lnTo>
                                      <a:pt x="87" y="1704"/>
                                    </a:lnTo>
                                    <a:lnTo>
                                      <a:pt x="87" y="1702"/>
                                    </a:lnTo>
                                    <a:lnTo>
                                      <a:pt x="89" y="1698"/>
                                    </a:lnTo>
                                    <a:lnTo>
                                      <a:pt x="90" y="1693"/>
                                    </a:lnTo>
                                    <a:lnTo>
                                      <a:pt x="90" y="1690"/>
                                    </a:lnTo>
                                    <a:lnTo>
                                      <a:pt x="93" y="1686"/>
                                    </a:lnTo>
                                    <a:lnTo>
                                      <a:pt x="95" y="1683"/>
                                    </a:lnTo>
                                    <a:lnTo>
                                      <a:pt x="96" y="1680"/>
                                    </a:lnTo>
                                    <a:lnTo>
                                      <a:pt x="99" y="1677"/>
                                    </a:lnTo>
                                    <a:lnTo>
                                      <a:pt x="101" y="1674"/>
                                    </a:lnTo>
                                    <a:lnTo>
                                      <a:pt x="104" y="1671"/>
                                    </a:lnTo>
                                    <a:lnTo>
                                      <a:pt x="107" y="1668"/>
                                    </a:lnTo>
                                    <a:lnTo>
                                      <a:pt x="110" y="1665"/>
                                    </a:lnTo>
                                    <a:lnTo>
                                      <a:pt x="113" y="1662"/>
                                    </a:lnTo>
                                    <a:lnTo>
                                      <a:pt x="116" y="1660"/>
                                    </a:lnTo>
                                    <a:lnTo>
                                      <a:pt x="120" y="1657"/>
                                    </a:lnTo>
                                    <a:lnTo>
                                      <a:pt x="123" y="1656"/>
                                    </a:lnTo>
                                    <a:lnTo>
                                      <a:pt x="125" y="1656"/>
                                    </a:lnTo>
                                    <a:lnTo>
                                      <a:pt x="126" y="1654"/>
                                    </a:lnTo>
                                    <a:lnTo>
                                      <a:pt x="128" y="1654"/>
                                    </a:lnTo>
                                    <a:lnTo>
                                      <a:pt x="129" y="1653"/>
                                    </a:lnTo>
                                    <a:lnTo>
                                      <a:pt x="131" y="1653"/>
                                    </a:lnTo>
                                    <a:lnTo>
                                      <a:pt x="132" y="1653"/>
                                    </a:lnTo>
                                    <a:lnTo>
                                      <a:pt x="132" y="1651"/>
                                    </a:lnTo>
                                    <a:lnTo>
                                      <a:pt x="165" y="1639"/>
                                    </a:lnTo>
                                    <a:lnTo>
                                      <a:pt x="191" y="1629"/>
                                    </a:lnTo>
                                    <a:lnTo>
                                      <a:pt x="201" y="1624"/>
                                    </a:lnTo>
                                    <a:lnTo>
                                      <a:pt x="207" y="1621"/>
                                    </a:lnTo>
                                    <a:lnTo>
                                      <a:pt x="218" y="1617"/>
                                    </a:lnTo>
                                    <a:lnTo>
                                      <a:pt x="248" y="1605"/>
                                    </a:lnTo>
                                    <a:lnTo>
                                      <a:pt x="263" y="1599"/>
                                    </a:lnTo>
                                    <a:lnTo>
                                      <a:pt x="326" y="1570"/>
                                    </a:lnTo>
                                    <a:lnTo>
                                      <a:pt x="336" y="1566"/>
                                    </a:lnTo>
                                    <a:lnTo>
                                      <a:pt x="344" y="1561"/>
                                    </a:lnTo>
                                    <a:lnTo>
                                      <a:pt x="354" y="1557"/>
                                    </a:lnTo>
                                    <a:lnTo>
                                      <a:pt x="374" y="1549"/>
                                    </a:lnTo>
                                    <a:lnTo>
                                      <a:pt x="422" y="1527"/>
                                    </a:lnTo>
                                    <a:lnTo>
                                      <a:pt x="434" y="1521"/>
                                    </a:lnTo>
                                    <a:lnTo>
                                      <a:pt x="441" y="1518"/>
                                    </a:lnTo>
                                    <a:lnTo>
                                      <a:pt x="446" y="1513"/>
                                    </a:lnTo>
                                    <a:lnTo>
                                      <a:pt x="452" y="1509"/>
                                    </a:lnTo>
                                    <a:lnTo>
                                      <a:pt x="458" y="1504"/>
                                    </a:lnTo>
                                    <a:lnTo>
                                      <a:pt x="462" y="1500"/>
                                    </a:lnTo>
                                    <a:lnTo>
                                      <a:pt x="467" y="1494"/>
                                    </a:lnTo>
                                    <a:lnTo>
                                      <a:pt x="471" y="1488"/>
                                    </a:lnTo>
                                    <a:lnTo>
                                      <a:pt x="476" y="1483"/>
                                    </a:lnTo>
                                    <a:lnTo>
                                      <a:pt x="479" y="1477"/>
                                    </a:lnTo>
                                    <a:lnTo>
                                      <a:pt x="482" y="1470"/>
                                    </a:lnTo>
                                    <a:lnTo>
                                      <a:pt x="485" y="1464"/>
                                    </a:lnTo>
                                    <a:lnTo>
                                      <a:pt x="488" y="1458"/>
                                    </a:lnTo>
                                    <a:lnTo>
                                      <a:pt x="489" y="1450"/>
                                    </a:lnTo>
                                    <a:lnTo>
                                      <a:pt x="491" y="1444"/>
                                    </a:lnTo>
                                    <a:lnTo>
                                      <a:pt x="492" y="1437"/>
                                    </a:lnTo>
                                    <a:lnTo>
                                      <a:pt x="492" y="1429"/>
                                    </a:lnTo>
                                    <a:lnTo>
                                      <a:pt x="494" y="1423"/>
                                    </a:lnTo>
                                    <a:lnTo>
                                      <a:pt x="492" y="1416"/>
                                    </a:lnTo>
                                    <a:lnTo>
                                      <a:pt x="492" y="1408"/>
                                    </a:lnTo>
                                    <a:lnTo>
                                      <a:pt x="491" y="1401"/>
                                    </a:lnTo>
                                    <a:lnTo>
                                      <a:pt x="491" y="1399"/>
                                    </a:lnTo>
                                    <a:lnTo>
                                      <a:pt x="491" y="1398"/>
                                    </a:lnTo>
                                    <a:lnTo>
                                      <a:pt x="491" y="1396"/>
                                    </a:lnTo>
                                    <a:lnTo>
                                      <a:pt x="489" y="1395"/>
                                    </a:lnTo>
                                    <a:lnTo>
                                      <a:pt x="489" y="1393"/>
                                    </a:lnTo>
                                    <a:lnTo>
                                      <a:pt x="489" y="1392"/>
                                    </a:lnTo>
                                    <a:lnTo>
                                      <a:pt x="489" y="1390"/>
                                    </a:lnTo>
                                    <a:lnTo>
                                      <a:pt x="488" y="1389"/>
                                    </a:lnTo>
                                    <a:lnTo>
                                      <a:pt x="483" y="1368"/>
                                    </a:lnTo>
                                    <a:lnTo>
                                      <a:pt x="465" y="1305"/>
                                    </a:lnTo>
                                    <a:lnTo>
                                      <a:pt x="438" y="1203"/>
                                    </a:lnTo>
                                    <a:lnTo>
                                      <a:pt x="437" y="1195"/>
                                    </a:lnTo>
                                    <a:lnTo>
                                      <a:pt x="435" y="1191"/>
                                    </a:lnTo>
                                    <a:lnTo>
                                      <a:pt x="434" y="1183"/>
                                    </a:lnTo>
                                    <a:lnTo>
                                      <a:pt x="416" y="1117"/>
                                    </a:lnTo>
                                    <a:lnTo>
                                      <a:pt x="414" y="1111"/>
                                    </a:lnTo>
                                    <a:lnTo>
                                      <a:pt x="411" y="1098"/>
                                    </a:lnTo>
                                    <a:lnTo>
                                      <a:pt x="410" y="1086"/>
                                    </a:lnTo>
                                    <a:lnTo>
                                      <a:pt x="408" y="1074"/>
                                    </a:lnTo>
                                    <a:lnTo>
                                      <a:pt x="408" y="1060"/>
                                    </a:lnTo>
                                    <a:lnTo>
                                      <a:pt x="408" y="1059"/>
                                    </a:lnTo>
                                    <a:lnTo>
                                      <a:pt x="408" y="1057"/>
                                    </a:lnTo>
                                    <a:lnTo>
                                      <a:pt x="408" y="1056"/>
                                    </a:lnTo>
                                    <a:lnTo>
                                      <a:pt x="408" y="1054"/>
                                    </a:lnTo>
                                    <a:lnTo>
                                      <a:pt x="408" y="1053"/>
                                    </a:lnTo>
                                    <a:lnTo>
                                      <a:pt x="408" y="996"/>
                                    </a:lnTo>
                                    <a:lnTo>
                                      <a:pt x="407" y="933"/>
                                    </a:lnTo>
                                    <a:lnTo>
                                      <a:pt x="407" y="927"/>
                                    </a:lnTo>
                                    <a:lnTo>
                                      <a:pt x="407" y="922"/>
                                    </a:lnTo>
                                    <a:lnTo>
                                      <a:pt x="407" y="916"/>
                                    </a:lnTo>
                                    <a:lnTo>
                                      <a:pt x="405" y="910"/>
                                    </a:lnTo>
                                    <a:lnTo>
                                      <a:pt x="404" y="906"/>
                                    </a:lnTo>
                                    <a:lnTo>
                                      <a:pt x="402" y="900"/>
                                    </a:lnTo>
                                    <a:lnTo>
                                      <a:pt x="399" y="894"/>
                                    </a:lnTo>
                                    <a:lnTo>
                                      <a:pt x="398" y="889"/>
                                    </a:lnTo>
                                    <a:lnTo>
                                      <a:pt x="395" y="885"/>
                                    </a:lnTo>
                                    <a:lnTo>
                                      <a:pt x="363" y="823"/>
                                    </a:lnTo>
                                    <a:lnTo>
                                      <a:pt x="363" y="822"/>
                                    </a:lnTo>
                                    <a:lnTo>
                                      <a:pt x="363" y="820"/>
                                    </a:lnTo>
                                    <a:lnTo>
                                      <a:pt x="362" y="819"/>
                                    </a:lnTo>
                                    <a:lnTo>
                                      <a:pt x="362" y="817"/>
                                    </a:lnTo>
                                    <a:lnTo>
                                      <a:pt x="360" y="817"/>
                                    </a:lnTo>
                                    <a:lnTo>
                                      <a:pt x="360" y="816"/>
                                    </a:lnTo>
                                    <a:lnTo>
                                      <a:pt x="350" y="798"/>
                                    </a:lnTo>
                                    <a:lnTo>
                                      <a:pt x="333" y="763"/>
                                    </a:lnTo>
                                    <a:lnTo>
                                      <a:pt x="312" y="718"/>
                                    </a:lnTo>
                                    <a:lnTo>
                                      <a:pt x="276" y="648"/>
                                    </a:lnTo>
                                    <a:lnTo>
                                      <a:pt x="276" y="646"/>
                                    </a:lnTo>
                                    <a:lnTo>
                                      <a:pt x="276" y="645"/>
                                    </a:lnTo>
                                    <a:lnTo>
                                      <a:pt x="275" y="645"/>
                                    </a:lnTo>
                                    <a:lnTo>
                                      <a:pt x="275" y="643"/>
                                    </a:lnTo>
                                    <a:lnTo>
                                      <a:pt x="273" y="642"/>
                                    </a:lnTo>
                                    <a:lnTo>
                                      <a:pt x="273" y="640"/>
                                    </a:lnTo>
                                    <a:lnTo>
                                      <a:pt x="260" y="610"/>
                                    </a:lnTo>
                                    <a:lnTo>
                                      <a:pt x="221" y="535"/>
                                    </a:lnTo>
                                    <a:lnTo>
                                      <a:pt x="215" y="525"/>
                                    </a:lnTo>
                                    <a:lnTo>
                                      <a:pt x="215" y="523"/>
                                    </a:lnTo>
                                    <a:lnTo>
                                      <a:pt x="215" y="522"/>
                                    </a:lnTo>
                                    <a:lnTo>
                                      <a:pt x="213" y="522"/>
                                    </a:lnTo>
                                    <a:lnTo>
                                      <a:pt x="213" y="520"/>
                                    </a:lnTo>
                                    <a:lnTo>
                                      <a:pt x="194" y="481"/>
                                    </a:lnTo>
                                    <a:lnTo>
                                      <a:pt x="192" y="480"/>
                                    </a:lnTo>
                                    <a:lnTo>
                                      <a:pt x="192" y="478"/>
                                    </a:lnTo>
                                    <a:lnTo>
                                      <a:pt x="192" y="477"/>
                                    </a:lnTo>
                                    <a:lnTo>
                                      <a:pt x="191" y="477"/>
                                    </a:lnTo>
                                    <a:lnTo>
                                      <a:pt x="191" y="475"/>
                                    </a:lnTo>
                                    <a:lnTo>
                                      <a:pt x="191" y="474"/>
                                    </a:lnTo>
                                    <a:lnTo>
                                      <a:pt x="189" y="474"/>
                                    </a:lnTo>
                                    <a:lnTo>
                                      <a:pt x="189" y="472"/>
                                    </a:lnTo>
                                    <a:lnTo>
                                      <a:pt x="185" y="463"/>
                                    </a:lnTo>
                                    <a:lnTo>
                                      <a:pt x="185" y="462"/>
                                    </a:lnTo>
                                    <a:lnTo>
                                      <a:pt x="185" y="460"/>
                                    </a:lnTo>
                                    <a:lnTo>
                                      <a:pt x="183" y="459"/>
                                    </a:lnTo>
                                    <a:lnTo>
                                      <a:pt x="183" y="457"/>
                                    </a:lnTo>
                                    <a:lnTo>
                                      <a:pt x="183" y="456"/>
                                    </a:lnTo>
                                    <a:lnTo>
                                      <a:pt x="182" y="454"/>
                                    </a:lnTo>
                                    <a:lnTo>
                                      <a:pt x="165" y="409"/>
                                    </a:lnTo>
                                    <a:lnTo>
                                      <a:pt x="165" y="408"/>
                                    </a:lnTo>
                                    <a:lnTo>
                                      <a:pt x="164" y="406"/>
                                    </a:lnTo>
                                    <a:lnTo>
                                      <a:pt x="164" y="405"/>
                                    </a:lnTo>
                                    <a:lnTo>
                                      <a:pt x="164" y="403"/>
                                    </a:lnTo>
                                    <a:lnTo>
                                      <a:pt x="162" y="402"/>
                                    </a:lnTo>
                                    <a:lnTo>
                                      <a:pt x="161" y="400"/>
                                    </a:lnTo>
                                    <a:lnTo>
                                      <a:pt x="161" y="399"/>
                                    </a:lnTo>
                                    <a:lnTo>
                                      <a:pt x="159" y="394"/>
                                    </a:lnTo>
                                    <a:lnTo>
                                      <a:pt x="158" y="393"/>
                                    </a:lnTo>
                                    <a:lnTo>
                                      <a:pt x="158" y="391"/>
                                    </a:lnTo>
                                    <a:lnTo>
                                      <a:pt x="156" y="390"/>
                                    </a:lnTo>
                                    <a:lnTo>
                                      <a:pt x="155" y="388"/>
                                    </a:lnTo>
                                    <a:lnTo>
                                      <a:pt x="155" y="387"/>
                                    </a:lnTo>
                                    <a:lnTo>
                                      <a:pt x="153" y="385"/>
                                    </a:lnTo>
                                    <a:lnTo>
                                      <a:pt x="153" y="384"/>
                                    </a:lnTo>
                                    <a:lnTo>
                                      <a:pt x="150" y="381"/>
                                    </a:lnTo>
                                    <a:lnTo>
                                      <a:pt x="150" y="379"/>
                                    </a:lnTo>
                                    <a:lnTo>
                                      <a:pt x="149" y="378"/>
                                    </a:lnTo>
                                    <a:lnTo>
                                      <a:pt x="149" y="376"/>
                                    </a:lnTo>
                                    <a:lnTo>
                                      <a:pt x="147" y="376"/>
                                    </a:lnTo>
                                    <a:lnTo>
                                      <a:pt x="147" y="375"/>
                                    </a:lnTo>
                                    <a:lnTo>
                                      <a:pt x="146" y="373"/>
                                    </a:lnTo>
                                    <a:lnTo>
                                      <a:pt x="146" y="372"/>
                                    </a:lnTo>
                                    <a:lnTo>
                                      <a:pt x="144" y="370"/>
                                    </a:lnTo>
                                    <a:lnTo>
                                      <a:pt x="141" y="364"/>
                                    </a:lnTo>
                                    <a:lnTo>
                                      <a:pt x="141" y="363"/>
                                    </a:lnTo>
                                    <a:lnTo>
                                      <a:pt x="140" y="361"/>
                                    </a:lnTo>
                                    <a:lnTo>
                                      <a:pt x="140" y="360"/>
                                    </a:lnTo>
                                    <a:lnTo>
                                      <a:pt x="140" y="358"/>
                                    </a:lnTo>
                                    <a:lnTo>
                                      <a:pt x="138" y="357"/>
                                    </a:lnTo>
                                    <a:lnTo>
                                      <a:pt x="138" y="355"/>
                                    </a:lnTo>
                                    <a:lnTo>
                                      <a:pt x="138" y="354"/>
                                    </a:lnTo>
                                    <a:lnTo>
                                      <a:pt x="128" y="328"/>
                                    </a:lnTo>
                                    <a:lnTo>
                                      <a:pt x="128" y="327"/>
                                    </a:lnTo>
                                    <a:lnTo>
                                      <a:pt x="128" y="325"/>
                                    </a:lnTo>
                                    <a:lnTo>
                                      <a:pt x="126" y="324"/>
                                    </a:lnTo>
                                    <a:lnTo>
                                      <a:pt x="126" y="322"/>
                                    </a:lnTo>
                                    <a:lnTo>
                                      <a:pt x="126" y="321"/>
                                    </a:lnTo>
                                    <a:lnTo>
                                      <a:pt x="125" y="319"/>
                                    </a:lnTo>
                                    <a:lnTo>
                                      <a:pt x="123" y="313"/>
                                    </a:lnTo>
                                    <a:lnTo>
                                      <a:pt x="122" y="313"/>
                                    </a:lnTo>
                                    <a:lnTo>
                                      <a:pt x="122" y="312"/>
                                    </a:lnTo>
                                    <a:lnTo>
                                      <a:pt x="122" y="310"/>
                                    </a:lnTo>
                                    <a:lnTo>
                                      <a:pt x="120" y="309"/>
                                    </a:lnTo>
                                    <a:lnTo>
                                      <a:pt x="120" y="307"/>
                                    </a:lnTo>
                                    <a:lnTo>
                                      <a:pt x="119" y="306"/>
                                    </a:lnTo>
                                    <a:lnTo>
                                      <a:pt x="116" y="300"/>
                                    </a:lnTo>
                                    <a:lnTo>
                                      <a:pt x="116" y="298"/>
                                    </a:lnTo>
                                    <a:lnTo>
                                      <a:pt x="114" y="298"/>
                                    </a:lnTo>
                                    <a:lnTo>
                                      <a:pt x="114" y="297"/>
                                    </a:lnTo>
                                    <a:lnTo>
                                      <a:pt x="114" y="295"/>
                                    </a:lnTo>
                                    <a:lnTo>
                                      <a:pt x="113" y="294"/>
                                    </a:lnTo>
                                    <a:lnTo>
                                      <a:pt x="113" y="292"/>
                                    </a:lnTo>
                                    <a:lnTo>
                                      <a:pt x="111" y="291"/>
                                    </a:lnTo>
                                    <a:lnTo>
                                      <a:pt x="108" y="282"/>
                                    </a:lnTo>
                                    <a:lnTo>
                                      <a:pt x="108" y="280"/>
                                    </a:lnTo>
                                    <a:lnTo>
                                      <a:pt x="107" y="279"/>
                                    </a:lnTo>
                                    <a:lnTo>
                                      <a:pt x="107" y="277"/>
                                    </a:lnTo>
                                    <a:lnTo>
                                      <a:pt x="107" y="276"/>
                                    </a:lnTo>
                                    <a:lnTo>
                                      <a:pt x="105" y="274"/>
                                    </a:lnTo>
                                    <a:lnTo>
                                      <a:pt x="105" y="273"/>
                                    </a:lnTo>
                                    <a:lnTo>
                                      <a:pt x="71" y="166"/>
                                    </a:lnTo>
                                    <a:lnTo>
                                      <a:pt x="63" y="145"/>
                                    </a:lnTo>
                                    <a:lnTo>
                                      <a:pt x="59" y="133"/>
                                    </a:lnTo>
                                    <a:lnTo>
                                      <a:pt x="57" y="127"/>
                                    </a:lnTo>
                                    <a:lnTo>
                                      <a:pt x="54" y="118"/>
                                    </a:lnTo>
                                    <a:lnTo>
                                      <a:pt x="48" y="103"/>
                                    </a:lnTo>
                                    <a:lnTo>
                                      <a:pt x="39" y="84"/>
                                    </a:lnTo>
                                    <a:lnTo>
                                      <a:pt x="30" y="66"/>
                                    </a:lnTo>
                                    <a:lnTo>
                                      <a:pt x="24" y="52"/>
                                    </a:lnTo>
                                    <a:lnTo>
                                      <a:pt x="21" y="48"/>
                                    </a:lnTo>
                                    <a:lnTo>
                                      <a:pt x="9" y="19"/>
                                    </a:lnTo>
                                    <a:lnTo>
                                      <a:pt x="0" y="0"/>
                                    </a:lnTo>
                                  </a:path>
                                </a:pathLst>
                              </a:custGeom>
                              <a:noFill/>
                              <a:ln w="22225">
                                <a:solidFill>
                                  <a:schemeClr val="bg1"/>
                                </a:solidFill>
                                <a:prstDash val="dash"/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zh-TW" altLang="en-US"/>
                              </a:p>
                            </p:txBody>
                          </p:sp>
                          <p:sp>
                            <p:nvSpPr>
                              <p:cNvPr id="162" name="Freeform 20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4052888" y="4597400"/>
                                <a:ext cx="460375" cy="404813"/>
                              </a:xfrm>
                              <a:custGeom>
                                <a:avLst/>
                                <a:gdLst>
                                  <a:gd name="T0" fmla="*/ 2147483646 w 870"/>
                                  <a:gd name="T1" fmla="*/ 2147483646 h 766"/>
                                  <a:gd name="T2" fmla="*/ 2147483646 w 870"/>
                                  <a:gd name="T3" fmla="*/ 2147483646 h 766"/>
                                  <a:gd name="T4" fmla="*/ 2147483646 w 870"/>
                                  <a:gd name="T5" fmla="*/ 2147483646 h 766"/>
                                  <a:gd name="T6" fmla="*/ 2147483646 w 870"/>
                                  <a:gd name="T7" fmla="*/ 2147483646 h 766"/>
                                  <a:gd name="T8" fmla="*/ 2147483646 w 870"/>
                                  <a:gd name="T9" fmla="*/ 2147483646 h 766"/>
                                  <a:gd name="T10" fmla="*/ 2147483646 w 870"/>
                                  <a:gd name="T11" fmla="*/ 2147483646 h 766"/>
                                  <a:gd name="T12" fmla="*/ 2147483646 w 870"/>
                                  <a:gd name="T13" fmla="*/ 2147483646 h 766"/>
                                  <a:gd name="T14" fmla="*/ 2147483646 w 870"/>
                                  <a:gd name="T15" fmla="*/ 2147483646 h 766"/>
                                  <a:gd name="T16" fmla="*/ 2147483646 w 870"/>
                                  <a:gd name="T17" fmla="*/ 2147483646 h 766"/>
                                  <a:gd name="T18" fmla="*/ 2147483646 w 870"/>
                                  <a:gd name="T19" fmla="*/ 2147483646 h 766"/>
                                  <a:gd name="T20" fmla="*/ 2147483646 w 870"/>
                                  <a:gd name="T21" fmla="*/ 2147483646 h 766"/>
                                  <a:gd name="T22" fmla="*/ 2147483646 w 870"/>
                                  <a:gd name="T23" fmla="*/ 2147483646 h 766"/>
                                  <a:gd name="T24" fmla="*/ 2147483646 w 870"/>
                                  <a:gd name="T25" fmla="*/ 2147483646 h 766"/>
                                  <a:gd name="T26" fmla="*/ 2147483646 w 870"/>
                                  <a:gd name="T27" fmla="*/ 2147483646 h 766"/>
                                  <a:gd name="T28" fmla="*/ 2147483646 w 870"/>
                                  <a:gd name="T29" fmla="*/ 2147483646 h 766"/>
                                  <a:gd name="T30" fmla="*/ 2147483646 w 870"/>
                                  <a:gd name="T31" fmla="*/ 2147483646 h 766"/>
                                  <a:gd name="T32" fmla="*/ 2147483646 w 870"/>
                                  <a:gd name="T33" fmla="*/ 2147483646 h 766"/>
                                  <a:gd name="T34" fmla="*/ 2147483646 w 870"/>
                                  <a:gd name="T35" fmla="*/ 2147483646 h 766"/>
                                  <a:gd name="T36" fmla="*/ 2147483646 w 870"/>
                                  <a:gd name="T37" fmla="*/ 2147483646 h 766"/>
                                  <a:gd name="T38" fmla="*/ 2147483646 w 870"/>
                                  <a:gd name="T39" fmla="*/ 2147483646 h 766"/>
                                  <a:gd name="T40" fmla="*/ 2147483646 w 870"/>
                                  <a:gd name="T41" fmla="*/ 2147483646 h 766"/>
                                  <a:gd name="T42" fmla="*/ 2147483646 w 870"/>
                                  <a:gd name="T43" fmla="*/ 2147483646 h 766"/>
                                  <a:gd name="T44" fmla="*/ 2147483646 w 870"/>
                                  <a:gd name="T45" fmla="*/ 2147483646 h 766"/>
                                  <a:gd name="T46" fmla="*/ 2147483646 w 870"/>
                                  <a:gd name="T47" fmla="*/ 2147483646 h 766"/>
                                  <a:gd name="T48" fmla="*/ 2147483646 w 870"/>
                                  <a:gd name="T49" fmla="*/ 2147483646 h 766"/>
                                  <a:gd name="T50" fmla="*/ 2147483646 w 870"/>
                                  <a:gd name="T51" fmla="*/ 2147483646 h 766"/>
                                  <a:gd name="T52" fmla="*/ 2147483646 w 870"/>
                                  <a:gd name="T53" fmla="*/ 2147483646 h 766"/>
                                  <a:gd name="T54" fmla="*/ 2147483646 w 870"/>
                                  <a:gd name="T55" fmla="*/ 2147483646 h 766"/>
                                  <a:gd name="T56" fmla="*/ 2147483646 w 870"/>
                                  <a:gd name="T57" fmla="*/ 2147483646 h 766"/>
                                  <a:gd name="T58" fmla="*/ 2147483646 w 870"/>
                                  <a:gd name="T59" fmla="*/ 2147483646 h 766"/>
                                  <a:gd name="T60" fmla="*/ 2147483646 w 870"/>
                                  <a:gd name="T61" fmla="*/ 2147483646 h 766"/>
                                  <a:gd name="T62" fmla="*/ 2147483646 w 870"/>
                                  <a:gd name="T63" fmla="*/ 2147483646 h 766"/>
                                  <a:gd name="T64" fmla="*/ 2147483646 w 870"/>
                                  <a:gd name="T65" fmla="*/ 2147483646 h 766"/>
                                  <a:gd name="T66" fmla="*/ 2147483646 w 870"/>
                                  <a:gd name="T67" fmla="*/ 2147483646 h 766"/>
                                  <a:gd name="T68" fmla="*/ 2147483646 w 870"/>
                                  <a:gd name="T69" fmla="*/ 2147483646 h 766"/>
                                  <a:gd name="T70" fmla="*/ 2147483646 w 870"/>
                                  <a:gd name="T71" fmla="*/ 2147483646 h 766"/>
                                  <a:gd name="T72" fmla="*/ 2147483646 w 870"/>
                                  <a:gd name="T73" fmla="*/ 2147483646 h 766"/>
                                  <a:gd name="T74" fmla="*/ 2147483646 w 870"/>
                                  <a:gd name="T75" fmla="*/ 2147483646 h 766"/>
                                  <a:gd name="T76" fmla="*/ 2147483646 w 870"/>
                                  <a:gd name="T77" fmla="*/ 2147483646 h 766"/>
                                  <a:gd name="T78" fmla="*/ 2147483646 w 870"/>
                                  <a:gd name="T79" fmla="*/ 2147483646 h 766"/>
                                  <a:gd name="T80" fmla="*/ 2147483646 w 870"/>
                                  <a:gd name="T81" fmla="*/ 2147483646 h 766"/>
                                  <a:gd name="T82" fmla="*/ 2147483646 w 870"/>
                                  <a:gd name="T83" fmla="*/ 2147483646 h 766"/>
                                  <a:gd name="T84" fmla="*/ 2147483646 w 870"/>
                                  <a:gd name="T85" fmla="*/ 2147483646 h 766"/>
                                  <a:gd name="T86" fmla="*/ 2147483646 w 870"/>
                                  <a:gd name="T87" fmla="*/ 2147483646 h 766"/>
                                  <a:gd name="T88" fmla="*/ 2147483646 w 870"/>
                                  <a:gd name="T89" fmla="*/ 2147483646 h 766"/>
                                  <a:gd name="T90" fmla="*/ 2147483646 w 870"/>
                                  <a:gd name="T91" fmla="*/ 2147483646 h 766"/>
                                  <a:gd name="T92" fmla="*/ 2147483646 w 870"/>
                                  <a:gd name="T93" fmla="*/ 2147483646 h 766"/>
                                  <a:gd name="T94" fmla="*/ 2147483646 w 870"/>
                                  <a:gd name="T95" fmla="*/ 2147483646 h 766"/>
                                  <a:gd name="T96" fmla="*/ 2147483646 w 870"/>
                                  <a:gd name="T97" fmla="*/ 2147483646 h 766"/>
                                  <a:gd name="T98" fmla="*/ 2147483646 w 870"/>
                                  <a:gd name="T99" fmla="*/ 2147483646 h 766"/>
                                  <a:gd name="T100" fmla="*/ 2147483646 w 870"/>
                                  <a:gd name="T101" fmla="*/ 2147483646 h 766"/>
                                  <a:gd name="T102" fmla="*/ 2147483646 w 870"/>
                                  <a:gd name="T103" fmla="*/ 2147483646 h 766"/>
                                  <a:gd name="T104" fmla="*/ 0 60000 65536"/>
                                  <a:gd name="T105" fmla="*/ 0 60000 65536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w 870"/>
                                  <a:gd name="T157" fmla="*/ 0 h 766"/>
                                  <a:gd name="T158" fmla="*/ 870 w 870"/>
                                  <a:gd name="T159" fmla="*/ 766 h 766"/>
                                </a:gdLst>
                                <a:ahLst/>
                                <a:cxnLst>
                                  <a:cxn ang="T104">
                                    <a:pos x="T0" y="T1"/>
                                  </a:cxn>
                                  <a:cxn ang="T105">
                                    <a:pos x="T2" y="T3"/>
                                  </a:cxn>
                                  <a:cxn ang="T106">
                                    <a:pos x="T4" y="T5"/>
                                  </a:cxn>
                                  <a:cxn ang="T107">
                                    <a:pos x="T6" y="T7"/>
                                  </a:cxn>
                                  <a:cxn ang="T108">
                                    <a:pos x="T8" y="T9"/>
                                  </a:cxn>
                                  <a:cxn ang="T109">
                                    <a:pos x="T10" y="T11"/>
                                  </a:cxn>
                                  <a:cxn ang="T110">
                                    <a:pos x="T12" y="T13"/>
                                  </a:cxn>
                                  <a:cxn ang="T111">
                                    <a:pos x="T14" y="T15"/>
                                  </a:cxn>
                                  <a:cxn ang="T112">
                                    <a:pos x="T16" y="T17"/>
                                  </a:cxn>
                                  <a:cxn ang="T113">
                                    <a:pos x="T18" y="T19"/>
                                  </a:cxn>
                                  <a:cxn ang="T114">
                                    <a:pos x="T20" y="T21"/>
                                  </a:cxn>
                                  <a:cxn ang="T115">
                                    <a:pos x="T22" y="T23"/>
                                  </a:cxn>
                                  <a:cxn ang="T116">
                                    <a:pos x="T24" y="T25"/>
                                  </a:cxn>
                                  <a:cxn ang="T117">
                                    <a:pos x="T26" y="T27"/>
                                  </a:cxn>
                                  <a:cxn ang="T118">
                                    <a:pos x="T28" y="T29"/>
                                  </a:cxn>
                                  <a:cxn ang="T119">
                                    <a:pos x="T30" y="T31"/>
                                  </a:cxn>
                                  <a:cxn ang="T120">
                                    <a:pos x="T32" y="T33"/>
                                  </a:cxn>
                                  <a:cxn ang="T121">
                                    <a:pos x="T34" y="T35"/>
                                  </a:cxn>
                                  <a:cxn ang="T122">
                                    <a:pos x="T36" y="T37"/>
                                  </a:cxn>
                                  <a:cxn ang="T123">
                                    <a:pos x="T38" y="T39"/>
                                  </a:cxn>
                                  <a:cxn ang="T124">
                                    <a:pos x="T40" y="T41"/>
                                  </a:cxn>
                                  <a:cxn ang="T125">
                                    <a:pos x="T42" y="T43"/>
                                  </a:cxn>
                                  <a:cxn ang="T126">
                                    <a:pos x="T44" y="T45"/>
                                  </a:cxn>
                                  <a:cxn ang="T127">
                                    <a:pos x="T46" y="T47"/>
                                  </a:cxn>
                                  <a:cxn ang="T128">
                                    <a:pos x="T48" y="T49"/>
                                  </a:cxn>
                                  <a:cxn ang="T129">
                                    <a:pos x="T50" y="T51"/>
                                  </a:cxn>
                                  <a:cxn ang="T130">
                                    <a:pos x="T52" y="T53"/>
                                  </a:cxn>
                                  <a:cxn ang="T131">
                                    <a:pos x="T54" y="T55"/>
                                  </a:cxn>
                                  <a:cxn ang="T132">
                                    <a:pos x="T56" y="T57"/>
                                  </a:cxn>
                                  <a:cxn ang="T133">
                                    <a:pos x="T58" y="T59"/>
                                  </a:cxn>
                                  <a:cxn ang="T134">
                                    <a:pos x="T60" y="T61"/>
                                  </a:cxn>
                                  <a:cxn ang="T135">
                                    <a:pos x="T62" y="T63"/>
                                  </a:cxn>
                                  <a:cxn ang="T136">
                                    <a:pos x="T64" y="T65"/>
                                  </a:cxn>
                                  <a:cxn ang="T137">
                                    <a:pos x="T66" y="T67"/>
                                  </a:cxn>
                                  <a:cxn ang="T138">
                                    <a:pos x="T68" y="T69"/>
                                  </a:cxn>
                                  <a:cxn ang="T139">
                                    <a:pos x="T70" y="T71"/>
                                  </a:cxn>
                                  <a:cxn ang="T140">
                                    <a:pos x="T72" y="T73"/>
                                  </a:cxn>
                                  <a:cxn ang="T141">
                                    <a:pos x="T74" y="T75"/>
                                  </a:cxn>
                                  <a:cxn ang="T142">
                                    <a:pos x="T76" y="T77"/>
                                  </a:cxn>
                                  <a:cxn ang="T143">
                                    <a:pos x="T78" y="T79"/>
                                  </a:cxn>
                                  <a:cxn ang="T144">
                                    <a:pos x="T80" y="T81"/>
                                  </a:cxn>
                                  <a:cxn ang="T145">
                                    <a:pos x="T82" y="T83"/>
                                  </a:cxn>
                                  <a:cxn ang="T146">
                                    <a:pos x="T84" y="T85"/>
                                  </a:cxn>
                                  <a:cxn ang="T147">
                                    <a:pos x="T86" y="T87"/>
                                  </a:cxn>
                                  <a:cxn ang="T148">
                                    <a:pos x="T88" y="T89"/>
                                  </a:cxn>
                                  <a:cxn ang="T149">
                                    <a:pos x="T90" y="T91"/>
                                  </a:cxn>
                                  <a:cxn ang="T150">
                                    <a:pos x="T92" y="T93"/>
                                  </a:cxn>
                                  <a:cxn ang="T151">
                                    <a:pos x="T94" y="T95"/>
                                  </a:cxn>
                                  <a:cxn ang="T152">
                                    <a:pos x="T96" y="T97"/>
                                  </a:cxn>
                                  <a:cxn ang="T153">
                                    <a:pos x="T98" y="T99"/>
                                  </a:cxn>
                                  <a:cxn ang="T154">
                                    <a:pos x="T100" y="T101"/>
                                  </a:cxn>
                                  <a:cxn ang="T155">
                                    <a:pos x="T102" y="T103"/>
                                  </a:cxn>
                                </a:cxnLst>
                                <a:rect l="T156" t="T157" r="T158" b="T159"/>
                                <a:pathLst>
                                  <a:path w="870" h="766">
                                    <a:moveTo>
                                      <a:pt x="870" y="766"/>
                                    </a:moveTo>
                                    <a:lnTo>
                                      <a:pt x="864" y="759"/>
                                    </a:lnTo>
                                    <a:lnTo>
                                      <a:pt x="859" y="753"/>
                                    </a:lnTo>
                                    <a:lnTo>
                                      <a:pt x="855" y="747"/>
                                    </a:lnTo>
                                    <a:lnTo>
                                      <a:pt x="843" y="733"/>
                                    </a:lnTo>
                                    <a:lnTo>
                                      <a:pt x="822" y="706"/>
                                    </a:lnTo>
                                    <a:lnTo>
                                      <a:pt x="784" y="663"/>
                                    </a:lnTo>
                                    <a:lnTo>
                                      <a:pt x="783" y="661"/>
                                    </a:lnTo>
                                    <a:lnTo>
                                      <a:pt x="781" y="660"/>
                                    </a:lnTo>
                                    <a:lnTo>
                                      <a:pt x="780" y="658"/>
                                    </a:lnTo>
                                    <a:lnTo>
                                      <a:pt x="778" y="657"/>
                                    </a:lnTo>
                                    <a:lnTo>
                                      <a:pt x="778" y="655"/>
                                    </a:lnTo>
                                    <a:lnTo>
                                      <a:pt x="772" y="648"/>
                                    </a:lnTo>
                                    <a:lnTo>
                                      <a:pt x="768" y="640"/>
                                    </a:lnTo>
                                    <a:lnTo>
                                      <a:pt x="766" y="639"/>
                                    </a:lnTo>
                                    <a:lnTo>
                                      <a:pt x="766" y="637"/>
                                    </a:lnTo>
                                    <a:lnTo>
                                      <a:pt x="765" y="637"/>
                                    </a:lnTo>
                                    <a:lnTo>
                                      <a:pt x="765" y="636"/>
                                    </a:lnTo>
                                    <a:lnTo>
                                      <a:pt x="765" y="634"/>
                                    </a:lnTo>
                                    <a:lnTo>
                                      <a:pt x="763" y="634"/>
                                    </a:lnTo>
                                    <a:lnTo>
                                      <a:pt x="763" y="633"/>
                                    </a:lnTo>
                                    <a:lnTo>
                                      <a:pt x="760" y="628"/>
                                    </a:lnTo>
                                    <a:lnTo>
                                      <a:pt x="760" y="627"/>
                                    </a:lnTo>
                                    <a:lnTo>
                                      <a:pt x="759" y="625"/>
                                    </a:lnTo>
                                    <a:lnTo>
                                      <a:pt x="759" y="624"/>
                                    </a:lnTo>
                                    <a:lnTo>
                                      <a:pt x="757" y="622"/>
                                    </a:lnTo>
                                    <a:lnTo>
                                      <a:pt x="757" y="621"/>
                                    </a:lnTo>
                                    <a:lnTo>
                                      <a:pt x="756" y="619"/>
                                    </a:lnTo>
                                    <a:lnTo>
                                      <a:pt x="754" y="618"/>
                                    </a:lnTo>
                                    <a:lnTo>
                                      <a:pt x="754" y="616"/>
                                    </a:lnTo>
                                    <a:lnTo>
                                      <a:pt x="753" y="615"/>
                                    </a:lnTo>
                                    <a:lnTo>
                                      <a:pt x="751" y="613"/>
                                    </a:lnTo>
                                    <a:lnTo>
                                      <a:pt x="748" y="609"/>
                                    </a:lnTo>
                                    <a:lnTo>
                                      <a:pt x="745" y="606"/>
                                    </a:lnTo>
                                    <a:lnTo>
                                      <a:pt x="742" y="601"/>
                                    </a:lnTo>
                                    <a:lnTo>
                                      <a:pt x="738" y="598"/>
                                    </a:lnTo>
                                    <a:lnTo>
                                      <a:pt x="733" y="595"/>
                                    </a:lnTo>
                                    <a:lnTo>
                                      <a:pt x="729" y="592"/>
                                    </a:lnTo>
                                    <a:lnTo>
                                      <a:pt x="724" y="589"/>
                                    </a:lnTo>
                                    <a:lnTo>
                                      <a:pt x="720" y="586"/>
                                    </a:lnTo>
                                    <a:lnTo>
                                      <a:pt x="718" y="586"/>
                                    </a:lnTo>
                                    <a:lnTo>
                                      <a:pt x="717" y="585"/>
                                    </a:lnTo>
                                    <a:lnTo>
                                      <a:pt x="715" y="585"/>
                                    </a:lnTo>
                                    <a:lnTo>
                                      <a:pt x="714" y="585"/>
                                    </a:lnTo>
                                    <a:lnTo>
                                      <a:pt x="712" y="583"/>
                                    </a:lnTo>
                                    <a:lnTo>
                                      <a:pt x="711" y="583"/>
                                    </a:lnTo>
                                    <a:lnTo>
                                      <a:pt x="709" y="582"/>
                                    </a:lnTo>
                                    <a:lnTo>
                                      <a:pt x="708" y="582"/>
                                    </a:lnTo>
                                    <a:lnTo>
                                      <a:pt x="705" y="582"/>
                                    </a:lnTo>
                                    <a:lnTo>
                                      <a:pt x="703" y="580"/>
                                    </a:lnTo>
                                    <a:lnTo>
                                      <a:pt x="696" y="579"/>
                                    </a:lnTo>
                                    <a:lnTo>
                                      <a:pt x="694" y="577"/>
                                    </a:lnTo>
                                    <a:lnTo>
                                      <a:pt x="693" y="577"/>
                                    </a:lnTo>
                                    <a:lnTo>
                                      <a:pt x="691" y="576"/>
                                    </a:lnTo>
                                    <a:lnTo>
                                      <a:pt x="690" y="576"/>
                                    </a:lnTo>
                                    <a:lnTo>
                                      <a:pt x="687" y="576"/>
                                    </a:lnTo>
                                    <a:lnTo>
                                      <a:pt x="685" y="574"/>
                                    </a:lnTo>
                                    <a:lnTo>
                                      <a:pt x="684" y="574"/>
                                    </a:lnTo>
                                    <a:lnTo>
                                      <a:pt x="682" y="574"/>
                                    </a:lnTo>
                                    <a:lnTo>
                                      <a:pt x="681" y="574"/>
                                    </a:lnTo>
                                    <a:lnTo>
                                      <a:pt x="673" y="573"/>
                                    </a:lnTo>
                                    <a:lnTo>
                                      <a:pt x="672" y="571"/>
                                    </a:lnTo>
                                    <a:lnTo>
                                      <a:pt x="669" y="571"/>
                                    </a:lnTo>
                                    <a:lnTo>
                                      <a:pt x="667" y="571"/>
                                    </a:lnTo>
                                    <a:lnTo>
                                      <a:pt x="666" y="571"/>
                                    </a:lnTo>
                                    <a:lnTo>
                                      <a:pt x="664" y="571"/>
                                    </a:lnTo>
                                    <a:lnTo>
                                      <a:pt x="663" y="571"/>
                                    </a:lnTo>
                                    <a:lnTo>
                                      <a:pt x="661" y="571"/>
                                    </a:lnTo>
                                    <a:lnTo>
                                      <a:pt x="658" y="571"/>
                                    </a:lnTo>
                                    <a:lnTo>
                                      <a:pt x="657" y="571"/>
                                    </a:lnTo>
                                    <a:lnTo>
                                      <a:pt x="544" y="567"/>
                                    </a:lnTo>
                                    <a:lnTo>
                                      <a:pt x="516" y="567"/>
                                    </a:lnTo>
                                    <a:lnTo>
                                      <a:pt x="514" y="567"/>
                                    </a:lnTo>
                                    <a:lnTo>
                                      <a:pt x="513" y="567"/>
                                    </a:lnTo>
                                    <a:lnTo>
                                      <a:pt x="511" y="567"/>
                                    </a:lnTo>
                                    <a:lnTo>
                                      <a:pt x="510" y="567"/>
                                    </a:lnTo>
                                    <a:lnTo>
                                      <a:pt x="508" y="567"/>
                                    </a:lnTo>
                                    <a:lnTo>
                                      <a:pt x="507" y="567"/>
                                    </a:lnTo>
                                    <a:lnTo>
                                      <a:pt x="505" y="567"/>
                                    </a:lnTo>
                                    <a:lnTo>
                                      <a:pt x="498" y="565"/>
                                    </a:lnTo>
                                    <a:lnTo>
                                      <a:pt x="490" y="564"/>
                                    </a:lnTo>
                                    <a:lnTo>
                                      <a:pt x="483" y="562"/>
                                    </a:lnTo>
                                    <a:lnTo>
                                      <a:pt x="477" y="559"/>
                                    </a:lnTo>
                                    <a:lnTo>
                                      <a:pt x="469" y="558"/>
                                    </a:lnTo>
                                    <a:lnTo>
                                      <a:pt x="463" y="555"/>
                                    </a:lnTo>
                                    <a:lnTo>
                                      <a:pt x="456" y="550"/>
                                    </a:lnTo>
                                    <a:lnTo>
                                      <a:pt x="450" y="546"/>
                                    </a:lnTo>
                                    <a:lnTo>
                                      <a:pt x="444" y="543"/>
                                    </a:lnTo>
                                    <a:lnTo>
                                      <a:pt x="438" y="537"/>
                                    </a:lnTo>
                                    <a:lnTo>
                                      <a:pt x="433" y="532"/>
                                    </a:lnTo>
                                    <a:lnTo>
                                      <a:pt x="427" y="526"/>
                                    </a:lnTo>
                                    <a:lnTo>
                                      <a:pt x="426" y="525"/>
                                    </a:lnTo>
                                    <a:lnTo>
                                      <a:pt x="426" y="523"/>
                                    </a:lnTo>
                                    <a:lnTo>
                                      <a:pt x="424" y="523"/>
                                    </a:lnTo>
                                    <a:lnTo>
                                      <a:pt x="424" y="522"/>
                                    </a:lnTo>
                                    <a:lnTo>
                                      <a:pt x="423" y="520"/>
                                    </a:lnTo>
                                    <a:lnTo>
                                      <a:pt x="421" y="519"/>
                                    </a:lnTo>
                                    <a:lnTo>
                                      <a:pt x="384" y="471"/>
                                    </a:lnTo>
                                    <a:lnTo>
                                      <a:pt x="382" y="469"/>
                                    </a:lnTo>
                                    <a:lnTo>
                                      <a:pt x="382" y="468"/>
                                    </a:lnTo>
                                    <a:lnTo>
                                      <a:pt x="381" y="468"/>
                                    </a:lnTo>
                                    <a:lnTo>
                                      <a:pt x="381" y="466"/>
                                    </a:lnTo>
                                    <a:lnTo>
                                      <a:pt x="379" y="465"/>
                                    </a:lnTo>
                                    <a:lnTo>
                                      <a:pt x="370" y="454"/>
                                    </a:lnTo>
                                    <a:lnTo>
                                      <a:pt x="361" y="445"/>
                                    </a:lnTo>
                                    <a:lnTo>
                                      <a:pt x="351" y="436"/>
                                    </a:lnTo>
                                    <a:lnTo>
                                      <a:pt x="340" y="427"/>
                                    </a:lnTo>
                                    <a:lnTo>
                                      <a:pt x="339" y="426"/>
                                    </a:lnTo>
                                    <a:lnTo>
                                      <a:pt x="337" y="426"/>
                                    </a:lnTo>
                                    <a:lnTo>
                                      <a:pt x="337" y="424"/>
                                    </a:lnTo>
                                    <a:lnTo>
                                      <a:pt x="336" y="424"/>
                                    </a:lnTo>
                                    <a:lnTo>
                                      <a:pt x="334" y="423"/>
                                    </a:lnTo>
                                    <a:lnTo>
                                      <a:pt x="328" y="418"/>
                                    </a:lnTo>
                                    <a:lnTo>
                                      <a:pt x="327" y="417"/>
                                    </a:lnTo>
                                    <a:lnTo>
                                      <a:pt x="325" y="415"/>
                                    </a:lnTo>
                                    <a:lnTo>
                                      <a:pt x="324" y="414"/>
                                    </a:lnTo>
                                    <a:lnTo>
                                      <a:pt x="322" y="414"/>
                                    </a:lnTo>
                                    <a:lnTo>
                                      <a:pt x="321" y="412"/>
                                    </a:lnTo>
                                    <a:lnTo>
                                      <a:pt x="319" y="411"/>
                                    </a:lnTo>
                                    <a:lnTo>
                                      <a:pt x="318" y="411"/>
                                    </a:lnTo>
                                    <a:lnTo>
                                      <a:pt x="316" y="409"/>
                                    </a:lnTo>
                                    <a:lnTo>
                                      <a:pt x="310" y="403"/>
                                    </a:lnTo>
                                    <a:lnTo>
                                      <a:pt x="304" y="397"/>
                                    </a:lnTo>
                                    <a:lnTo>
                                      <a:pt x="303" y="396"/>
                                    </a:lnTo>
                                    <a:lnTo>
                                      <a:pt x="301" y="394"/>
                                    </a:lnTo>
                                    <a:lnTo>
                                      <a:pt x="301" y="393"/>
                                    </a:lnTo>
                                    <a:lnTo>
                                      <a:pt x="300" y="391"/>
                                    </a:lnTo>
                                    <a:lnTo>
                                      <a:pt x="298" y="390"/>
                                    </a:lnTo>
                                    <a:lnTo>
                                      <a:pt x="297" y="388"/>
                                    </a:lnTo>
                                    <a:lnTo>
                                      <a:pt x="297" y="387"/>
                                    </a:lnTo>
                                    <a:lnTo>
                                      <a:pt x="295" y="385"/>
                                    </a:lnTo>
                                    <a:lnTo>
                                      <a:pt x="237" y="310"/>
                                    </a:lnTo>
                                    <a:lnTo>
                                      <a:pt x="184" y="243"/>
                                    </a:lnTo>
                                    <a:lnTo>
                                      <a:pt x="171" y="226"/>
                                    </a:lnTo>
                                    <a:lnTo>
                                      <a:pt x="163" y="217"/>
                                    </a:lnTo>
                                    <a:lnTo>
                                      <a:pt x="150" y="199"/>
                                    </a:lnTo>
                                    <a:lnTo>
                                      <a:pt x="78" y="106"/>
                                    </a:lnTo>
                                    <a:lnTo>
                                      <a:pt x="34" y="52"/>
                                    </a:lnTo>
                                    <a:lnTo>
                                      <a:pt x="34" y="51"/>
                                    </a:lnTo>
                                    <a:lnTo>
                                      <a:pt x="33" y="51"/>
                                    </a:lnTo>
                                    <a:lnTo>
                                      <a:pt x="33" y="49"/>
                                    </a:lnTo>
                                    <a:lnTo>
                                      <a:pt x="31" y="48"/>
                                    </a:lnTo>
                                    <a:lnTo>
                                      <a:pt x="31" y="46"/>
                                    </a:lnTo>
                                    <a:lnTo>
                                      <a:pt x="30" y="46"/>
                                    </a:lnTo>
                                    <a:lnTo>
                                      <a:pt x="22" y="34"/>
                                    </a:lnTo>
                                    <a:lnTo>
                                      <a:pt x="21" y="33"/>
                                    </a:lnTo>
                                    <a:lnTo>
                                      <a:pt x="21" y="31"/>
                                    </a:lnTo>
                                    <a:lnTo>
                                      <a:pt x="19" y="31"/>
                                    </a:lnTo>
                                    <a:lnTo>
                                      <a:pt x="19" y="30"/>
                                    </a:lnTo>
                                    <a:lnTo>
                                      <a:pt x="18" y="28"/>
                                    </a:lnTo>
                                    <a:lnTo>
                                      <a:pt x="10" y="16"/>
                                    </a:lnTo>
                                    <a:lnTo>
                                      <a:pt x="10" y="15"/>
                                    </a:lnTo>
                                    <a:lnTo>
                                      <a:pt x="9" y="15"/>
                                    </a:lnTo>
                                    <a:lnTo>
                                      <a:pt x="9" y="13"/>
                                    </a:lnTo>
                                    <a:lnTo>
                                      <a:pt x="7" y="12"/>
                                    </a:lnTo>
                                    <a:lnTo>
                                      <a:pt x="7" y="10"/>
                                    </a:lnTo>
                                    <a:lnTo>
                                      <a:pt x="0" y="1"/>
                                    </a:lnTo>
                                    <a:lnTo>
                                      <a:pt x="0" y="0"/>
                                    </a:lnTo>
                                  </a:path>
                                </a:pathLst>
                              </a:custGeom>
                              <a:noFill/>
                              <a:ln w="22225">
                                <a:solidFill>
                                  <a:schemeClr val="bg1"/>
                                </a:solidFill>
                                <a:prstDash val="dash"/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zh-TW" altLang="en-US"/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155" name="Freeform 1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195638" y="750888"/>
                            <a:ext cx="639762" cy="1319212"/>
                          </a:xfrm>
                          <a:custGeom>
                            <a:avLst/>
                            <a:gdLst>
                              <a:gd name="T0" fmla="*/ 2147483646 w 1209"/>
                              <a:gd name="T1" fmla="*/ 2147483646 h 2494"/>
                              <a:gd name="T2" fmla="*/ 2147483646 w 1209"/>
                              <a:gd name="T3" fmla="*/ 2147483646 h 2494"/>
                              <a:gd name="T4" fmla="*/ 2147483646 w 1209"/>
                              <a:gd name="T5" fmla="*/ 2147483646 h 2494"/>
                              <a:gd name="T6" fmla="*/ 2147483646 w 1209"/>
                              <a:gd name="T7" fmla="*/ 2147483646 h 2494"/>
                              <a:gd name="T8" fmla="*/ 2147483646 w 1209"/>
                              <a:gd name="T9" fmla="*/ 2147483646 h 2494"/>
                              <a:gd name="T10" fmla="*/ 2147483646 w 1209"/>
                              <a:gd name="T11" fmla="*/ 2147483646 h 2494"/>
                              <a:gd name="T12" fmla="*/ 2147483646 w 1209"/>
                              <a:gd name="T13" fmla="*/ 2147483646 h 2494"/>
                              <a:gd name="T14" fmla="*/ 2147483646 w 1209"/>
                              <a:gd name="T15" fmla="*/ 2147483646 h 2494"/>
                              <a:gd name="T16" fmla="*/ 2147483646 w 1209"/>
                              <a:gd name="T17" fmla="*/ 2147483646 h 2494"/>
                              <a:gd name="T18" fmla="*/ 2147483646 w 1209"/>
                              <a:gd name="T19" fmla="*/ 2147483646 h 2494"/>
                              <a:gd name="T20" fmla="*/ 2147483646 w 1209"/>
                              <a:gd name="T21" fmla="*/ 2147483646 h 2494"/>
                              <a:gd name="T22" fmla="*/ 2147483646 w 1209"/>
                              <a:gd name="T23" fmla="*/ 2147483646 h 2494"/>
                              <a:gd name="T24" fmla="*/ 2147483646 w 1209"/>
                              <a:gd name="T25" fmla="*/ 2147483646 h 2494"/>
                              <a:gd name="T26" fmla="*/ 2147483646 w 1209"/>
                              <a:gd name="T27" fmla="*/ 2147483646 h 2494"/>
                              <a:gd name="T28" fmla="*/ 2147483646 w 1209"/>
                              <a:gd name="T29" fmla="*/ 2147483646 h 2494"/>
                              <a:gd name="T30" fmla="*/ 2147483646 w 1209"/>
                              <a:gd name="T31" fmla="*/ 2147483646 h 2494"/>
                              <a:gd name="T32" fmla="*/ 2147483646 w 1209"/>
                              <a:gd name="T33" fmla="*/ 2147483646 h 2494"/>
                              <a:gd name="T34" fmla="*/ 2147483646 w 1209"/>
                              <a:gd name="T35" fmla="*/ 2147483646 h 2494"/>
                              <a:gd name="T36" fmla="*/ 2147483646 w 1209"/>
                              <a:gd name="T37" fmla="*/ 2147483646 h 2494"/>
                              <a:gd name="T38" fmla="*/ 2147483646 w 1209"/>
                              <a:gd name="T39" fmla="*/ 2147483646 h 2494"/>
                              <a:gd name="T40" fmla="*/ 2147483646 w 1209"/>
                              <a:gd name="T41" fmla="*/ 2147483646 h 2494"/>
                              <a:gd name="T42" fmla="*/ 2147483646 w 1209"/>
                              <a:gd name="T43" fmla="*/ 2147483646 h 2494"/>
                              <a:gd name="T44" fmla="*/ 2147483646 w 1209"/>
                              <a:gd name="T45" fmla="*/ 2147483646 h 2494"/>
                              <a:gd name="T46" fmla="*/ 2147483646 w 1209"/>
                              <a:gd name="T47" fmla="*/ 2147483646 h 2494"/>
                              <a:gd name="T48" fmla="*/ 2147483646 w 1209"/>
                              <a:gd name="T49" fmla="*/ 2147483646 h 2494"/>
                              <a:gd name="T50" fmla="*/ 2147483646 w 1209"/>
                              <a:gd name="T51" fmla="*/ 2147483646 h 2494"/>
                              <a:gd name="T52" fmla="*/ 2147483646 w 1209"/>
                              <a:gd name="T53" fmla="*/ 2147483646 h 2494"/>
                              <a:gd name="T54" fmla="*/ 2147483646 w 1209"/>
                              <a:gd name="T55" fmla="*/ 2147483646 h 2494"/>
                              <a:gd name="T56" fmla="*/ 2147483646 w 1209"/>
                              <a:gd name="T57" fmla="*/ 2147483646 h 2494"/>
                              <a:gd name="T58" fmla="*/ 2147483646 w 1209"/>
                              <a:gd name="T59" fmla="*/ 2147483646 h 2494"/>
                              <a:gd name="T60" fmla="*/ 2147483646 w 1209"/>
                              <a:gd name="T61" fmla="*/ 2147483646 h 2494"/>
                              <a:gd name="T62" fmla="*/ 2147483646 w 1209"/>
                              <a:gd name="T63" fmla="*/ 2147483646 h 2494"/>
                              <a:gd name="T64" fmla="*/ 2147483646 w 1209"/>
                              <a:gd name="T65" fmla="*/ 2147483646 h 2494"/>
                              <a:gd name="T66" fmla="*/ 2147483646 w 1209"/>
                              <a:gd name="T67" fmla="*/ 2147483646 h 2494"/>
                              <a:gd name="T68" fmla="*/ 2147483646 w 1209"/>
                              <a:gd name="T69" fmla="*/ 2147483646 h 2494"/>
                              <a:gd name="T70" fmla="*/ 2147483646 w 1209"/>
                              <a:gd name="T71" fmla="*/ 2147483646 h 2494"/>
                              <a:gd name="T72" fmla="*/ 2147483646 w 1209"/>
                              <a:gd name="T73" fmla="*/ 2147483646 h 2494"/>
                              <a:gd name="T74" fmla="*/ 2147483646 w 1209"/>
                              <a:gd name="T75" fmla="*/ 2147483646 h 2494"/>
                              <a:gd name="T76" fmla="*/ 2147483646 w 1209"/>
                              <a:gd name="T77" fmla="*/ 2147483646 h 2494"/>
                              <a:gd name="T78" fmla="*/ 2147483646 w 1209"/>
                              <a:gd name="T79" fmla="*/ 2147483646 h 2494"/>
                              <a:gd name="T80" fmla="*/ 2147483646 w 1209"/>
                              <a:gd name="T81" fmla="*/ 2147483646 h 2494"/>
                              <a:gd name="T82" fmla="*/ 2147483646 w 1209"/>
                              <a:gd name="T83" fmla="*/ 2147483646 h 2494"/>
                              <a:gd name="T84" fmla="*/ 2147483646 w 1209"/>
                              <a:gd name="T85" fmla="*/ 2147483646 h 2494"/>
                              <a:gd name="T86" fmla="*/ 2147483646 w 1209"/>
                              <a:gd name="T87" fmla="*/ 2147483646 h 2494"/>
                              <a:gd name="T88" fmla="*/ 2147483646 w 1209"/>
                              <a:gd name="T89" fmla="*/ 2147483646 h 2494"/>
                              <a:gd name="T90" fmla="*/ 2147483646 w 1209"/>
                              <a:gd name="T91" fmla="*/ 2147483646 h 2494"/>
                              <a:gd name="T92" fmla="*/ 2147483646 w 1209"/>
                              <a:gd name="T93" fmla="*/ 2147483646 h 2494"/>
                              <a:gd name="T94" fmla="*/ 2147483646 w 1209"/>
                              <a:gd name="T95" fmla="*/ 2147483646 h 2494"/>
                              <a:gd name="T96" fmla="*/ 2147483646 w 1209"/>
                              <a:gd name="T97" fmla="*/ 2147483646 h 2494"/>
                              <a:gd name="T98" fmla="*/ 2147483646 w 1209"/>
                              <a:gd name="T99" fmla="*/ 2147483646 h 2494"/>
                              <a:gd name="T100" fmla="*/ 2147483646 w 1209"/>
                              <a:gd name="T101" fmla="*/ 2147483646 h 2494"/>
                              <a:gd name="T102" fmla="*/ 2147483646 w 1209"/>
                              <a:gd name="T103" fmla="*/ 2147483646 h 2494"/>
                              <a:gd name="T104" fmla="*/ 2147483646 w 1209"/>
                              <a:gd name="T105" fmla="*/ 2147483646 h 2494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w 1209"/>
                              <a:gd name="T160" fmla="*/ 0 h 2494"/>
                              <a:gd name="T161" fmla="*/ 1209 w 1209"/>
                              <a:gd name="T162" fmla="*/ 2494 h 2494"/>
                            </a:gdLst>
                            <a:ahLst/>
                            <a:cxnLst>
                              <a:cxn ang="T106">
                                <a:pos x="T0" y="T1"/>
                              </a:cxn>
                              <a:cxn ang="T107">
                                <a:pos x="T2" y="T3"/>
                              </a:cxn>
                              <a:cxn ang="T108">
                                <a:pos x="T4" y="T5"/>
                              </a:cxn>
                              <a:cxn ang="T109">
                                <a:pos x="T6" y="T7"/>
                              </a:cxn>
                              <a:cxn ang="T110">
                                <a:pos x="T8" y="T9"/>
                              </a:cxn>
                              <a:cxn ang="T111">
                                <a:pos x="T10" y="T11"/>
                              </a:cxn>
                              <a:cxn ang="T112">
                                <a:pos x="T12" y="T13"/>
                              </a:cxn>
                              <a:cxn ang="T113">
                                <a:pos x="T14" y="T15"/>
                              </a:cxn>
                              <a:cxn ang="T114">
                                <a:pos x="T16" y="T17"/>
                              </a:cxn>
                              <a:cxn ang="T115">
                                <a:pos x="T18" y="T19"/>
                              </a:cxn>
                              <a:cxn ang="T116">
                                <a:pos x="T20" y="T21"/>
                              </a:cxn>
                              <a:cxn ang="T117">
                                <a:pos x="T22" y="T23"/>
                              </a:cxn>
                              <a:cxn ang="T118">
                                <a:pos x="T24" y="T25"/>
                              </a:cxn>
                              <a:cxn ang="T119">
                                <a:pos x="T26" y="T27"/>
                              </a:cxn>
                              <a:cxn ang="T120">
                                <a:pos x="T28" y="T29"/>
                              </a:cxn>
                              <a:cxn ang="T121">
                                <a:pos x="T30" y="T31"/>
                              </a:cxn>
                              <a:cxn ang="T122">
                                <a:pos x="T32" y="T33"/>
                              </a:cxn>
                              <a:cxn ang="T123">
                                <a:pos x="T34" y="T35"/>
                              </a:cxn>
                              <a:cxn ang="T124">
                                <a:pos x="T36" y="T37"/>
                              </a:cxn>
                              <a:cxn ang="T125">
                                <a:pos x="T38" y="T39"/>
                              </a:cxn>
                              <a:cxn ang="T126">
                                <a:pos x="T40" y="T41"/>
                              </a:cxn>
                              <a:cxn ang="T127">
                                <a:pos x="T42" y="T43"/>
                              </a:cxn>
                              <a:cxn ang="T128">
                                <a:pos x="T44" y="T45"/>
                              </a:cxn>
                              <a:cxn ang="T129">
                                <a:pos x="T46" y="T47"/>
                              </a:cxn>
                              <a:cxn ang="T130">
                                <a:pos x="T48" y="T49"/>
                              </a:cxn>
                              <a:cxn ang="T131">
                                <a:pos x="T50" y="T51"/>
                              </a:cxn>
                              <a:cxn ang="T132">
                                <a:pos x="T52" y="T53"/>
                              </a:cxn>
                              <a:cxn ang="T133">
                                <a:pos x="T54" y="T55"/>
                              </a:cxn>
                              <a:cxn ang="T134">
                                <a:pos x="T56" y="T57"/>
                              </a:cxn>
                              <a:cxn ang="T135">
                                <a:pos x="T58" y="T59"/>
                              </a:cxn>
                              <a:cxn ang="T136">
                                <a:pos x="T60" y="T61"/>
                              </a:cxn>
                              <a:cxn ang="T137">
                                <a:pos x="T62" y="T63"/>
                              </a:cxn>
                              <a:cxn ang="T138">
                                <a:pos x="T64" y="T65"/>
                              </a:cxn>
                              <a:cxn ang="T139">
                                <a:pos x="T66" y="T67"/>
                              </a:cxn>
                              <a:cxn ang="T140">
                                <a:pos x="T68" y="T69"/>
                              </a:cxn>
                              <a:cxn ang="T141">
                                <a:pos x="T70" y="T71"/>
                              </a:cxn>
                              <a:cxn ang="T142">
                                <a:pos x="T72" y="T73"/>
                              </a:cxn>
                              <a:cxn ang="T143">
                                <a:pos x="T74" y="T75"/>
                              </a:cxn>
                              <a:cxn ang="T144">
                                <a:pos x="T76" y="T77"/>
                              </a:cxn>
                              <a:cxn ang="T145">
                                <a:pos x="T78" y="T79"/>
                              </a:cxn>
                              <a:cxn ang="T146">
                                <a:pos x="T80" y="T81"/>
                              </a:cxn>
                              <a:cxn ang="T147">
                                <a:pos x="T82" y="T83"/>
                              </a:cxn>
                              <a:cxn ang="T148">
                                <a:pos x="T84" y="T85"/>
                              </a:cxn>
                              <a:cxn ang="T149">
                                <a:pos x="T86" y="T87"/>
                              </a:cxn>
                              <a:cxn ang="T150">
                                <a:pos x="T88" y="T89"/>
                              </a:cxn>
                              <a:cxn ang="T151">
                                <a:pos x="T90" y="T91"/>
                              </a:cxn>
                              <a:cxn ang="T152">
                                <a:pos x="T92" y="T93"/>
                              </a:cxn>
                              <a:cxn ang="T153">
                                <a:pos x="T94" y="T95"/>
                              </a:cxn>
                              <a:cxn ang="T154">
                                <a:pos x="T96" y="T97"/>
                              </a:cxn>
                              <a:cxn ang="T155">
                                <a:pos x="T98" y="T99"/>
                              </a:cxn>
                              <a:cxn ang="T156">
                                <a:pos x="T100" y="T101"/>
                              </a:cxn>
                              <a:cxn ang="T157">
                                <a:pos x="T102" y="T103"/>
                              </a:cxn>
                              <a:cxn ang="T158">
                                <a:pos x="T104" y="T105"/>
                              </a:cxn>
                            </a:cxnLst>
                            <a:rect l="T159" t="T160" r="T161" b="T162"/>
                            <a:pathLst>
                              <a:path w="1209" h="2494">
                                <a:moveTo>
                                  <a:pt x="1209" y="2494"/>
                                </a:moveTo>
                                <a:lnTo>
                                  <a:pt x="1207" y="2491"/>
                                </a:lnTo>
                                <a:lnTo>
                                  <a:pt x="1207" y="2490"/>
                                </a:lnTo>
                                <a:lnTo>
                                  <a:pt x="1206" y="2490"/>
                                </a:lnTo>
                                <a:lnTo>
                                  <a:pt x="1206" y="2488"/>
                                </a:lnTo>
                                <a:lnTo>
                                  <a:pt x="1206" y="2487"/>
                                </a:lnTo>
                                <a:lnTo>
                                  <a:pt x="1204" y="2485"/>
                                </a:lnTo>
                                <a:lnTo>
                                  <a:pt x="1201" y="2478"/>
                                </a:lnTo>
                                <a:lnTo>
                                  <a:pt x="1201" y="2476"/>
                                </a:lnTo>
                                <a:lnTo>
                                  <a:pt x="1201" y="2475"/>
                                </a:lnTo>
                                <a:lnTo>
                                  <a:pt x="1201" y="2473"/>
                                </a:lnTo>
                                <a:lnTo>
                                  <a:pt x="1200" y="2472"/>
                                </a:lnTo>
                                <a:lnTo>
                                  <a:pt x="1200" y="2470"/>
                                </a:lnTo>
                                <a:lnTo>
                                  <a:pt x="1200" y="2469"/>
                                </a:lnTo>
                                <a:lnTo>
                                  <a:pt x="1198" y="2466"/>
                                </a:lnTo>
                                <a:lnTo>
                                  <a:pt x="1198" y="2464"/>
                                </a:lnTo>
                                <a:lnTo>
                                  <a:pt x="1198" y="2463"/>
                                </a:lnTo>
                                <a:lnTo>
                                  <a:pt x="1197" y="2461"/>
                                </a:lnTo>
                                <a:lnTo>
                                  <a:pt x="1197" y="2460"/>
                                </a:lnTo>
                                <a:lnTo>
                                  <a:pt x="1197" y="2458"/>
                                </a:lnTo>
                                <a:lnTo>
                                  <a:pt x="1195" y="2452"/>
                                </a:lnTo>
                                <a:lnTo>
                                  <a:pt x="1194" y="2445"/>
                                </a:lnTo>
                                <a:lnTo>
                                  <a:pt x="1194" y="2443"/>
                                </a:lnTo>
                                <a:lnTo>
                                  <a:pt x="1194" y="2442"/>
                                </a:lnTo>
                                <a:lnTo>
                                  <a:pt x="1194" y="2440"/>
                                </a:lnTo>
                                <a:lnTo>
                                  <a:pt x="1194" y="2439"/>
                                </a:lnTo>
                                <a:lnTo>
                                  <a:pt x="1194" y="2437"/>
                                </a:lnTo>
                                <a:lnTo>
                                  <a:pt x="1194" y="2434"/>
                                </a:lnTo>
                                <a:lnTo>
                                  <a:pt x="1194" y="2433"/>
                                </a:lnTo>
                                <a:lnTo>
                                  <a:pt x="1194" y="2431"/>
                                </a:lnTo>
                                <a:lnTo>
                                  <a:pt x="1194" y="2430"/>
                                </a:lnTo>
                                <a:lnTo>
                                  <a:pt x="1192" y="2428"/>
                                </a:lnTo>
                                <a:lnTo>
                                  <a:pt x="1192" y="2427"/>
                                </a:lnTo>
                                <a:lnTo>
                                  <a:pt x="1192" y="2425"/>
                                </a:lnTo>
                                <a:lnTo>
                                  <a:pt x="1192" y="2424"/>
                                </a:lnTo>
                                <a:lnTo>
                                  <a:pt x="1191" y="2418"/>
                                </a:lnTo>
                                <a:lnTo>
                                  <a:pt x="1191" y="2416"/>
                                </a:lnTo>
                                <a:lnTo>
                                  <a:pt x="1191" y="2415"/>
                                </a:lnTo>
                                <a:lnTo>
                                  <a:pt x="1191" y="2413"/>
                                </a:lnTo>
                                <a:lnTo>
                                  <a:pt x="1189" y="2412"/>
                                </a:lnTo>
                                <a:lnTo>
                                  <a:pt x="1189" y="2410"/>
                                </a:lnTo>
                                <a:lnTo>
                                  <a:pt x="1189" y="2409"/>
                                </a:lnTo>
                                <a:lnTo>
                                  <a:pt x="1188" y="2407"/>
                                </a:lnTo>
                                <a:lnTo>
                                  <a:pt x="1188" y="2403"/>
                                </a:lnTo>
                                <a:lnTo>
                                  <a:pt x="1186" y="2403"/>
                                </a:lnTo>
                                <a:lnTo>
                                  <a:pt x="1186" y="2401"/>
                                </a:lnTo>
                                <a:lnTo>
                                  <a:pt x="1186" y="2400"/>
                                </a:lnTo>
                                <a:lnTo>
                                  <a:pt x="1186" y="2398"/>
                                </a:lnTo>
                                <a:lnTo>
                                  <a:pt x="1185" y="2397"/>
                                </a:lnTo>
                                <a:lnTo>
                                  <a:pt x="1185" y="2395"/>
                                </a:lnTo>
                                <a:lnTo>
                                  <a:pt x="1185" y="2394"/>
                                </a:lnTo>
                                <a:lnTo>
                                  <a:pt x="1183" y="2389"/>
                                </a:lnTo>
                                <a:lnTo>
                                  <a:pt x="1183" y="2388"/>
                                </a:lnTo>
                                <a:lnTo>
                                  <a:pt x="1183" y="2386"/>
                                </a:lnTo>
                                <a:lnTo>
                                  <a:pt x="1183" y="2385"/>
                                </a:lnTo>
                                <a:lnTo>
                                  <a:pt x="1183" y="2383"/>
                                </a:lnTo>
                                <a:lnTo>
                                  <a:pt x="1183" y="2382"/>
                                </a:lnTo>
                                <a:lnTo>
                                  <a:pt x="1182" y="2382"/>
                                </a:lnTo>
                                <a:lnTo>
                                  <a:pt x="1182" y="2380"/>
                                </a:lnTo>
                                <a:lnTo>
                                  <a:pt x="1182" y="2379"/>
                                </a:lnTo>
                                <a:lnTo>
                                  <a:pt x="1176" y="2308"/>
                                </a:lnTo>
                                <a:lnTo>
                                  <a:pt x="1171" y="2274"/>
                                </a:lnTo>
                                <a:lnTo>
                                  <a:pt x="1168" y="2235"/>
                                </a:lnTo>
                                <a:lnTo>
                                  <a:pt x="1167" y="2220"/>
                                </a:lnTo>
                                <a:lnTo>
                                  <a:pt x="1164" y="2202"/>
                                </a:lnTo>
                                <a:lnTo>
                                  <a:pt x="1162" y="2184"/>
                                </a:lnTo>
                                <a:lnTo>
                                  <a:pt x="1162" y="2172"/>
                                </a:lnTo>
                                <a:lnTo>
                                  <a:pt x="1161" y="2166"/>
                                </a:lnTo>
                                <a:lnTo>
                                  <a:pt x="1159" y="2161"/>
                                </a:lnTo>
                                <a:lnTo>
                                  <a:pt x="1159" y="2157"/>
                                </a:lnTo>
                                <a:lnTo>
                                  <a:pt x="1158" y="2154"/>
                                </a:lnTo>
                                <a:lnTo>
                                  <a:pt x="1156" y="2151"/>
                                </a:lnTo>
                                <a:lnTo>
                                  <a:pt x="1156" y="2149"/>
                                </a:lnTo>
                                <a:lnTo>
                                  <a:pt x="1155" y="2146"/>
                                </a:lnTo>
                                <a:lnTo>
                                  <a:pt x="1153" y="2145"/>
                                </a:lnTo>
                                <a:lnTo>
                                  <a:pt x="1152" y="2142"/>
                                </a:lnTo>
                                <a:lnTo>
                                  <a:pt x="1149" y="2140"/>
                                </a:lnTo>
                                <a:lnTo>
                                  <a:pt x="1146" y="2136"/>
                                </a:lnTo>
                                <a:lnTo>
                                  <a:pt x="1141" y="2133"/>
                                </a:lnTo>
                                <a:lnTo>
                                  <a:pt x="1138" y="2130"/>
                                </a:lnTo>
                                <a:lnTo>
                                  <a:pt x="1075" y="2080"/>
                                </a:lnTo>
                                <a:lnTo>
                                  <a:pt x="1074" y="2079"/>
                                </a:lnTo>
                                <a:lnTo>
                                  <a:pt x="1072" y="2077"/>
                                </a:lnTo>
                                <a:lnTo>
                                  <a:pt x="1071" y="2077"/>
                                </a:lnTo>
                                <a:lnTo>
                                  <a:pt x="1071" y="2076"/>
                                </a:lnTo>
                                <a:lnTo>
                                  <a:pt x="1069" y="2076"/>
                                </a:lnTo>
                                <a:lnTo>
                                  <a:pt x="1069" y="2074"/>
                                </a:lnTo>
                                <a:lnTo>
                                  <a:pt x="1062" y="2068"/>
                                </a:lnTo>
                                <a:lnTo>
                                  <a:pt x="1060" y="2068"/>
                                </a:lnTo>
                                <a:lnTo>
                                  <a:pt x="1060" y="2067"/>
                                </a:lnTo>
                                <a:lnTo>
                                  <a:pt x="1059" y="2067"/>
                                </a:lnTo>
                                <a:lnTo>
                                  <a:pt x="1059" y="2065"/>
                                </a:lnTo>
                                <a:lnTo>
                                  <a:pt x="1057" y="2065"/>
                                </a:lnTo>
                                <a:lnTo>
                                  <a:pt x="1057" y="2064"/>
                                </a:lnTo>
                                <a:lnTo>
                                  <a:pt x="1056" y="2064"/>
                                </a:lnTo>
                                <a:lnTo>
                                  <a:pt x="771" y="1812"/>
                                </a:lnTo>
                                <a:lnTo>
                                  <a:pt x="769" y="1812"/>
                                </a:lnTo>
                                <a:lnTo>
                                  <a:pt x="769" y="1810"/>
                                </a:lnTo>
                                <a:lnTo>
                                  <a:pt x="768" y="1810"/>
                                </a:lnTo>
                                <a:lnTo>
                                  <a:pt x="768" y="1809"/>
                                </a:lnTo>
                                <a:lnTo>
                                  <a:pt x="766" y="1809"/>
                                </a:lnTo>
                                <a:lnTo>
                                  <a:pt x="766" y="1807"/>
                                </a:lnTo>
                                <a:lnTo>
                                  <a:pt x="765" y="1807"/>
                                </a:lnTo>
                                <a:lnTo>
                                  <a:pt x="765" y="1806"/>
                                </a:lnTo>
                                <a:lnTo>
                                  <a:pt x="760" y="1801"/>
                                </a:lnTo>
                                <a:lnTo>
                                  <a:pt x="759" y="1801"/>
                                </a:lnTo>
                                <a:lnTo>
                                  <a:pt x="757" y="1800"/>
                                </a:lnTo>
                                <a:lnTo>
                                  <a:pt x="756" y="1798"/>
                                </a:lnTo>
                                <a:lnTo>
                                  <a:pt x="754" y="1797"/>
                                </a:lnTo>
                                <a:lnTo>
                                  <a:pt x="457" y="1512"/>
                                </a:lnTo>
                                <a:lnTo>
                                  <a:pt x="457" y="1510"/>
                                </a:lnTo>
                                <a:lnTo>
                                  <a:pt x="456" y="1510"/>
                                </a:lnTo>
                                <a:lnTo>
                                  <a:pt x="456" y="1509"/>
                                </a:lnTo>
                                <a:lnTo>
                                  <a:pt x="454" y="1509"/>
                                </a:lnTo>
                                <a:lnTo>
                                  <a:pt x="454" y="1507"/>
                                </a:lnTo>
                                <a:lnTo>
                                  <a:pt x="453" y="1507"/>
                                </a:lnTo>
                                <a:lnTo>
                                  <a:pt x="453" y="1506"/>
                                </a:lnTo>
                                <a:lnTo>
                                  <a:pt x="451" y="1506"/>
                                </a:lnTo>
                                <a:lnTo>
                                  <a:pt x="448" y="1501"/>
                                </a:lnTo>
                                <a:lnTo>
                                  <a:pt x="445" y="1497"/>
                                </a:lnTo>
                                <a:lnTo>
                                  <a:pt x="441" y="1492"/>
                                </a:lnTo>
                                <a:lnTo>
                                  <a:pt x="438" y="1488"/>
                                </a:lnTo>
                                <a:lnTo>
                                  <a:pt x="436" y="1482"/>
                                </a:lnTo>
                                <a:lnTo>
                                  <a:pt x="433" y="1477"/>
                                </a:lnTo>
                                <a:lnTo>
                                  <a:pt x="432" y="1473"/>
                                </a:lnTo>
                                <a:lnTo>
                                  <a:pt x="430" y="1467"/>
                                </a:lnTo>
                                <a:lnTo>
                                  <a:pt x="429" y="1461"/>
                                </a:lnTo>
                                <a:lnTo>
                                  <a:pt x="427" y="1459"/>
                                </a:lnTo>
                                <a:lnTo>
                                  <a:pt x="427" y="1458"/>
                                </a:lnTo>
                                <a:lnTo>
                                  <a:pt x="427" y="1456"/>
                                </a:lnTo>
                                <a:lnTo>
                                  <a:pt x="427" y="1455"/>
                                </a:lnTo>
                                <a:lnTo>
                                  <a:pt x="427" y="1453"/>
                                </a:lnTo>
                                <a:lnTo>
                                  <a:pt x="279" y="621"/>
                                </a:lnTo>
                                <a:lnTo>
                                  <a:pt x="279" y="619"/>
                                </a:lnTo>
                                <a:lnTo>
                                  <a:pt x="279" y="618"/>
                                </a:lnTo>
                                <a:lnTo>
                                  <a:pt x="279" y="616"/>
                                </a:lnTo>
                                <a:lnTo>
                                  <a:pt x="277" y="616"/>
                                </a:lnTo>
                                <a:lnTo>
                                  <a:pt x="277" y="615"/>
                                </a:lnTo>
                                <a:lnTo>
                                  <a:pt x="277" y="613"/>
                                </a:lnTo>
                                <a:lnTo>
                                  <a:pt x="277" y="612"/>
                                </a:lnTo>
                                <a:lnTo>
                                  <a:pt x="277" y="610"/>
                                </a:lnTo>
                                <a:lnTo>
                                  <a:pt x="277" y="609"/>
                                </a:lnTo>
                                <a:lnTo>
                                  <a:pt x="274" y="603"/>
                                </a:lnTo>
                                <a:lnTo>
                                  <a:pt x="273" y="595"/>
                                </a:lnTo>
                                <a:lnTo>
                                  <a:pt x="270" y="589"/>
                                </a:lnTo>
                                <a:lnTo>
                                  <a:pt x="268" y="588"/>
                                </a:lnTo>
                                <a:lnTo>
                                  <a:pt x="268" y="586"/>
                                </a:lnTo>
                                <a:lnTo>
                                  <a:pt x="267" y="585"/>
                                </a:lnTo>
                                <a:lnTo>
                                  <a:pt x="267" y="583"/>
                                </a:lnTo>
                                <a:lnTo>
                                  <a:pt x="265" y="582"/>
                                </a:lnTo>
                                <a:lnTo>
                                  <a:pt x="265" y="580"/>
                                </a:lnTo>
                                <a:lnTo>
                                  <a:pt x="264" y="579"/>
                                </a:lnTo>
                                <a:lnTo>
                                  <a:pt x="256" y="565"/>
                                </a:lnTo>
                                <a:lnTo>
                                  <a:pt x="250" y="553"/>
                                </a:lnTo>
                                <a:lnTo>
                                  <a:pt x="205" y="463"/>
                                </a:lnTo>
                                <a:lnTo>
                                  <a:pt x="205" y="462"/>
                                </a:lnTo>
                                <a:lnTo>
                                  <a:pt x="204" y="462"/>
                                </a:lnTo>
                                <a:lnTo>
                                  <a:pt x="204" y="460"/>
                                </a:lnTo>
                                <a:lnTo>
                                  <a:pt x="195" y="442"/>
                                </a:lnTo>
                                <a:lnTo>
                                  <a:pt x="189" y="424"/>
                                </a:lnTo>
                                <a:lnTo>
                                  <a:pt x="189" y="423"/>
                                </a:lnTo>
                                <a:lnTo>
                                  <a:pt x="187" y="421"/>
                                </a:lnTo>
                                <a:lnTo>
                                  <a:pt x="187" y="420"/>
                                </a:lnTo>
                                <a:lnTo>
                                  <a:pt x="178" y="391"/>
                                </a:lnTo>
                                <a:lnTo>
                                  <a:pt x="177" y="390"/>
                                </a:lnTo>
                                <a:lnTo>
                                  <a:pt x="177" y="388"/>
                                </a:lnTo>
                                <a:lnTo>
                                  <a:pt x="177" y="387"/>
                                </a:lnTo>
                                <a:lnTo>
                                  <a:pt x="175" y="385"/>
                                </a:lnTo>
                                <a:lnTo>
                                  <a:pt x="175" y="384"/>
                                </a:lnTo>
                                <a:lnTo>
                                  <a:pt x="172" y="373"/>
                                </a:lnTo>
                                <a:lnTo>
                                  <a:pt x="171" y="363"/>
                                </a:lnTo>
                                <a:lnTo>
                                  <a:pt x="168" y="352"/>
                                </a:lnTo>
                                <a:lnTo>
                                  <a:pt x="168" y="351"/>
                                </a:lnTo>
                                <a:lnTo>
                                  <a:pt x="168" y="349"/>
                                </a:lnTo>
                                <a:lnTo>
                                  <a:pt x="168" y="348"/>
                                </a:lnTo>
                                <a:lnTo>
                                  <a:pt x="168" y="346"/>
                                </a:lnTo>
                                <a:lnTo>
                                  <a:pt x="168" y="345"/>
                                </a:lnTo>
                                <a:lnTo>
                                  <a:pt x="166" y="340"/>
                                </a:lnTo>
                                <a:lnTo>
                                  <a:pt x="166" y="339"/>
                                </a:lnTo>
                                <a:lnTo>
                                  <a:pt x="166" y="337"/>
                                </a:lnTo>
                                <a:lnTo>
                                  <a:pt x="166" y="336"/>
                                </a:lnTo>
                                <a:lnTo>
                                  <a:pt x="166" y="334"/>
                                </a:lnTo>
                                <a:lnTo>
                                  <a:pt x="166" y="333"/>
                                </a:lnTo>
                                <a:lnTo>
                                  <a:pt x="165" y="331"/>
                                </a:lnTo>
                                <a:lnTo>
                                  <a:pt x="163" y="319"/>
                                </a:lnTo>
                                <a:lnTo>
                                  <a:pt x="160" y="307"/>
                                </a:lnTo>
                                <a:lnTo>
                                  <a:pt x="157" y="297"/>
                                </a:lnTo>
                                <a:lnTo>
                                  <a:pt x="156" y="295"/>
                                </a:lnTo>
                                <a:lnTo>
                                  <a:pt x="156" y="294"/>
                                </a:lnTo>
                                <a:lnTo>
                                  <a:pt x="156" y="292"/>
                                </a:lnTo>
                                <a:lnTo>
                                  <a:pt x="154" y="292"/>
                                </a:lnTo>
                                <a:lnTo>
                                  <a:pt x="154" y="291"/>
                                </a:lnTo>
                                <a:lnTo>
                                  <a:pt x="154" y="289"/>
                                </a:lnTo>
                                <a:lnTo>
                                  <a:pt x="153" y="288"/>
                                </a:lnTo>
                                <a:lnTo>
                                  <a:pt x="99" y="145"/>
                                </a:lnTo>
                                <a:lnTo>
                                  <a:pt x="99" y="144"/>
                                </a:lnTo>
                                <a:lnTo>
                                  <a:pt x="99" y="142"/>
                                </a:lnTo>
                                <a:lnTo>
                                  <a:pt x="97" y="142"/>
                                </a:lnTo>
                                <a:lnTo>
                                  <a:pt x="97" y="141"/>
                                </a:lnTo>
                                <a:lnTo>
                                  <a:pt x="97" y="139"/>
                                </a:lnTo>
                                <a:lnTo>
                                  <a:pt x="91" y="126"/>
                                </a:lnTo>
                                <a:lnTo>
                                  <a:pt x="85" y="114"/>
                                </a:lnTo>
                                <a:lnTo>
                                  <a:pt x="78" y="102"/>
                                </a:lnTo>
                                <a:lnTo>
                                  <a:pt x="70" y="91"/>
                                </a:lnTo>
                                <a:lnTo>
                                  <a:pt x="69" y="90"/>
                                </a:lnTo>
                                <a:lnTo>
                                  <a:pt x="69" y="88"/>
                                </a:lnTo>
                                <a:lnTo>
                                  <a:pt x="67" y="88"/>
                                </a:lnTo>
                                <a:lnTo>
                                  <a:pt x="67" y="87"/>
                                </a:lnTo>
                                <a:lnTo>
                                  <a:pt x="66" y="85"/>
                                </a:lnTo>
                                <a:lnTo>
                                  <a:pt x="54" y="69"/>
                                </a:lnTo>
                                <a:lnTo>
                                  <a:pt x="28" y="37"/>
                                </a:lnTo>
                                <a:lnTo>
                                  <a:pt x="28" y="36"/>
                                </a:lnTo>
                                <a:lnTo>
                                  <a:pt x="27" y="34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noFill/>
                          <a:ln w="38100" cap="sq">
                            <a:solidFill>
                              <a:srgbClr val="FF0000"/>
                            </a:solidFill>
                            <a:prstDash val="sysDash"/>
                            <a:bevel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zh-TW" altLang="en-US"/>
                          </a:p>
                        </p:txBody>
                      </p:sp>
                      <p:grpSp>
                        <p:nvGrpSpPr>
                          <p:cNvPr id="156" name="群組 173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470275" y="4083050"/>
                            <a:ext cx="1473200" cy="163513"/>
                            <a:chOff x="3470275" y="4083050"/>
                            <a:chExt cx="1473200" cy="163513"/>
                          </a:xfrm>
                        </p:grpSpPr>
                        <p:sp>
                          <p:nvSpPr>
                            <p:cNvPr id="157" name="Freeform 18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3470275" y="4083050"/>
                              <a:ext cx="1473200" cy="163513"/>
                            </a:xfrm>
                            <a:custGeom>
                              <a:avLst/>
                              <a:gdLst>
                                <a:gd name="T0" fmla="*/ 2147483646 w 2784"/>
                                <a:gd name="T1" fmla="*/ 2147483646 h 308"/>
                                <a:gd name="T2" fmla="*/ 2147483646 w 2784"/>
                                <a:gd name="T3" fmla="*/ 2147483646 h 308"/>
                                <a:gd name="T4" fmla="*/ 2147483646 w 2784"/>
                                <a:gd name="T5" fmla="*/ 2147483646 h 308"/>
                                <a:gd name="T6" fmla="*/ 2147483646 w 2784"/>
                                <a:gd name="T7" fmla="*/ 2147483646 h 308"/>
                                <a:gd name="T8" fmla="*/ 2147483646 w 2784"/>
                                <a:gd name="T9" fmla="*/ 2147483646 h 308"/>
                                <a:gd name="T10" fmla="*/ 2147483646 w 2784"/>
                                <a:gd name="T11" fmla="*/ 2147483646 h 308"/>
                                <a:gd name="T12" fmla="*/ 2147483646 w 2784"/>
                                <a:gd name="T13" fmla="*/ 2147483646 h 308"/>
                                <a:gd name="T14" fmla="*/ 2147483646 w 2784"/>
                                <a:gd name="T15" fmla="*/ 2147483646 h 308"/>
                                <a:gd name="T16" fmla="*/ 2147483646 w 2784"/>
                                <a:gd name="T17" fmla="*/ 2147483646 h 308"/>
                                <a:gd name="T18" fmla="*/ 2147483646 w 2784"/>
                                <a:gd name="T19" fmla="*/ 2147483646 h 308"/>
                                <a:gd name="T20" fmla="*/ 2147483646 w 2784"/>
                                <a:gd name="T21" fmla="*/ 2147483646 h 308"/>
                                <a:gd name="T22" fmla="*/ 2147483646 w 2784"/>
                                <a:gd name="T23" fmla="*/ 2147483646 h 308"/>
                                <a:gd name="T24" fmla="*/ 2147483646 w 2784"/>
                                <a:gd name="T25" fmla="*/ 2147483646 h 308"/>
                                <a:gd name="T26" fmla="*/ 2147483646 w 2784"/>
                                <a:gd name="T27" fmla="*/ 2147483646 h 308"/>
                                <a:gd name="T28" fmla="*/ 2147483646 w 2784"/>
                                <a:gd name="T29" fmla="*/ 2147483646 h 308"/>
                                <a:gd name="T30" fmla="*/ 2147483646 w 2784"/>
                                <a:gd name="T31" fmla="*/ 2147483646 h 308"/>
                                <a:gd name="T32" fmla="*/ 2147483646 w 2784"/>
                                <a:gd name="T33" fmla="*/ 2147483646 h 308"/>
                                <a:gd name="T34" fmla="*/ 2147483646 w 2784"/>
                                <a:gd name="T35" fmla="*/ 2147483646 h 308"/>
                                <a:gd name="T36" fmla="*/ 2147483646 w 2784"/>
                                <a:gd name="T37" fmla="*/ 2147483646 h 308"/>
                                <a:gd name="T38" fmla="*/ 2147483646 w 2784"/>
                                <a:gd name="T39" fmla="*/ 2147483646 h 308"/>
                                <a:gd name="T40" fmla="*/ 2147483646 w 2784"/>
                                <a:gd name="T41" fmla="*/ 2147483646 h 308"/>
                                <a:gd name="T42" fmla="*/ 2147483646 w 2784"/>
                                <a:gd name="T43" fmla="*/ 2147483646 h 308"/>
                                <a:gd name="T44" fmla="*/ 2147483646 w 2784"/>
                                <a:gd name="T45" fmla="*/ 2147483646 h 308"/>
                                <a:gd name="T46" fmla="*/ 2147483646 w 2784"/>
                                <a:gd name="T47" fmla="*/ 2147483646 h 308"/>
                                <a:gd name="T48" fmla="*/ 2147483646 w 2784"/>
                                <a:gd name="T49" fmla="*/ 2147483646 h 308"/>
                                <a:gd name="T50" fmla="*/ 2147483646 w 2784"/>
                                <a:gd name="T51" fmla="*/ 2147483646 h 308"/>
                                <a:gd name="T52" fmla="*/ 2147483646 w 2784"/>
                                <a:gd name="T53" fmla="*/ 2147483646 h 308"/>
                                <a:gd name="T54" fmla="*/ 2147483646 w 2784"/>
                                <a:gd name="T55" fmla="*/ 2147483646 h 308"/>
                                <a:gd name="T56" fmla="*/ 2147483646 w 2784"/>
                                <a:gd name="T57" fmla="*/ 2147483646 h 308"/>
                                <a:gd name="T58" fmla="*/ 2147483646 w 2784"/>
                                <a:gd name="T59" fmla="*/ 2147483646 h 308"/>
                                <a:gd name="T60" fmla="*/ 2147483646 w 2784"/>
                                <a:gd name="T61" fmla="*/ 2147483646 h 308"/>
                                <a:gd name="T62" fmla="*/ 2147483646 w 2784"/>
                                <a:gd name="T63" fmla="*/ 2147483646 h 308"/>
                                <a:gd name="T64" fmla="*/ 2147483646 w 2784"/>
                                <a:gd name="T65" fmla="*/ 2147483646 h 308"/>
                                <a:gd name="T66" fmla="*/ 2147483646 w 2784"/>
                                <a:gd name="T67" fmla="*/ 2147483646 h 308"/>
                                <a:gd name="T68" fmla="*/ 2147483646 w 2784"/>
                                <a:gd name="T69" fmla="*/ 2147483646 h 308"/>
                                <a:gd name="T70" fmla="*/ 2147483646 w 2784"/>
                                <a:gd name="T71" fmla="*/ 2147483646 h 308"/>
                                <a:gd name="T72" fmla="*/ 2147483646 w 2784"/>
                                <a:gd name="T73" fmla="*/ 2147483646 h 308"/>
                                <a:gd name="T74" fmla="*/ 2147483646 w 2784"/>
                                <a:gd name="T75" fmla="*/ 2147483646 h 308"/>
                                <a:gd name="T76" fmla="*/ 2147483646 w 2784"/>
                                <a:gd name="T77" fmla="*/ 2147483646 h 308"/>
                                <a:gd name="T78" fmla="*/ 2147483646 w 2784"/>
                                <a:gd name="T79" fmla="*/ 2147483646 h 308"/>
                                <a:gd name="T80" fmla="*/ 2147483646 w 2784"/>
                                <a:gd name="T81" fmla="*/ 2147483646 h 308"/>
                                <a:gd name="T82" fmla="*/ 2147483646 w 2784"/>
                                <a:gd name="T83" fmla="*/ 2147483646 h 308"/>
                                <a:gd name="T84" fmla="*/ 2147483646 w 2784"/>
                                <a:gd name="T85" fmla="*/ 2147483646 h 308"/>
                                <a:gd name="T86" fmla="*/ 2147483646 w 2784"/>
                                <a:gd name="T87" fmla="*/ 2147483646 h 308"/>
                                <a:gd name="T88" fmla="*/ 2147483646 w 2784"/>
                                <a:gd name="T89" fmla="*/ 2147483646 h 308"/>
                                <a:gd name="T90" fmla="*/ 2147483646 w 2784"/>
                                <a:gd name="T91" fmla="*/ 2147483646 h 308"/>
                                <a:gd name="T92" fmla="*/ 2147483646 w 2784"/>
                                <a:gd name="T93" fmla="*/ 2147483646 h 308"/>
                                <a:gd name="T94" fmla="*/ 2147483646 w 2784"/>
                                <a:gd name="T95" fmla="*/ 2147483646 h 308"/>
                                <a:gd name="T96" fmla="*/ 2147483646 w 2784"/>
                                <a:gd name="T97" fmla="*/ 2147483646 h 308"/>
                                <a:gd name="T98" fmla="*/ 2147483646 w 2784"/>
                                <a:gd name="T99" fmla="*/ 2147483646 h 308"/>
                                <a:gd name="T100" fmla="*/ 2147483646 w 2784"/>
                                <a:gd name="T101" fmla="*/ 2147483646 h 308"/>
                                <a:gd name="T102" fmla="*/ 2147483646 w 2784"/>
                                <a:gd name="T103" fmla="*/ 2147483646 h 308"/>
                                <a:gd name="T104" fmla="*/ 2147483646 w 2784"/>
                                <a:gd name="T105" fmla="*/ 2147483646 h 308"/>
                                <a:gd name="T106" fmla="*/ 2147483646 w 2784"/>
                                <a:gd name="T107" fmla="*/ 2147483646 h 308"/>
                                <a:gd name="T108" fmla="*/ 2147483646 w 2784"/>
                                <a:gd name="T109" fmla="*/ 2147483646 h 308"/>
                                <a:gd name="T110" fmla="*/ 2147483646 w 2784"/>
                                <a:gd name="T111" fmla="*/ 2147483646 h 308"/>
                                <a:gd name="T112" fmla="*/ 2147483646 w 2784"/>
                                <a:gd name="T113" fmla="*/ 2147483646 h 308"/>
                                <a:gd name="T114" fmla="*/ 2147483646 w 2784"/>
                                <a:gd name="T115" fmla="*/ 2147483646 h 308"/>
                                <a:gd name="T116" fmla="*/ 2147483646 w 2784"/>
                                <a:gd name="T117" fmla="*/ 2147483646 h 308"/>
                                <a:gd name="T118" fmla="*/ 2147483646 w 2784"/>
                                <a:gd name="T119" fmla="*/ 2147483646 h 308"/>
                                <a:gd name="T120" fmla="*/ 2147483646 w 2784"/>
                                <a:gd name="T121" fmla="*/ 2147483646 h 308"/>
                                <a:gd name="T122" fmla="*/ 2147483646 w 2784"/>
                                <a:gd name="T123" fmla="*/ 2147483646 h 308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60000 65536"/>
                                <a:gd name="T160" fmla="*/ 0 60000 65536"/>
                                <a:gd name="T161" fmla="*/ 0 60000 65536"/>
                                <a:gd name="T162" fmla="*/ 0 60000 65536"/>
                                <a:gd name="T163" fmla="*/ 0 60000 65536"/>
                                <a:gd name="T164" fmla="*/ 0 60000 65536"/>
                                <a:gd name="T165" fmla="*/ 0 60000 65536"/>
                                <a:gd name="T166" fmla="*/ 0 60000 65536"/>
                                <a:gd name="T167" fmla="*/ 0 60000 65536"/>
                                <a:gd name="T168" fmla="*/ 0 60000 65536"/>
                                <a:gd name="T169" fmla="*/ 0 60000 65536"/>
                                <a:gd name="T170" fmla="*/ 0 60000 65536"/>
                                <a:gd name="T171" fmla="*/ 0 60000 65536"/>
                                <a:gd name="T172" fmla="*/ 0 60000 65536"/>
                                <a:gd name="T173" fmla="*/ 0 60000 65536"/>
                                <a:gd name="T174" fmla="*/ 0 60000 65536"/>
                                <a:gd name="T175" fmla="*/ 0 60000 65536"/>
                                <a:gd name="T176" fmla="*/ 0 60000 65536"/>
                                <a:gd name="T177" fmla="*/ 0 60000 65536"/>
                                <a:gd name="T178" fmla="*/ 0 60000 65536"/>
                                <a:gd name="T179" fmla="*/ 0 60000 65536"/>
                                <a:gd name="T180" fmla="*/ 0 60000 65536"/>
                                <a:gd name="T181" fmla="*/ 0 60000 65536"/>
                                <a:gd name="T182" fmla="*/ 0 60000 65536"/>
                                <a:gd name="T183" fmla="*/ 0 60000 65536"/>
                                <a:gd name="T184" fmla="*/ 0 60000 65536"/>
                                <a:gd name="T185" fmla="*/ 0 60000 65536"/>
                                <a:gd name="T186" fmla="*/ 0 w 2784"/>
                                <a:gd name="T187" fmla="*/ 0 h 308"/>
                                <a:gd name="T188" fmla="*/ 2784 w 2784"/>
                                <a:gd name="T189" fmla="*/ 308 h 308"/>
                              </a:gdLst>
                              <a:ahLst/>
                              <a:cxnLst>
                                <a:cxn ang="T124">
                                  <a:pos x="T0" y="T1"/>
                                </a:cxn>
                                <a:cxn ang="T125">
                                  <a:pos x="T2" y="T3"/>
                                </a:cxn>
                                <a:cxn ang="T126">
                                  <a:pos x="T4" y="T5"/>
                                </a:cxn>
                                <a:cxn ang="T127">
                                  <a:pos x="T6" y="T7"/>
                                </a:cxn>
                                <a:cxn ang="T128">
                                  <a:pos x="T8" y="T9"/>
                                </a:cxn>
                                <a:cxn ang="T129">
                                  <a:pos x="T10" y="T11"/>
                                </a:cxn>
                                <a:cxn ang="T130">
                                  <a:pos x="T12" y="T13"/>
                                </a:cxn>
                                <a:cxn ang="T131">
                                  <a:pos x="T14" y="T15"/>
                                </a:cxn>
                                <a:cxn ang="T132">
                                  <a:pos x="T16" y="T17"/>
                                </a:cxn>
                                <a:cxn ang="T133">
                                  <a:pos x="T18" y="T19"/>
                                </a:cxn>
                                <a:cxn ang="T134">
                                  <a:pos x="T20" y="T21"/>
                                </a:cxn>
                                <a:cxn ang="T135">
                                  <a:pos x="T22" y="T23"/>
                                </a:cxn>
                                <a:cxn ang="T136">
                                  <a:pos x="T24" y="T25"/>
                                </a:cxn>
                                <a:cxn ang="T137">
                                  <a:pos x="T26" y="T27"/>
                                </a:cxn>
                                <a:cxn ang="T138">
                                  <a:pos x="T28" y="T29"/>
                                </a:cxn>
                                <a:cxn ang="T139">
                                  <a:pos x="T30" y="T31"/>
                                </a:cxn>
                                <a:cxn ang="T140">
                                  <a:pos x="T32" y="T33"/>
                                </a:cxn>
                                <a:cxn ang="T141">
                                  <a:pos x="T34" y="T35"/>
                                </a:cxn>
                                <a:cxn ang="T142">
                                  <a:pos x="T36" y="T37"/>
                                </a:cxn>
                                <a:cxn ang="T143">
                                  <a:pos x="T38" y="T39"/>
                                </a:cxn>
                                <a:cxn ang="T144">
                                  <a:pos x="T40" y="T41"/>
                                </a:cxn>
                                <a:cxn ang="T145">
                                  <a:pos x="T42" y="T43"/>
                                </a:cxn>
                                <a:cxn ang="T146">
                                  <a:pos x="T44" y="T45"/>
                                </a:cxn>
                                <a:cxn ang="T147">
                                  <a:pos x="T46" y="T47"/>
                                </a:cxn>
                                <a:cxn ang="T148">
                                  <a:pos x="T48" y="T49"/>
                                </a:cxn>
                                <a:cxn ang="T149">
                                  <a:pos x="T50" y="T51"/>
                                </a:cxn>
                                <a:cxn ang="T150">
                                  <a:pos x="T52" y="T53"/>
                                </a:cxn>
                                <a:cxn ang="T151">
                                  <a:pos x="T54" y="T55"/>
                                </a:cxn>
                                <a:cxn ang="T152">
                                  <a:pos x="T56" y="T57"/>
                                </a:cxn>
                                <a:cxn ang="T153">
                                  <a:pos x="T58" y="T59"/>
                                </a:cxn>
                                <a:cxn ang="T154">
                                  <a:pos x="T60" y="T61"/>
                                </a:cxn>
                                <a:cxn ang="T155">
                                  <a:pos x="T62" y="T63"/>
                                </a:cxn>
                                <a:cxn ang="T156">
                                  <a:pos x="T64" y="T65"/>
                                </a:cxn>
                                <a:cxn ang="T157">
                                  <a:pos x="T66" y="T67"/>
                                </a:cxn>
                                <a:cxn ang="T158">
                                  <a:pos x="T68" y="T69"/>
                                </a:cxn>
                                <a:cxn ang="T159">
                                  <a:pos x="T70" y="T71"/>
                                </a:cxn>
                                <a:cxn ang="T160">
                                  <a:pos x="T72" y="T73"/>
                                </a:cxn>
                                <a:cxn ang="T161">
                                  <a:pos x="T74" y="T75"/>
                                </a:cxn>
                                <a:cxn ang="T162">
                                  <a:pos x="T76" y="T77"/>
                                </a:cxn>
                                <a:cxn ang="T163">
                                  <a:pos x="T78" y="T79"/>
                                </a:cxn>
                                <a:cxn ang="T164">
                                  <a:pos x="T80" y="T81"/>
                                </a:cxn>
                                <a:cxn ang="T165">
                                  <a:pos x="T82" y="T83"/>
                                </a:cxn>
                                <a:cxn ang="T166">
                                  <a:pos x="T84" y="T85"/>
                                </a:cxn>
                                <a:cxn ang="T167">
                                  <a:pos x="T86" y="T87"/>
                                </a:cxn>
                                <a:cxn ang="T168">
                                  <a:pos x="T88" y="T89"/>
                                </a:cxn>
                                <a:cxn ang="T169">
                                  <a:pos x="T90" y="T91"/>
                                </a:cxn>
                                <a:cxn ang="T170">
                                  <a:pos x="T92" y="T93"/>
                                </a:cxn>
                                <a:cxn ang="T171">
                                  <a:pos x="T94" y="T95"/>
                                </a:cxn>
                                <a:cxn ang="T172">
                                  <a:pos x="T96" y="T97"/>
                                </a:cxn>
                                <a:cxn ang="T173">
                                  <a:pos x="T98" y="T99"/>
                                </a:cxn>
                                <a:cxn ang="T174">
                                  <a:pos x="T100" y="T101"/>
                                </a:cxn>
                                <a:cxn ang="T175">
                                  <a:pos x="T102" y="T103"/>
                                </a:cxn>
                                <a:cxn ang="T176">
                                  <a:pos x="T104" y="T105"/>
                                </a:cxn>
                                <a:cxn ang="T177">
                                  <a:pos x="T106" y="T107"/>
                                </a:cxn>
                                <a:cxn ang="T178">
                                  <a:pos x="T108" y="T109"/>
                                </a:cxn>
                                <a:cxn ang="T179">
                                  <a:pos x="T110" y="T111"/>
                                </a:cxn>
                                <a:cxn ang="T180">
                                  <a:pos x="T112" y="T113"/>
                                </a:cxn>
                                <a:cxn ang="T181">
                                  <a:pos x="T114" y="T115"/>
                                </a:cxn>
                                <a:cxn ang="T182">
                                  <a:pos x="T116" y="T117"/>
                                </a:cxn>
                                <a:cxn ang="T183">
                                  <a:pos x="T118" y="T119"/>
                                </a:cxn>
                                <a:cxn ang="T184">
                                  <a:pos x="T120" y="T121"/>
                                </a:cxn>
                                <a:cxn ang="T185">
                                  <a:pos x="T122" y="T123"/>
                                </a:cxn>
                              </a:cxnLst>
                              <a:rect l="T186" t="T187" r="T188" b="T189"/>
                              <a:pathLst>
                                <a:path w="2784" h="308">
                                  <a:moveTo>
                                    <a:pt x="0" y="192"/>
                                  </a:moveTo>
                                  <a:lnTo>
                                    <a:pt x="87" y="248"/>
                                  </a:lnTo>
                                  <a:lnTo>
                                    <a:pt x="161" y="293"/>
                                  </a:lnTo>
                                  <a:lnTo>
                                    <a:pt x="162" y="294"/>
                                  </a:lnTo>
                                  <a:lnTo>
                                    <a:pt x="162" y="296"/>
                                  </a:lnTo>
                                  <a:lnTo>
                                    <a:pt x="164" y="296"/>
                                  </a:lnTo>
                                  <a:lnTo>
                                    <a:pt x="165" y="297"/>
                                  </a:lnTo>
                                  <a:lnTo>
                                    <a:pt x="167" y="297"/>
                                  </a:lnTo>
                                  <a:lnTo>
                                    <a:pt x="168" y="299"/>
                                  </a:lnTo>
                                  <a:lnTo>
                                    <a:pt x="170" y="299"/>
                                  </a:lnTo>
                                  <a:lnTo>
                                    <a:pt x="171" y="300"/>
                                  </a:lnTo>
                                  <a:lnTo>
                                    <a:pt x="173" y="300"/>
                                  </a:lnTo>
                                  <a:lnTo>
                                    <a:pt x="177" y="302"/>
                                  </a:lnTo>
                                  <a:lnTo>
                                    <a:pt x="180" y="303"/>
                                  </a:lnTo>
                                  <a:lnTo>
                                    <a:pt x="185" y="305"/>
                                  </a:lnTo>
                                  <a:lnTo>
                                    <a:pt x="189" y="306"/>
                                  </a:lnTo>
                                  <a:lnTo>
                                    <a:pt x="194" y="308"/>
                                  </a:lnTo>
                                  <a:lnTo>
                                    <a:pt x="198" y="308"/>
                                  </a:lnTo>
                                  <a:lnTo>
                                    <a:pt x="203" y="308"/>
                                  </a:lnTo>
                                  <a:lnTo>
                                    <a:pt x="207" y="308"/>
                                  </a:lnTo>
                                  <a:lnTo>
                                    <a:pt x="212" y="308"/>
                                  </a:lnTo>
                                  <a:lnTo>
                                    <a:pt x="215" y="306"/>
                                  </a:lnTo>
                                  <a:lnTo>
                                    <a:pt x="219" y="306"/>
                                  </a:lnTo>
                                  <a:lnTo>
                                    <a:pt x="224" y="305"/>
                                  </a:lnTo>
                                  <a:lnTo>
                                    <a:pt x="228" y="303"/>
                                  </a:lnTo>
                                  <a:lnTo>
                                    <a:pt x="233" y="302"/>
                                  </a:lnTo>
                                  <a:lnTo>
                                    <a:pt x="236" y="299"/>
                                  </a:lnTo>
                                  <a:lnTo>
                                    <a:pt x="240" y="297"/>
                                  </a:lnTo>
                                  <a:lnTo>
                                    <a:pt x="243" y="294"/>
                                  </a:lnTo>
                                  <a:lnTo>
                                    <a:pt x="246" y="291"/>
                                  </a:lnTo>
                                  <a:lnTo>
                                    <a:pt x="251" y="288"/>
                                  </a:lnTo>
                                  <a:lnTo>
                                    <a:pt x="254" y="285"/>
                                  </a:lnTo>
                                  <a:lnTo>
                                    <a:pt x="257" y="282"/>
                                  </a:lnTo>
                                  <a:lnTo>
                                    <a:pt x="258" y="279"/>
                                  </a:lnTo>
                                  <a:lnTo>
                                    <a:pt x="261" y="275"/>
                                  </a:lnTo>
                                  <a:lnTo>
                                    <a:pt x="263" y="273"/>
                                  </a:lnTo>
                                  <a:lnTo>
                                    <a:pt x="264" y="272"/>
                                  </a:lnTo>
                                  <a:lnTo>
                                    <a:pt x="264" y="270"/>
                                  </a:lnTo>
                                  <a:lnTo>
                                    <a:pt x="266" y="269"/>
                                  </a:lnTo>
                                  <a:lnTo>
                                    <a:pt x="266" y="267"/>
                                  </a:lnTo>
                                  <a:lnTo>
                                    <a:pt x="267" y="266"/>
                                  </a:lnTo>
                                  <a:lnTo>
                                    <a:pt x="267" y="264"/>
                                  </a:lnTo>
                                  <a:lnTo>
                                    <a:pt x="269" y="263"/>
                                  </a:lnTo>
                                  <a:lnTo>
                                    <a:pt x="305" y="191"/>
                                  </a:lnTo>
                                  <a:lnTo>
                                    <a:pt x="315" y="168"/>
                                  </a:lnTo>
                                  <a:lnTo>
                                    <a:pt x="317" y="165"/>
                                  </a:lnTo>
                                  <a:lnTo>
                                    <a:pt x="317" y="164"/>
                                  </a:lnTo>
                                  <a:lnTo>
                                    <a:pt x="318" y="162"/>
                                  </a:lnTo>
                                  <a:lnTo>
                                    <a:pt x="318" y="161"/>
                                  </a:lnTo>
                                  <a:lnTo>
                                    <a:pt x="320" y="159"/>
                                  </a:lnTo>
                                  <a:lnTo>
                                    <a:pt x="320" y="158"/>
                                  </a:lnTo>
                                  <a:lnTo>
                                    <a:pt x="321" y="156"/>
                                  </a:lnTo>
                                  <a:lnTo>
                                    <a:pt x="321" y="155"/>
                                  </a:lnTo>
                                  <a:lnTo>
                                    <a:pt x="323" y="153"/>
                                  </a:lnTo>
                                  <a:lnTo>
                                    <a:pt x="324" y="152"/>
                                  </a:lnTo>
                                  <a:lnTo>
                                    <a:pt x="324" y="150"/>
                                  </a:lnTo>
                                  <a:lnTo>
                                    <a:pt x="327" y="147"/>
                                  </a:lnTo>
                                  <a:lnTo>
                                    <a:pt x="330" y="144"/>
                                  </a:lnTo>
                                  <a:lnTo>
                                    <a:pt x="333" y="141"/>
                                  </a:lnTo>
                                  <a:lnTo>
                                    <a:pt x="336" y="138"/>
                                  </a:lnTo>
                                  <a:lnTo>
                                    <a:pt x="339" y="135"/>
                                  </a:lnTo>
                                  <a:lnTo>
                                    <a:pt x="342" y="134"/>
                                  </a:lnTo>
                                  <a:lnTo>
                                    <a:pt x="345" y="131"/>
                                  </a:lnTo>
                                  <a:lnTo>
                                    <a:pt x="347" y="129"/>
                                  </a:lnTo>
                                  <a:lnTo>
                                    <a:pt x="348" y="129"/>
                                  </a:lnTo>
                                  <a:lnTo>
                                    <a:pt x="350" y="128"/>
                                  </a:lnTo>
                                  <a:lnTo>
                                    <a:pt x="351" y="128"/>
                                  </a:lnTo>
                                  <a:lnTo>
                                    <a:pt x="353" y="126"/>
                                  </a:lnTo>
                                  <a:lnTo>
                                    <a:pt x="354" y="126"/>
                                  </a:lnTo>
                                  <a:lnTo>
                                    <a:pt x="357" y="125"/>
                                  </a:lnTo>
                                  <a:lnTo>
                                    <a:pt x="359" y="125"/>
                                  </a:lnTo>
                                  <a:lnTo>
                                    <a:pt x="360" y="123"/>
                                  </a:lnTo>
                                  <a:lnTo>
                                    <a:pt x="362" y="123"/>
                                  </a:lnTo>
                                  <a:lnTo>
                                    <a:pt x="363" y="123"/>
                                  </a:lnTo>
                                  <a:lnTo>
                                    <a:pt x="386" y="113"/>
                                  </a:lnTo>
                                  <a:lnTo>
                                    <a:pt x="387" y="113"/>
                                  </a:lnTo>
                                  <a:lnTo>
                                    <a:pt x="389" y="111"/>
                                  </a:lnTo>
                                  <a:lnTo>
                                    <a:pt x="390" y="111"/>
                                  </a:lnTo>
                                  <a:lnTo>
                                    <a:pt x="392" y="110"/>
                                  </a:lnTo>
                                  <a:lnTo>
                                    <a:pt x="393" y="110"/>
                                  </a:lnTo>
                                  <a:lnTo>
                                    <a:pt x="395" y="110"/>
                                  </a:lnTo>
                                  <a:lnTo>
                                    <a:pt x="395" y="108"/>
                                  </a:lnTo>
                                  <a:lnTo>
                                    <a:pt x="396" y="108"/>
                                  </a:lnTo>
                                  <a:lnTo>
                                    <a:pt x="402" y="107"/>
                                  </a:lnTo>
                                  <a:lnTo>
                                    <a:pt x="408" y="105"/>
                                  </a:lnTo>
                                  <a:lnTo>
                                    <a:pt x="414" y="104"/>
                                  </a:lnTo>
                                  <a:lnTo>
                                    <a:pt x="416" y="104"/>
                                  </a:lnTo>
                                  <a:lnTo>
                                    <a:pt x="417" y="102"/>
                                  </a:lnTo>
                                  <a:lnTo>
                                    <a:pt x="419" y="102"/>
                                  </a:lnTo>
                                  <a:lnTo>
                                    <a:pt x="420" y="102"/>
                                  </a:lnTo>
                                  <a:lnTo>
                                    <a:pt x="422" y="102"/>
                                  </a:lnTo>
                                  <a:lnTo>
                                    <a:pt x="423" y="102"/>
                                  </a:lnTo>
                                  <a:lnTo>
                                    <a:pt x="425" y="102"/>
                                  </a:lnTo>
                                  <a:lnTo>
                                    <a:pt x="426" y="102"/>
                                  </a:lnTo>
                                  <a:lnTo>
                                    <a:pt x="435" y="101"/>
                                  </a:lnTo>
                                  <a:lnTo>
                                    <a:pt x="437" y="101"/>
                                  </a:lnTo>
                                  <a:lnTo>
                                    <a:pt x="438" y="99"/>
                                  </a:lnTo>
                                  <a:lnTo>
                                    <a:pt x="440" y="99"/>
                                  </a:lnTo>
                                  <a:lnTo>
                                    <a:pt x="441" y="99"/>
                                  </a:lnTo>
                                  <a:lnTo>
                                    <a:pt x="443" y="99"/>
                                  </a:lnTo>
                                  <a:lnTo>
                                    <a:pt x="444" y="99"/>
                                  </a:lnTo>
                                  <a:lnTo>
                                    <a:pt x="446" y="99"/>
                                  </a:lnTo>
                                  <a:lnTo>
                                    <a:pt x="447" y="98"/>
                                  </a:lnTo>
                                  <a:lnTo>
                                    <a:pt x="453" y="96"/>
                                  </a:lnTo>
                                  <a:lnTo>
                                    <a:pt x="459" y="95"/>
                                  </a:lnTo>
                                  <a:lnTo>
                                    <a:pt x="461" y="95"/>
                                  </a:lnTo>
                                  <a:lnTo>
                                    <a:pt x="462" y="95"/>
                                  </a:lnTo>
                                  <a:lnTo>
                                    <a:pt x="464" y="93"/>
                                  </a:lnTo>
                                  <a:lnTo>
                                    <a:pt x="465" y="93"/>
                                  </a:lnTo>
                                  <a:lnTo>
                                    <a:pt x="467" y="93"/>
                                  </a:lnTo>
                                  <a:lnTo>
                                    <a:pt x="468" y="92"/>
                                  </a:lnTo>
                                  <a:lnTo>
                                    <a:pt x="470" y="92"/>
                                  </a:lnTo>
                                  <a:lnTo>
                                    <a:pt x="471" y="92"/>
                                  </a:lnTo>
                                  <a:lnTo>
                                    <a:pt x="492" y="83"/>
                                  </a:lnTo>
                                  <a:lnTo>
                                    <a:pt x="503" y="78"/>
                                  </a:lnTo>
                                  <a:lnTo>
                                    <a:pt x="554" y="60"/>
                                  </a:lnTo>
                                  <a:lnTo>
                                    <a:pt x="647" y="26"/>
                                  </a:lnTo>
                                  <a:lnTo>
                                    <a:pt x="699" y="5"/>
                                  </a:lnTo>
                                  <a:lnTo>
                                    <a:pt x="702" y="3"/>
                                  </a:lnTo>
                                  <a:lnTo>
                                    <a:pt x="707" y="3"/>
                                  </a:lnTo>
                                  <a:lnTo>
                                    <a:pt x="711" y="2"/>
                                  </a:lnTo>
                                  <a:lnTo>
                                    <a:pt x="714" y="0"/>
                                  </a:lnTo>
                                  <a:lnTo>
                                    <a:pt x="719" y="0"/>
                                  </a:lnTo>
                                  <a:lnTo>
                                    <a:pt x="723" y="0"/>
                                  </a:lnTo>
                                  <a:lnTo>
                                    <a:pt x="726" y="0"/>
                                  </a:lnTo>
                                  <a:lnTo>
                                    <a:pt x="773" y="3"/>
                                  </a:lnTo>
                                  <a:lnTo>
                                    <a:pt x="806" y="6"/>
                                  </a:lnTo>
                                  <a:lnTo>
                                    <a:pt x="939" y="17"/>
                                  </a:lnTo>
                                  <a:lnTo>
                                    <a:pt x="989" y="20"/>
                                  </a:lnTo>
                                  <a:lnTo>
                                    <a:pt x="996" y="21"/>
                                  </a:lnTo>
                                  <a:lnTo>
                                    <a:pt x="1007" y="21"/>
                                  </a:lnTo>
                                  <a:lnTo>
                                    <a:pt x="1016" y="23"/>
                                  </a:lnTo>
                                  <a:lnTo>
                                    <a:pt x="1083" y="27"/>
                                  </a:lnTo>
                                  <a:lnTo>
                                    <a:pt x="1152" y="33"/>
                                  </a:lnTo>
                                  <a:lnTo>
                                    <a:pt x="1184" y="36"/>
                                  </a:lnTo>
                                  <a:lnTo>
                                    <a:pt x="1203" y="38"/>
                                  </a:lnTo>
                                  <a:lnTo>
                                    <a:pt x="1205" y="38"/>
                                  </a:lnTo>
                                  <a:lnTo>
                                    <a:pt x="1206" y="39"/>
                                  </a:lnTo>
                                  <a:lnTo>
                                    <a:pt x="1208" y="39"/>
                                  </a:lnTo>
                                  <a:lnTo>
                                    <a:pt x="1209" y="39"/>
                                  </a:lnTo>
                                  <a:lnTo>
                                    <a:pt x="1211" y="39"/>
                                  </a:lnTo>
                                  <a:lnTo>
                                    <a:pt x="1212" y="39"/>
                                  </a:lnTo>
                                  <a:lnTo>
                                    <a:pt x="1214" y="39"/>
                                  </a:lnTo>
                                  <a:lnTo>
                                    <a:pt x="1230" y="41"/>
                                  </a:lnTo>
                                  <a:lnTo>
                                    <a:pt x="1232" y="41"/>
                                  </a:lnTo>
                                  <a:lnTo>
                                    <a:pt x="1233" y="41"/>
                                  </a:lnTo>
                                  <a:lnTo>
                                    <a:pt x="1235" y="41"/>
                                  </a:lnTo>
                                  <a:lnTo>
                                    <a:pt x="1236" y="41"/>
                                  </a:lnTo>
                                  <a:lnTo>
                                    <a:pt x="1238" y="41"/>
                                  </a:lnTo>
                                  <a:lnTo>
                                    <a:pt x="1239" y="41"/>
                                  </a:lnTo>
                                  <a:lnTo>
                                    <a:pt x="1241" y="41"/>
                                  </a:lnTo>
                                  <a:lnTo>
                                    <a:pt x="1251" y="39"/>
                                  </a:lnTo>
                                  <a:lnTo>
                                    <a:pt x="1253" y="39"/>
                                  </a:lnTo>
                                  <a:lnTo>
                                    <a:pt x="1254" y="39"/>
                                  </a:lnTo>
                                  <a:lnTo>
                                    <a:pt x="1256" y="39"/>
                                  </a:lnTo>
                                  <a:lnTo>
                                    <a:pt x="1265" y="39"/>
                                  </a:lnTo>
                                  <a:lnTo>
                                    <a:pt x="1266" y="39"/>
                                  </a:lnTo>
                                  <a:lnTo>
                                    <a:pt x="1268" y="39"/>
                                  </a:lnTo>
                                  <a:lnTo>
                                    <a:pt x="1269" y="39"/>
                                  </a:lnTo>
                                  <a:lnTo>
                                    <a:pt x="1271" y="39"/>
                                  </a:lnTo>
                                  <a:lnTo>
                                    <a:pt x="1272" y="39"/>
                                  </a:lnTo>
                                  <a:lnTo>
                                    <a:pt x="1274" y="39"/>
                                  </a:lnTo>
                                  <a:lnTo>
                                    <a:pt x="1280" y="41"/>
                                  </a:lnTo>
                                  <a:lnTo>
                                    <a:pt x="1286" y="41"/>
                                  </a:lnTo>
                                  <a:lnTo>
                                    <a:pt x="1287" y="41"/>
                                  </a:lnTo>
                                  <a:lnTo>
                                    <a:pt x="1289" y="42"/>
                                  </a:lnTo>
                                  <a:lnTo>
                                    <a:pt x="1290" y="42"/>
                                  </a:lnTo>
                                  <a:lnTo>
                                    <a:pt x="1292" y="42"/>
                                  </a:lnTo>
                                  <a:lnTo>
                                    <a:pt x="1293" y="42"/>
                                  </a:lnTo>
                                  <a:lnTo>
                                    <a:pt x="1295" y="44"/>
                                  </a:lnTo>
                                  <a:lnTo>
                                    <a:pt x="1296" y="44"/>
                                  </a:lnTo>
                                  <a:lnTo>
                                    <a:pt x="1299" y="44"/>
                                  </a:lnTo>
                                  <a:lnTo>
                                    <a:pt x="1317" y="48"/>
                                  </a:lnTo>
                                  <a:lnTo>
                                    <a:pt x="1337" y="51"/>
                                  </a:lnTo>
                                  <a:lnTo>
                                    <a:pt x="1338" y="53"/>
                                  </a:lnTo>
                                  <a:lnTo>
                                    <a:pt x="1340" y="53"/>
                                  </a:lnTo>
                                  <a:lnTo>
                                    <a:pt x="1341" y="53"/>
                                  </a:lnTo>
                                  <a:lnTo>
                                    <a:pt x="1343" y="53"/>
                                  </a:lnTo>
                                  <a:lnTo>
                                    <a:pt x="1344" y="53"/>
                                  </a:lnTo>
                                  <a:lnTo>
                                    <a:pt x="1346" y="54"/>
                                  </a:lnTo>
                                  <a:lnTo>
                                    <a:pt x="1347" y="54"/>
                                  </a:lnTo>
                                  <a:lnTo>
                                    <a:pt x="1355" y="57"/>
                                  </a:lnTo>
                                  <a:lnTo>
                                    <a:pt x="1362" y="59"/>
                                  </a:lnTo>
                                  <a:lnTo>
                                    <a:pt x="1364" y="59"/>
                                  </a:lnTo>
                                  <a:lnTo>
                                    <a:pt x="1364" y="60"/>
                                  </a:lnTo>
                                  <a:lnTo>
                                    <a:pt x="1365" y="60"/>
                                  </a:lnTo>
                                  <a:lnTo>
                                    <a:pt x="1367" y="60"/>
                                  </a:lnTo>
                                  <a:lnTo>
                                    <a:pt x="1380" y="66"/>
                                  </a:lnTo>
                                  <a:lnTo>
                                    <a:pt x="1382" y="68"/>
                                  </a:lnTo>
                                  <a:lnTo>
                                    <a:pt x="1383" y="68"/>
                                  </a:lnTo>
                                  <a:lnTo>
                                    <a:pt x="1385" y="68"/>
                                  </a:lnTo>
                                  <a:lnTo>
                                    <a:pt x="1385" y="69"/>
                                  </a:lnTo>
                                  <a:lnTo>
                                    <a:pt x="1391" y="72"/>
                                  </a:lnTo>
                                  <a:lnTo>
                                    <a:pt x="1392" y="72"/>
                                  </a:lnTo>
                                  <a:lnTo>
                                    <a:pt x="1394" y="72"/>
                                  </a:lnTo>
                                  <a:lnTo>
                                    <a:pt x="1395" y="74"/>
                                  </a:lnTo>
                                  <a:lnTo>
                                    <a:pt x="1397" y="74"/>
                                  </a:lnTo>
                                  <a:lnTo>
                                    <a:pt x="1398" y="75"/>
                                  </a:lnTo>
                                  <a:lnTo>
                                    <a:pt x="1400" y="75"/>
                                  </a:lnTo>
                                  <a:lnTo>
                                    <a:pt x="1401" y="77"/>
                                  </a:lnTo>
                                  <a:lnTo>
                                    <a:pt x="1413" y="81"/>
                                  </a:lnTo>
                                  <a:lnTo>
                                    <a:pt x="1415" y="81"/>
                                  </a:lnTo>
                                  <a:lnTo>
                                    <a:pt x="1416" y="83"/>
                                  </a:lnTo>
                                  <a:lnTo>
                                    <a:pt x="1418" y="83"/>
                                  </a:lnTo>
                                  <a:lnTo>
                                    <a:pt x="1419" y="83"/>
                                  </a:lnTo>
                                  <a:lnTo>
                                    <a:pt x="1421" y="84"/>
                                  </a:lnTo>
                                  <a:lnTo>
                                    <a:pt x="1422" y="84"/>
                                  </a:lnTo>
                                  <a:lnTo>
                                    <a:pt x="1424" y="84"/>
                                  </a:lnTo>
                                  <a:lnTo>
                                    <a:pt x="1431" y="87"/>
                                  </a:lnTo>
                                  <a:lnTo>
                                    <a:pt x="1455" y="95"/>
                                  </a:lnTo>
                                  <a:lnTo>
                                    <a:pt x="1478" y="104"/>
                                  </a:lnTo>
                                  <a:lnTo>
                                    <a:pt x="1521" y="119"/>
                                  </a:lnTo>
                                  <a:lnTo>
                                    <a:pt x="1523" y="119"/>
                                  </a:lnTo>
                                  <a:lnTo>
                                    <a:pt x="1523" y="120"/>
                                  </a:lnTo>
                                  <a:lnTo>
                                    <a:pt x="1524" y="120"/>
                                  </a:lnTo>
                                  <a:lnTo>
                                    <a:pt x="1526" y="120"/>
                                  </a:lnTo>
                                  <a:lnTo>
                                    <a:pt x="1538" y="125"/>
                                  </a:lnTo>
                                  <a:lnTo>
                                    <a:pt x="1539" y="126"/>
                                  </a:lnTo>
                                  <a:lnTo>
                                    <a:pt x="1541" y="126"/>
                                  </a:lnTo>
                                  <a:lnTo>
                                    <a:pt x="1542" y="126"/>
                                  </a:lnTo>
                                  <a:lnTo>
                                    <a:pt x="1542" y="128"/>
                                  </a:lnTo>
                                  <a:lnTo>
                                    <a:pt x="1559" y="134"/>
                                  </a:lnTo>
                                  <a:lnTo>
                                    <a:pt x="1560" y="134"/>
                                  </a:lnTo>
                                  <a:lnTo>
                                    <a:pt x="1560" y="135"/>
                                  </a:lnTo>
                                  <a:lnTo>
                                    <a:pt x="1562" y="135"/>
                                  </a:lnTo>
                                  <a:lnTo>
                                    <a:pt x="1587" y="144"/>
                                  </a:lnTo>
                                  <a:lnTo>
                                    <a:pt x="1589" y="146"/>
                                  </a:lnTo>
                                  <a:lnTo>
                                    <a:pt x="1590" y="146"/>
                                  </a:lnTo>
                                  <a:lnTo>
                                    <a:pt x="1592" y="146"/>
                                  </a:lnTo>
                                  <a:lnTo>
                                    <a:pt x="1626" y="158"/>
                                  </a:lnTo>
                                  <a:lnTo>
                                    <a:pt x="1644" y="162"/>
                                  </a:lnTo>
                                  <a:lnTo>
                                    <a:pt x="1646" y="164"/>
                                  </a:lnTo>
                                  <a:lnTo>
                                    <a:pt x="1647" y="164"/>
                                  </a:lnTo>
                                  <a:lnTo>
                                    <a:pt x="1649" y="164"/>
                                  </a:lnTo>
                                  <a:lnTo>
                                    <a:pt x="1650" y="165"/>
                                  </a:lnTo>
                                  <a:lnTo>
                                    <a:pt x="1652" y="165"/>
                                  </a:lnTo>
                                  <a:lnTo>
                                    <a:pt x="1653" y="165"/>
                                  </a:lnTo>
                                  <a:lnTo>
                                    <a:pt x="1655" y="167"/>
                                  </a:lnTo>
                                  <a:lnTo>
                                    <a:pt x="1656" y="167"/>
                                  </a:lnTo>
                                  <a:lnTo>
                                    <a:pt x="1661" y="167"/>
                                  </a:lnTo>
                                  <a:lnTo>
                                    <a:pt x="1664" y="167"/>
                                  </a:lnTo>
                                  <a:lnTo>
                                    <a:pt x="1668" y="167"/>
                                  </a:lnTo>
                                  <a:lnTo>
                                    <a:pt x="1670" y="167"/>
                                  </a:lnTo>
                                  <a:lnTo>
                                    <a:pt x="1671" y="167"/>
                                  </a:lnTo>
                                  <a:lnTo>
                                    <a:pt x="1673" y="167"/>
                                  </a:lnTo>
                                  <a:lnTo>
                                    <a:pt x="1674" y="167"/>
                                  </a:lnTo>
                                  <a:lnTo>
                                    <a:pt x="1676" y="167"/>
                                  </a:lnTo>
                                  <a:lnTo>
                                    <a:pt x="1677" y="167"/>
                                  </a:lnTo>
                                  <a:lnTo>
                                    <a:pt x="1679" y="167"/>
                                  </a:lnTo>
                                  <a:lnTo>
                                    <a:pt x="1680" y="167"/>
                                  </a:lnTo>
                                  <a:lnTo>
                                    <a:pt x="1694" y="164"/>
                                  </a:lnTo>
                                  <a:lnTo>
                                    <a:pt x="1695" y="164"/>
                                  </a:lnTo>
                                  <a:lnTo>
                                    <a:pt x="1697" y="164"/>
                                  </a:lnTo>
                                  <a:lnTo>
                                    <a:pt x="1698" y="164"/>
                                  </a:lnTo>
                                  <a:lnTo>
                                    <a:pt x="1703" y="164"/>
                                  </a:lnTo>
                                  <a:lnTo>
                                    <a:pt x="1704" y="164"/>
                                  </a:lnTo>
                                  <a:lnTo>
                                    <a:pt x="1704" y="162"/>
                                  </a:lnTo>
                                  <a:lnTo>
                                    <a:pt x="1706" y="162"/>
                                  </a:lnTo>
                                  <a:lnTo>
                                    <a:pt x="1707" y="162"/>
                                  </a:lnTo>
                                  <a:lnTo>
                                    <a:pt x="1713" y="162"/>
                                  </a:lnTo>
                                  <a:lnTo>
                                    <a:pt x="1715" y="162"/>
                                  </a:lnTo>
                                  <a:lnTo>
                                    <a:pt x="1716" y="162"/>
                                  </a:lnTo>
                                  <a:lnTo>
                                    <a:pt x="1718" y="162"/>
                                  </a:lnTo>
                                  <a:lnTo>
                                    <a:pt x="1718" y="161"/>
                                  </a:lnTo>
                                  <a:lnTo>
                                    <a:pt x="1722" y="161"/>
                                  </a:lnTo>
                                  <a:lnTo>
                                    <a:pt x="1724" y="161"/>
                                  </a:lnTo>
                                  <a:lnTo>
                                    <a:pt x="1725" y="161"/>
                                  </a:lnTo>
                                  <a:lnTo>
                                    <a:pt x="1727" y="161"/>
                                  </a:lnTo>
                                  <a:lnTo>
                                    <a:pt x="1788" y="152"/>
                                  </a:lnTo>
                                  <a:lnTo>
                                    <a:pt x="1883" y="138"/>
                                  </a:lnTo>
                                  <a:lnTo>
                                    <a:pt x="1884" y="138"/>
                                  </a:lnTo>
                                  <a:lnTo>
                                    <a:pt x="1886" y="138"/>
                                  </a:lnTo>
                                  <a:lnTo>
                                    <a:pt x="1887" y="138"/>
                                  </a:lnTo>
                                  <a:lnTo>
                                    <a:pt x="1889" y="138"/>
                                  </a:lnTo>
                                  <a:lnTo>
                                    <a:pt x="1890" y="138"/>
                                  </a:lnTo>
                                  <a:lnTo>
                                    <a:pt x="1890" y="137"/>
                                  </a:lnTo>
                                  <a:lnTo>
                                    <a:pt x="1892" y="137"/>
                                  </a:lnTo>
                                  <a:lnTo>
                                    <a:pt x="1893" y="137"/>
                                  </a:lnTo>
                                  <a:lnTo>
                                    <a:pt x="1902" y="137"/>
                                  </a:lnTo>
                                  <a:lnTo>
                                    <a:pt x="1904" y="137"/>
                                  </a:lnTo>
                                  <a:lnTo>
                                    <a:pt x="1905" y="137"/>
                                  </a:lnTo>
                                  <a:lnTo>
                                    <a:pt x="1907" y="137"/>
                                  </a:lnTo>
                                  <a:lnTo>
                                    <a:pt x="1908" y="137"/>
                                  </a:lnTo>
                                  <a:lnTo>
                                    <a:pt x="1910" y="137"/>
                                  </a:lnTo>
                                  <a:lnTo>
                                    <a:pt x="1911" y="135"/>
                                  </a:lnTo>
                                  <a:lnTo>
                                    <a:pt x="1952" y="135"/>
                                  </a:lnTo>
                                  <a:lnTo>
                                    <a:pt x="1991" y="134"/>
                                  </a:lnTo>
                                  <a:lnTo>
                                    <a:pt x="1992" y="134"/>
                                  </a:lnTo>
                                  <a:lnTo>
                                    <a:pt x="1994" y="134"/>
                                  </a:lnTo>
                                  <a:lnTo>
                                    <a:pt x="1994" y="132"/>
                                  </a:lnTo>
                                  <a:lnTo>
                                    <a:pt x="2010" y="132"/>
                                  </a:lnTo>
                                  <a:lnTo>
                                    <a:pt x="2012" y="132"/>
                                  </a:lnTo>
                                  <a:lnTo>
                                    <a:pt x="2013" y="132"/>
                                  </a:lnTo>
                                  <a:lnTo>
                                    <a:pt x="2015" y="132"/>
                                  </a:lnTo>
                                  <a:lnTo>
                                    <a:pt x="2016" y="132"/>
                                  </a:lnTo>
                                  <a:lnTo>
                                    <a:pt x="2018" y="132"/>
                                  </a:lnTo>
                                  <a:lnTo>
                                    <a:pt x="2021" y="132"/>
                                  </a:lnTo>
                                  <a:lnTo>
                                    <a:pt x="2022" y="132"/>
                                  </a:lnTo>
                                  <a:lnTo>
                                    <a:pt x="2024" y="132"/>
                                  </a:lnTo>
                                  <a:lnTo>
                                    <a:pt x="2031" y="132"/>
                                  </a:lnTo>
                                  <a:lnTo>
                                    <a:pt x="2039" y="132"/>
                                  </a:lnTo>
                                  <a:lnTo>
                                    <a:pt x="2040" y="134"/>
                                  </a:lnTo>
                                  <a:lnTo>
                                    <a:pt x="2042" y="134"/>
                                  </a:lnTo>
                                  <a:lnTo>
                                    <a:pt x="2043" y="134"/>
                                  </a:lnTo>
                                  <a:lnTo>
                                    <a:pt x="2045" y="134"/>
                                  </a:lnTo>
                                  <a:lnTo>
                                    <a:pt x="2046" y="135"/>
                                  </a:lnTo>
                                  <a:lnTo>
                                    <a:pt x="2048" y="135"/>
                                  </a:lnTo>
                                  <a:lnTo>
                                    <a:pt x="2049" y="135"/>
                                  </a:lnTo>
                                  <a:lnTo>
                                    <a:pt x="2051" y="135"/>
                                  </a:lnTo>
                                  <a:lnTo>
                                    <a:pt x="2060" y="137"/>
                                  </a:lnTo>
                                  <a:lnTo>
                                    <a:pt x="2061" y="138"/>
                                  </a:lnTo>
                                  <a:lnTo>
                                    <a:pt x="2063" y="138"/>
                                  </a:lnTo>
                                  <a:lnTo>
                                    <a:pt x="2064" y="138"/>
                                  </a:lnTo>
                                  <a:lnTo>
                                    <a:pt x="2066" y="138"/>
                                  </a:lnTo>
                                  <a:lnTo>
                                    <a:pt x="2067" y="140"/>
                                  </a:lnTo>
                                  <a:lnTo>
                                    <a:pt x="2072" y="140"/>
                                  </a:lnTo>
                                  <a:lnTo>
                                    <a:pt x="2085" y="143"/>
                                  </a:lnTo>
                                  <a:lnTo>
                                    <a:pt x="2112" y="147"/>
                                  </a:lnTo>
                                  <a:lnTo>
                                    <a:pt x="2121" y="149"/>
                                  </a:lnTo>
                                  <a:lnTo>
                                    <a:pt x="2121" y="150"/>
                                  </a:lnTo>
                                  <a:lnTo>
                                    <a:pt x="2123" y="150"/>
                                  </a:lnTo>
                                  <a:lnTo>
                                    <a:pt x="2124" y="150"/>
                                  </a:lnTo>
                                  <a:lnTo>
                                    <a:pt x="2126" y="150"/>
                                  </a:lnTo>
                                  <a:lnTo>
                                    <a:pt x="2145" y="155"/>
                                  </a:lnTo>
                                  <a:lnTo>
                                    <a:pt x="2162" y="161"/>
                                  </a:lnTo>
                                  <a:lnTo>
                                    <a:pt x="2177" y="168"/>
                                  </a:lnTo>
                                  <a:lnTo>
                                    <a:pt x="2192" y="176"/>
                                  </a:lnTo>
                                  <a:lnTo>
                                    <a:pt x="2193" y="176"/>
                                  </a:lnTo>
                                  <a:lnTo>
                                    <a:pt x="2193" y="177"/>
                                  </a:lnTo>
                                  <a:lnTo>
                                    <a:pt x="2195" y="177"/>
                                  </a:lnTo>
                                  <a:lnTo>
                                    <a:pt x="2196" y="179"/>
                                  </a:lnTo>
                                  <a:lnTo>
                                    <a:pt x="2217" y="191"/>
                                  </a:lnTo>
                                  <a:lnTo>
                                    <a:pt x="2219" y="192"/>
                                  </a:lnTo>
                                  <a:lnTo>
                                    <a:pt x="2220" y="192"/>
                                  </a:lnTo>
                                  <a:lnTo>
                                    <a:pt x="2222" y="194"/>
                                  </a:lnTo>
                                  <a:lnTo>
                                    <a:pt x="2223" y="194"/>
                                  </a:lnTo>
                                  <a:lnTo>
                                    <a:pt x="2225" y="195"/>
                                  </a:lnTo>
                                  <a:lnTo>
                                    <a:pt x="2226" y="195"/>
                                  </a:lnTo>
                                  <a:lnTo>
                                    <a:pt x="2228" y="197"/>
                                  </a:lnTo>
                                  <a:lnTo>
                                    <a:pt x="2229" y="197"/>
                                  </a:lnTo>
                                  <a:lnTo>
                                    <a:pt x="2231" y="198"/>
                                  </a:lnTo>
                                  <a:lnTo>
                                    <a:pt x="2234" y="200"/>
                                  </a:lnTo>
                                  <a:lnTo>
                                    <a:pt x="2237" y="200"/>
                                  </a:lnTo>
                                  <a:lnTo>
                                    <a:pt x="2241" y="201"/>
                                  </a:lnTo>
                                  <a:lnTo>
                                    <a:pt x="2244" y="201"/>
                                  </a:lnTo>
                                  <a:lnTo>
                                    <a:pt x="2247" y="203"/>
                                  </a:lnTo>
                                  <a:lnTo>
                                    <a:pt x="2252" y="203"/>
                                  </a:lnTo>
                                  <a:lnTo>
                                    <a:pt x="2255" y="203"/>
                                  </a:lnTo>
                                  <a:lnTo>
                                    <a:pt x="2259" y="203"/>
                                  </a:lnTo>
                                  <a:lnTo>
                                    <a:pt x="2262" y="201"/>
                                  </a:lnTo>
                                  <a:lnTo>
                                    <a:pt x="2265" y="201"/>
                                  </a:lnTo>
                                  <a:lnTo>
                                    <a:pt x="2270" y="200"/>
                                  </a:lnTo>
                                  <a:lnTo>
                                    <a:pt x="2271" y="200"/>
                                  </a:lnTo>
                                  <a:lnTo>
                                    <a:pt x="2273" y="198"/>
                                  </a:lnTo>
                                  <a:lnTo>
                                    <a:pt x="2274" y="198"/>
                                  </a:lnTo>
                                  <a:lnTo>
                                    <a:pt x="2276" y="198"/>
                                  </a:lnTo>
                                  <a:lnTo>
                                    <a:pt x="2277" y="197"/>
                                  </a:lnTo>
                                  <a:lnTo>
                                    <a:pt x="2279" y="197"/>
                                  </a:lnTo>
                                  <a:lnTo>
                                    <a:pt x="2279" y="195"/>
                                  </a:lnTo>
                                  <a:lnTo>
                                    <a:pt x="2280" y="195"/>
                                  </a:lnTo>
                                  <a:lnTo>
                                    <a:pt x="2282" y="194"/>
                                  </a:lnTo>
                                  <a:lnTo>
                                    <a:pt x="2355" y="161"/>
                                  </a:lnTo>
                                  <a:lnTo>
                                    <a:pt x="2538" y="75"/>
                                  </a:lnTo>
                                  <a:lnTo>
                                    <a:pt x="2540" y="75"/>
                                  </a:lnTo>
                                  <a:lnTo>
                                    <a:pt x="2541" y="74"/>
                                  </a:lnTo>
                                  <a:lnTo>
                                    <a:pt x="2543" y="74"/>
                                  </a:lnTo>
                                  <a:lnTo>
                                    <a:pt x="2546" y="72"/>
                                  </a:lnTo>
                                  <a:lnTo>
                                    <a:pt x="2547" y="72"/>
                                  </a:lnTo>
                                  <a:lnTo>
                                    <a:pt x="2549" y="71"/>
                                  </a:lnTo>
                                  <a:lnTo>
                                    <a:pt x="2550" y="71"/>
                                  </a:lnTo>
                                  <a:lnTo>
                                    <a:pt x="2552" y="71"/>
                                  </a:lnTo>
                                  <a:lnTo>
                                    <a:pt x="2553" y="69"/>
                                  </a:lnTo>
                                  <a:lnTo>
                                    <a:pt x="2558" y="68"/>
                                  </a:lnTo>
                                  <a:lnTo>
                                    <a:pt x="2562" y="66"/>
                                  </a:lnTo>
                                  <a:lnTo>
                                    <a:pt x="2568" y="66"/>
                                  </a:lnTo>
                                  <a:lnTo>
                                    <a:pt x="2573" y="65"/>
                                  </a:lnTo>
                                  <a:lnTo>
                                    <a:pt x="2577" y="65"/>
                                  </a:lnTo>
                                  <a:lnTo>
                                    <a:pt x="2583" y="65"/>
                                  </a:lnTo>
                                  <a:lnTo>
                                    <a:pt x="2588" y="65"/>
                                  </a:lnTo>
                                  <a:lnTo>
                                    <a:pt x="2592" y="66"/>
                                  </a:lnTo>
                                  <a:lnTo>
                                    <a:pt x="2598" y="66"/>
                                  </a:lnTo>
                                  <a:lnTo>
                                    <a:pt x="2603" y="68"/>
                                  </a:lnTo>
                                  <a:lnTo>
                                    <a:pt x="2607" y="69"/>
                                  </a:lnTo>
                                  <a:lnTo>
                                    <a:pt x="2612" y="71"/>
                                  </a:lnTo>
                                  <a:lnTo>
                                    <a:pt x="2616" y="74"/>
                                  </a:lnTo>
                                  <a:lnTo>
                                    <a:pt x="2621" y="77"/>
                                  </a:lnTo>
                                  <a:lnTo>
                                    <a:pt x="2622" y="77"/>
                                  </a:lnTo>
                                  <a:lnTo>
                                    <a:pt x="2624" y="77"/>
                                  </a:lnTo>
                                  <a:lnTo>
                                    <a:pt x="2624" y="78"/>
                                  </a:lnTo>
                                  <a:lnTo>
                                    <a:pt x="2625" y="78"/>
                                  </a:lnTo>
                                  <a:lnTo>
                                    <a:pt x="2627" y="80"/>
                                  </a:lnTo>
                                  <a:lnTo>
                                    <a:pt x="2631" y="83"/>
                                  </a:lnTo>
                                  <a:lnTo>
                                    <a:pt x="2637" y="87"/>
                                  </a:lnTo>
                                  <a:lnTo>
                                    <a:pt x="2643" y="92"/>
                                  </a:lnTo>
                                  <a:lnTo>
                                    <a:pt x="2648" y="98"/>
                                  </a:lnTo>
                                  <a:lnTo>
                                    <a:pt x="2649" y="99"/>
                                  </a:lnTo>
                                  <a:lnTo>
                                    <a:pt x="2651" y="99"/>
                                  </a:lnTo>
                                  <a:lnTo>
                                    <a:pt x="2651" y="101"/>
                                  </a:lnTo>
                                  <a:lnTo>
                                    <a:pt x="2652" y="102"/>
                                  </a:lnTo>
                                  <a:lnTo>
                                    <a:pt x="2654" y="104"/>
                                  </a:lnTo>
                                  <a:lnTo>
                                    <a:pt x="2676" y="129"/>
                                  </a:lnTo>
                                  <a:lnTo>
                                    <a:pt x="2678" y="131"/>
                                  </a:lnTo>
                                  <a:lnTo>
                                    <a:pt x="2678" y="132"/>
                                  </a:lnTo>
                                  <a:lnTo>
                                    <a:pt x="2679" y="132"/>
                                  </a:lnTo>
                                  <a:lnTo>
                                    <a:pt x="2679" y="134"/>
                                  </a:lnTo>
                                  <a:lnTo>
                                    <a:pt x="2681" y="135"/>
                                  </a:lnTo>
                                  <a:lnTo>
                                    <a:pt x="2682" y="135"/>
                                  </a:lnTo>
                                  <a:lnTo>
                                    <a:pt x="2682" y="137"/>
                                  </a:lnTo>
                                  <a:lnTo>
                                    <a:pt x="2690" y="143"/>
                                  </a:lnTo>
                                  <a:lnTo>
                                    <a:pt x="2696" y="150"/>
                                  </a:lnTo>
                                  <a:lnTo>
                                    <a:pt x="2697" y="150"/>
                                  </a:lnTo>
                                  <a:lnTo>
                                    <a:pt x="2699" y="152"/>
                                  </a:lnTo>
                                  <a:lnTo>
                                    <a:pt x="2700" y="153"/>
                                  </a:lnTo>
                                  <a:lnTo>
                                    <a:pt x="2702" y="155"/>
                                  </a:lnTo>
                                  <a:lnTo>
                                    <a:pt x="2703" y="155"/>
                                  </a:lnTo>
                                  <a:lnTo>
                                    <a:pt x="2703" y="156"/>
                                  </a:lnTo>
                                  <a:lnTo>
                                    <a:pt x="2729" y="177"/>
                                  </a:lnTo>
                                  <a:lnTo>
                                    <a:pt x="2730" y="177"/>
                                  </a:lnTo>
                                  <a:lnTo>
                                    <a:pt x="2732" y="179"/>
                                  </a:lnTo>
                                  <a:lnTo>
                                    <a:pt x="2733" y="180"/>
                                  </a:lnTo>
                                  <a:lnTo>
                                    <a:pt x="2735" y="182"/>
                                  </a:lnTo>
                                  <a:lnTo>
                                    <a:pt x="2736" y="183"/>
                                  </a:lnTo>
                                  <a:lnTo>
                                    <a:pt x="2738" y="185"/>
                                  </a:lnTo>
                                  <a:lnTo>
                                    <a:pt x="2744" y="189"/>
                                  </a:lnTo>
                                  <a:lnTo>
                                    <a:pt x="2748" y="195"/>
                                  </a:lnTo>
                                  <a:lnTo>
                                    <a:pt x="2754" y="203"/>
                                  </a:lnTo>
                                  <a:lnTo>
                                    <a:pt x="2754" y="204"/>
                                  </a:lnTo>
                                  <a:lnTo>
                                    <a:pt x="2756" y="204"/>
                                  </a:lnTo>
                                  <a:lnTo>
                                    <a:pt x="2757" y="206"/>
                                  </a:lnTo>
                                  <a:lnTo>
                                    <a:pt x="2757" y="207"/>
                                  </a:lnTo>
                                  <a:lnTo>
                                    <a:pt x="2759" y="209"/>
                                  </a:lnTo>
                                  <a:lnTo>
                                    <a:pt x="2760" y="210"/>
                                  </a:lnTo>
                                  <a:lnTo>
                                    <a:pt x="2760" y="212"/>
                                  </a:lnTo>
                                  <a:lnTo>
                                    <a:pt x="2784" y="246"/>
                                  </a:lnTo>
                                </a:path>
                              </a:pathLst>
                            </a:custGeom>
                            <a:noFill/>
                            <a:ln w="39688">
                              <a:solidFill>
                                <a:srgbClr val="FF8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zh-TW" altLang="en-US"/>
                            </a:p>
                          </p:txBody>
                        </p:sp>
                        <p:sp>
                          <p:nvSpPr>
                            <p:cNvPr id="158" name="Freeform 18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3470275" y="4083050"/>
                              <a:ext cx="1473200" cy="163513"/>
                            </a:xfrm>
                            <a:custGeom>
                              <a:avLst/>
                              <a:gdLst>
                                <a:gd name="T0" fmla="*/ 2147483646 w 2784"/>
                                <a:gd name="T1" fmla="*/ 2147483646 h 308"/>
                                <a:gd name="T2" fmla="*/ 2147483646 w 2784"/>
                                <a:gd name="T3" fmla="*/ 2147483646 h 308"/>
                                <a:gd name="T4" fmla="*/ 2147483646 w 2784"/>
                                <a:gd name="T5" fmla="*/ 2147483646 h 308"/>
                                <a:gd name="T6" fmla="*/ 2147483646 w 2784"/>
                                <a:gd name="T7" fmla="*/ 2147483646 h 308"/>
                                <a:gd name="T8" fmla="*/ 2147483646 w 2784"/>
                                <a:gd name="T9" fmla="*/ 2147483646 h 308"/>
                                <a:gd name="T10" fmla="*/ 2147483646 w 2784"/>
                                <a:gd name="T11" fmla="*/ 2147483646 h 308"/>
                                <a:gd name="T12" fmla="*/ 2147483646 w 2784"/>
                                <a:gd name="T13" fmla="*/ 2147483646 h 308"/>
                                <a:gd name="T14" fmla="*/ 2147483646 w 2784"/>
                                <a:gd name="T15" fmla="*/ 2147483646 h 308"/>
                                <a:gd name="T16" fmla="*/ 2147483646 w 2784"/>
                                <a:gd name="T17" fmla="*/ 2147483646 h 308"/>
                                <a:gd name="T18" fmla="*/ 2147483646 w 2784"/>
                                <a:gd name="T19" fmla="*/ 2147483646 h 308"/>
                                <a:gd name="T20" fmla="*/ 2147483646 w 2784"/>
                                <a:gd name="T21" fmla="*/ 2147483646 h 308"/>
                                <a:gd name="T22" fmla="*/ 2147483646 w 2784"/>
                                <a:gd name="T23" fmla="*/ 2147483646 h 308"/>
                                <a:gd name="T24" fmla="*/ 2147483646 w 2784"/>
                                <a:gd name="T25" fmla="*/ 2147483646 h 308"/>
                                <a:gd name="T26" fmla="*/ 2147483646 w 2784"/>
                                <a:gd name="T27" fmla="*/ 2147483646 h 308"/>
                                <a:gd name="T28" fmla="*/ 2147483646 w 2784"/>
                                <a:gd name="T29" fmla="*/ 2147483646 h 308"/>
                                <a:gd name="T30" fmla="*/ 2147483646 w 2784"/>
                                <a:gd name="T31" fmla="*/ 2147483646 h 308"/>
                                <a:gd name="T32" fmla="*/ 2147483646 w 2784"/>
                                <a:gd name="T33" fmla="*/ 2147483646 h 308"/>
                                <a:gd name="T34" fmla="*/ 2147483646 w 2784"/>
                                <a:gd name="T35" fmla="*/ 2147483646 h 308"/>
                                <a:gd name="T36" fmla="*/ 2147483646 w 2784"/>
                                <a:gd name="T37" fmla="*/ 2147483646 h 308"/>
                                <a:gd name="T38" fmla="*/ 2147483646 w 2784"/>
                                <a:gd name="T39" fmla="*/ 2147483646 h 308"/>
                                <a:gd name="T40" fmla="*/ 2147483646 w 2784"/>
                                <a:gd name="T41" fmla="*/ 2147483646 h 308"/>
                                <a:gd name="T42" fmla="*/ 2147483646 w 2784"/>
                                <a:gd name="T43" fmla="*/ 2147483646 h 308"/>
                                <a:gd name="T44" fmla="*/ 2147483646 w 2784"/>
                                <a:gd name="T45" fmla="*/ 2147483646 h 308"/>
                                <a:gd name="T46" fmla="*/ 2147483646 w 2784"/>
                                <a:gd name="T47" fmla="*/ 2147483646 h 308"/>
                                <a:gd name="T48" fmla="*/ 2147483646 w 2784"/>
                                <a:gd name="T49" fmla="*/ 2147483646 h 308"/>
                                <a:gd name="T50" fmla="*/ 2147483646 w 2784"/>
                                <a:gd name="T51" fmla="*/ 2147483646 h 308"/>
                                <a:gd name="T52" fmla="*/ 2147483646 w 2784"/>
                                <a:gd name="T53" fmla="*/ 2147483646 h 308"/>
                                <a:gd name="T54" fmla="*/ 2147483646 w 2784"/>
                                <a:gd name="T55" fmla="*/ 2147483646 h 308"/>
                                <a:gd name="T56" fmla="*/ 2147483646 w 2784"/>
                                <a:gd name="T57" fmla="*/ 2147483646 h 308"/>
                                <a:gd name="T58" fmla="*/ 2147483646 w 2784"/>
                                <a:gd name="T59" fmla="*/ 2147483646 h 308"/>
                                <a:gd name="T60" fmla="*/ 2147483646 w 2784"/>
                                <a:gd name="T61" fmla="*/ 2147483646 h 308"/>
                                <a:gd name="T62" fmla="*/ 2147483646 w 2784"/>
                                <a:gd name="T63" fmla="*/ 2147483646 h 308"/>
                                <a:gd name="T64" fmla="*/ 2147483646 w 2784"/>
                                <a:gd name="T65" fmla="*/ 2147483646 h 308"/>
                                <a:gd name="T66" fmla="*/ 2147483646 w 2784"/>
                                <a:gd name="T67" fmla="*/ 2147483646 h 308"/>
                                <a:gd name="T68" fmla="*/ 2147483646 w 2784"/>
                                <a:gd name="T69" fmla="*/ 2147483646 h 308"/>
                                <a:gd name="T70" fmla="*/ 2147483646 w 2784"/>
                                <a:gd name="T71" fmla="*/ 2147483646 h 308"/>
                                <a:gd name="T72" fmla="*/ 2147483646 w 2784"/>
                                <a:gd name="T73" fmla="*/ 2147483646 h 308"/>
                                <a:gd name="T74" fmla="*/ 2147483646 w 2784"/>
                                <a:gd name="T75" fmla="*/ 2147483646 h 308"/>
                                <a:gd name="T76" fmla="*/ 2147483646 w 2784"/>
                                <a:gd name="T77" fmla="*/ 2147483646 h 308"/>
                                <a:gd name="T78" fmla="*/ 2147483646 w 2784"/>
                                <a:gd name="T79" fmla="*/ 2147483646 h 308"/>
                                <a:gd name="T80" fmla="*/ 2147483646 w 2784"/>
                                <a:gd name="T81" fmla="*/ 2147483646 h 308"/>
                                <a:gd name="T82" fmla="*/ 2147483646 w 2784"/>
                                <a:gd name="T83" fmla="*/ 2147483646 h 308"/>
                                <a:gd name="T84" fmla="*/ 2147483646 w 2784"/>
                                <a:gd name="T85" fmla="*/ 2147483646 h 308"/>
                                <a:gd name="T86" fmla="*/ 2147483646 w 2784"/>
                                <a:gd name="T87" fmla="*/ 2147483646 h 308"/>
                                <a:gd name="T88" fmla="*/ 2147483646 w 2784"/>
                                <a:gd name="T89" fmla="*/ 2147483646 h 308"/>
                                <a:gd name="T90" fmla="*/ 2147483646 w 2784"/>
                                <a:gd name="T91" fmla="*/ 2147483646 h 308"/>
                                <a:gd name="T92" fmla="*/ 2147483646 w 2784"/>
                                <a:gd name="T93" fmla="*/ 2147483646 h 308"/>
                                <a:gd name="T94" fmla="*/ 2147483646 w 2784"/>
                                <a:gd name="T95" fmla="*/ 2147483646 h 308"/>
                                <a:gd name="T96" fmla="*/ 2147483646 w 2784"/>
                                <a:gd name="T97" fmla="*/ 2147483646 h 308"/>
                                <a:gd name="T98" fmla="*/ 2147483646 w 2784"/>
                                <a:gd name="T99" fmla="*/ 2147483646 h 308"/>
                                <a:gd name="T100" fmla="*/ 2147483646 w 2784"/>
                                <a:gd name="T101" fmla="*/ 2147483646 h 308"/>
                                <a:gd name="T102" fmla="*/ 2147483646 w 2784"/>
                                <a:gd name="T103" fmla="*/ 2147483646 h 308"/>
                                <a:gd name="T104" fmla="*/ 2147483646 w 2784"/>
                                <a:gd name="T105" fmla="*/ 2147483646 h 308"/>
                                <a:gd name="T106" fmla="*/ 2147483646 w 2784"/>
                                <a:gd name="T107" fmla="*/ 2147483646 h 308"/>
                                <a:gd name="T108" fmla="*/ 2147483646 w 2784"/>
                                <a:gd name="T109" fmla="*/ 2147483646 h 308"/>
                                <a:gd name="T110" fmla="*/ 2147483646 w 2784"/>
                                <a:gd name="T111" fmla="*/ 2147483646 h 308"/>
                                <a:gd name="T112" fmla="*/ 2147483646 w 2784"/>
                                <a:gd name="T113" fmla="*/ 2147483646 h 308"/>
                                <a:gd name="T114" fmla="*/ 2147483646 w 2784"/>
                                <a:gd name="T115" fmla="*/ 2147483646 h 308"/>
                                <a:gd name="T116" fmla="*/ 2147483646 w 2784"/>
                                <a:gd name="T117" fmla="*/ 2147483646 h 308"/>
                                <a:gd name="T118" fmla="*/ 2147483646 w 2784"/>
                                <a:gd name="T119" fmla="*/ 2147483646 h 308"/>
                                <a:gd name="T120" fmla="*/ 2147483646 w 2784"/>
                                <a:gd name="T121" fmla="*/ 2147483646 h 308"/>
                                <a:gd name="T122" fmla="*/ 2147483646 w 2784"/>
                                <a:gd name="T123" fmla="*/ 2147483646 h 308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60000 65536"/>
                                <a:gd name="T160" fmla="*/ 0 60000 65536"/>
                                <a:gd name="T161" fmla="*/ 0 60000 65536"/>
                                <a:gd name="T162" fmla="*/ 0 60000 65536"/>
                                <a:gd name="T163" fmla="*/ 0 60000 65536"/>
                                <a:gd name="T164" fmla="*/ 0 60000 65536"/>
                                <a:gd name="T165" fmla="*/ 0 60000 65536"/>
                                <a:gd name="T166" fmla="*/ 0 60000 65536"/>
                                <a:gd name="T167" fmla="*/ 0 60000 65536"/>
                                <a:gd name="T168" fmla="*/ 0 60000 65536"/>
                                <a:gd name="T169" fmla="*/ 0 60000 65536"/>
                                <a:gd name="T170" fmla="*/ 0 60000 65536"/>
                                <a:gd name="T171" fmla="*/ 0 60000 65536"/>
                                <a:gd name="T172" fmla="*/ 0 60000 65536"/>
                                <a:gd name="T173" fmla="*/ 0 60000 65536"/>
                                <a:gd name="T174" fmla="*/ 0 60000 65536"/>
                                <a:gd name="T175" fmla="*/ 0 60000 65536"/>
                                <a:gd name="T176" fmla="*/ 0 60000 65536"/>
                                <a:gd name="T177" fmla="*/ 0 60000 65536"/>
                                <a:gd name="T178" fmla="*/ 0 60000 65536"/>
                                <a:gd name="T179" fmla="*/ 0 60000 65536"/>
                                <a:gd name="T180" fmla="*/ 0 60000 65536"/>
                                <a:gd name="T181" fmla="*/ 0 60000 65536"/>
                                <a:gd name="T182" fmla="*/ 0 60000 65536"/>
                                <a:gd name="T183" fmla="*/ 0 60000 65536"/>
                                <a:gd name="T184" fmla="*/ 0 60000 65536"/>
                                <a:gd name="T185" fmla="*/ 0 60000 65536"/>
                                <a:gd name="T186" fmla="*/ 0 w 2784"/>
                                <a:gd name="T187" fmla="*/ 0 h 308"/>
                                <a:gd name="T188" fmla="*/ 2784 w 2784"/>
                                <a:gd name="T189" fmla="*/ 308 h 308"/>
                              </a:gdLst>
                              <a:ahLst/>
                              <a:cxnLst>
                                <a:cxn ang="T124">
                                  <a:pos x="T0" y="T1"/>
                                </a:cxn>
                                <a:cxn ang="T125">
                                  <a:pos x="T2" y="T3"/>
                                </a:cxn>
                                <a:cxn ang="T126">
                                  <a:pos x="T4" y="T5"/>
                                </a:cxn>
                                <a:cxn ang="T127">
                                  <a:pos x="T6" y="T7"/>
                                </a:cxn>
                                <a:cxn ang="T128">
                                  <a:pos x="T8" y="T9"/>
                                </a:cxn>
                                <a:cxn ang="T129">
                                  <a:pos x="T10" y="T11"/>
                                </a:cxn>
                                <a:cxn ang="T130">
                                  <a:pos x="T12" y="T13"/>
                                </a:cxn>
                                <a:cxn ang="T131">
                                  <a:pos x="T14" y="T15"/>
                                </a:cxn>
                                <a:cxn ang="T132">
                                  <a:pos x="T16" y="T17"/>
                                </a:cxn>
                                <a:cxn ang="T133">
                                  <a:pos x="T18" y="T19"/>
                                </a:cxn>
                                <a:cxn ang="T134">
                                  <a:pos x="T20" y="T21"/>
                                </a:cxn>
                                <a:cxn ang="T135">
                                  <a:pos x="T22" y="T23"/>
                                </a:cxn>
                                <a:cxn ang="T136">
                                  <a:pos x="T24" y="T25"/>
                                </a:cxn>
                                <a:cxn ang="T137">
                                  <a:pos x="T26" y="T27"/>
                                </a:cxn>
                                <a:cxn ang="T138">
                                  <a:pos x="T28" y="T29"/>
                                </a:cxn>
                                <a:cxn ang="T139">
                                  <a:pos x="T30" y="T31"/>
                                </a:cxn>
                                <a:cxn ang="T140">
                                  <a:pos x="T32" y="T33"/>
                                </a:cxn>
                                <a:cxn ang="T141">
                                  <a:pos x="T34" y="T35"/>
                                </a:cxn>
                                <a:cxn ang="T142">
                                  <a:pos x="T36" y="T37"/>
                                </a:cxn>
                                <a:cxn ang="T143">
                                  <a:pos x="T38" y="T39"/>
                                </a:cxn>
                                <a:cxn ang="T144">
                                  <a:pos x="T40" y="T41"/>
                                </a:cxn>
                                <a:cxn ang="T145">
                                  <a:pos x="T42" y="T43"/>
                                </a:cxn>
                                <a:cxn ang="T146">
                                  <a:pos x="T44" y="T45"/>
                                </a:cxn>
                                <a:cxn ang="T147">
                                  <a:pos x="T46" y="T47"/>
                                </a:cxn>
                                <a:cxn ang="T148">
                                  <a:pos x="T48" y="T49"/>
                                </a:cxn>
                                <a:cxn ang="T149">
                                  <a:pos x="T50" y="T51"/>
                                </a:cxn>
                                <a:cxn ang="T150">
                                  <a:pos x="T52" y="T53"/>
                                </a:cxn>
                                <a:cxn ang="T151">
                                  <a:pos x="T54" y="T55"/>
                                </a:cxn>
                                <a:cxn ang="T152">
                                  <a:pos x="T56" y="T57"/>
                                </a:cxn>
                                <a:cxn ang="T153">
                                  <a:pos x="T58" y="T59"/>
                                </a:cxn>
                                <a:cxn ang="T154">
                                  <a:pos x="T60" y="T61"/>
                                </a:cxn>
                                <a:cxn ang="T155">
                                  <a:pos x="T62" y="T63"/>
                                </a:cxn>
                                <a:cxn ang="T156">
                                  <a:pos x="T64" y="T65"/>
                                </a:cxn>
                                <a:cxn ang="T157">
                                  <a:pos x="T66" y="T67"/>
                                </a:cxn>
                                <a:cxn ang="T158">
                                  <a:pos x="T68" y="T69"/>
                                </a:cxn>
                                <a:cxn ang="T159">
                                  <a:pos x="T70" y="T71"/>
                                </a:cxn>
                                <a:cxn ang="T160">
                                  <a:pos x="T72" y="T73"/>
                                </a:cxn>
                                <a:cxn ang="T161">
                                  <a:pos x="T74" y="T75"/>
                                </a:cxn>
                                <a:cxn ang="T162">
                                  <a:pos x="T76" y="T77"/>
                                </a:cxn>
                                <a:cxn ang="T163">
                                  <a:pos x="T78" y="T79"/>
                                </a:cxn>
                                <a:cxn ang="T164">
                                  <a:pos x="T80" y="T81"/>
                                </a:cxn>
                                <a:cxn ang="T165">
                                  <a:pos x="T82" y="T83"/>
                                </a:cxn>
                                <a:cxn ang="T166">
                                  <a:pos x="T84" y="T85"/>
                                </a:cxn>
                                <a:cxn ang="T167">
                                  <a:pos x="T86" y="T87"/>
                                </a:cxn>
                                <a:cxn ang="T168">
                                  <a:pos x="T88" y="T89"/>
                                </a:cxn>
                                <a:cxn ang="T169">
                                  <a:pos x="T90" y="T91"/>
                                </a:cxn>
                                <a:cxn ang="T170">
                                  <a:pos x="T92" y="T93"/>
                                </a:cxn>
                                <a:cxn ang="T171">
                                  <a:pos x="T94" y="T95"/>
                                </a:cxn>
                                <a:cxn ang="T172">
                                  <a:pos x="T96" y="T97"/>
                                </a:cxn>
                                <a:cxn ang="T173">
                                  <a:pos x="T98" y="T99"/>
                                </a:cxn>
                                <a:cxn ang="T174">
                                  <a:pos x="T100" y="T101"/>
                                </a:cxn>
                                <a:cxn ang="T175">
                                  <a:pos x="T102" y="T103"/>
                                </a:cxn>
                                <a:cxn ang="T176">
                                  <a:pos x="T104" y="T105"/>
                                </a:cxn>
                                <a:cxn ang="T177">
                                  <a:pos x="T106" y="T107"/>
                                </a:cxn>
                                <a:cxn ang="T178">
                                  <a:pos x="T108" y="T109"/>
                                </a:cxn>
                                <a:cxn ang="T179">
                                  <a:pos x="T110" y="T111"/>
                                </a:cxn>
                                <a:cxn ang="T180">
                                  <a:pos x="T112" y="T113"/>
                                </a:cxn>
                                <a:cxn ang="T181">
                                  <a:pos x="T114" y="T115"/>
                                </a:cxn>
                                <a:cxn ang="T182">
                                  <a:pos x="T116" y="T117"/>
                                </a:cxn>
                                <a:cxn ang="T183">
                                  <a:pos x="T118" y="T119"/>
                                </a:cxn>
                                <a:cxn ang="T184">
                                  <a:pos x="T120" y="T121"/>
                                </a:cxn>
                                <a:cxn ang="T185">
                                  <a:pos x="T122" y="T123"/>
                                </a:cxn>
                              </a:cxnLst>
                              <a:rect l="T186" t="T187" r="T188" b="T189"/>
                              <a:pathLst>
                                <a:path w="2784" h="308">
                                  <a:moveTo>
                                    <a:pt x="0" y="192"/>
                                  </a:moveTo>
                                  <a:lnTo>
                                    <a:pt x="87" y="248"/>
                                  </a:lnTo>
                                  <a:lnTo>
                                    <a:pt x="161" y="293"/>
                                  </a:lnTo>
                                  <a:lnTo>
                                    <a:pt x="162" y="294"/>
                                  </a:lnTo>
                                  <a:lnTo>
                                    <a:pt x="162" y="296"/>
                                  </a:lnTo>
                                  <a:lnTo>
                                    <a:pt x="164" y="296"/>
                                  </a:lnTo>
                                  <a:lnTo>
                                    <a:pt x="165" y="297"/>
                                  </a:lnTo>
                                  <a:lnTo>
                                    <a:pt x="167" y="297"/>
                                  </a:lnTo>
                                  <a:lnTo>
                                    <a:pt x="168" y="299"/>
                                  </a:lnTo>
                                  <a:lnTo>
                                    <a:pt x="170" y="299"/>
                                  </a:lnTo>
                                  <a:lnTo>
                                    <a:pt x="171" y="300"/>
                                  </a:lnTo>
                                  <a:lnTo>
                                    <a:pt x="173" y="300"/>
                                  </a:lnTo>
                                  <a:lnTo>
                                    <a:pt x="177" y="302"/>
                                  </a:lnTo>
                                  <a:lnTo>
                                    <a:pt x="180" y="303"/>
                                  </a:lnTo>
                                  <a:lnTo>
                                    <a:pt x="185" y="305"/>
                                  </a:lnTo>
                                  <a:lnTo>
                                    <a:pt x="189" y="306"/>
                                  </a:lnTo>
                                  <a:lnTo>
                                    <a:pt x="194" y="308"/>
                                  </a:lnTo>
                                  <a:lnTo>
                                    <a:pt x="198" y="308"/>
                                  </a:lnTo>
                                  <a:lnTo>
                                    <a:pt x="203" y="308"/>
                                  </a:lnTo>
                                  <a:lnTo>
                                    <a:pt x="207" y="308"/>
                                  </a:lnTo>
                                  <a:lnTo>
                                    <a:pt x="212" y="308"/>
                                  </a:lnTo>
                                  <a:lnTo>
                                    <a:pt x="215" y="306"/>
                                  </a:lnTo>
                                  <a:lnTo>
                                    <a:pt x="219" y="306"/>
                                  </a:lnTo>
                                  <a:lnTo>
                                    <a:pt x="224" y="305"/>
                                  </a:lnTo>
                                  <a:lnTo>
                                    <a:pt x="228" y="303"/>
                                  </a:lnTo>
                                  <a:lnTo>
                                    <a:pt x="233" y="302"/>
                                  </a:lnTo>
                                  <a:lnTo>
                                    <a:pt x="236" y="299"/>
                                  </a:lnTo>
                                  <a:lnTo>
                                    <a:pt x="240" y="297"/>
                                  </a:lnTo>
                                  <a:lnTo>
                                    <a:pt x="243" y="294"/>
                                  </a:lnTo>
                                  <a:lnTo>
                                    <a:pt x="246" y="291"/>
                                  </a:lnTo>
                                  <a:lnTo>
                                    <a:pt x="251" y="288"/>
                                  </a:lnTo>
                                  <a:lnTo>
                                    <a:pt x="254" y="285"/>
                                  </a:lnTo>
                                  <a:lnTo>
                                    <a:pt x="257" y="282"/>
                                  </a:lnTo>
                                  <a:lnTo>
                                    <a:pt x="258" y="279"/>
                                  </a:lnTo>
                                  <a:lnTo>
                                    <a:pt x="261" y="275"/>
                                  </a:lnTo>
                                  <a:lnTo>
                                    <a:pt x="263" y="273"/>
                                  </a:lnTo>
                                  <a:lnTo>
                                    <a:pt x="264" y="272"/>
                                  </a:lnTo>
                                  <a:lnTo>
                                    <a:pt x="264" y="270"/>
                                  </a:lnTo>
                                  <a:lnTo>
                                    <a:pt x="266" y="269"/>
                                  </a:lnTo>
                                  <a:lnTo>
                                    <a:pt x="266" y="267"/>
                                  </a:lnTo>
                                  <a:lnTo>
                                    <a:pt x="267" y="266"/>
                                  </a:lnTo>
                                  <a:lnTo>
                                    <a:pt x="267" y="264"/>
                                  </a:lnTo>
                                  <a:lnTo>
                                    <a:pt x="269" y="263"/>
                                  </a:lnTo>
                                  <a:lnTo>
                                    <a:pt x="305" y="191"/>
                                  </a:lnTo>
                                  <a:lnTo>
                                    <a:pt x="315" y="168"/>
                                  </a:lnTo>
                                  <a:lnTo>
                                    <a:pt x="317" y="165"/>
                                  </a:lnTo>
                                  <a:lnTo>
                                    <a:pt x="317" y="164"/>
                                  </a:lnTo>
                                  <a:lnTo>
                                    <a:pt x="318" y="162"/>
                                  </a:lnTo>
                                  <a:lnTo>
                                    <a:pt x="318" y="161"/>
                                  </a:lnTo>
                                  <a:lnTo>
                                    <a:pt x="320" y="159"/>
                                  </a:lnTo>
                                  <a:lnTo>
                                    <a:pt x="320" y="158"/>
                                  </a:lnTo>
                                  <a:lnTo>
                                    <a:pt x="321" y="156"/>
                                  </a:lnTo>
                                  <a:lnTo>
                                    <a:pt x="321" y="155"/>
                                  </a:lnTo>
                                  <a:lnTo>
                                    <a:pt x="323" y="153"/>
                                  </a:lnTo>
                                  <a:lnTo>
                                    <a:pt x="324" y="152"/>
                                  </a:lnTo>
                                  <a:lnTo>
                                    <a:pt x="324" y="150"/>
                                  </a:lnTo>
                                  <a:lnTo>
                                    <a:pt x="327" y="147"/>
                                  </a:lnTo>
                                  <a:lnTo>
                                    <a:pt x="330" y="144"/>
                                  </a:lnTo>
                                  <a:lnTo>
                                    <a:pt x="333" y="141"/>
                                  </a:lnTo>
                                  <a:lnTo>
                                    <a:pt x="336" y="138"/>
                                  </a:lnTo>
                                  <a:lnTo>
                                    <a:pt x="339" y="135"/>
                                  </a:lnTo>
                                  <a:lnTo>
                                    <a:pt x="342" y="134"/>
                                  </a:lnTo>
                                  <a:lnTo>
                                    <a:pt x="345" y="131"/>
                                  </a:lnTo>
                                  <a:lnTo>
                                    <a:pt x="347" y="129"/>
                                  </a:lnTo>
                                  <a:lnTo>
                                    <a:pt x="348" y="129"/>
                                  </a:lnTo>
                                  <a:lnTo>
                                    <a:pt x="350" y="128"/>
                                  </a:lnTo>
                                  <a:lnTo>
                                    <a:pt x="351" y="128"/>
                                  </a:lnTo>
                                  <a:lnTo>
                                    <a:pt x="353" y="126"/>
                                  </a:lnTo>
                                  <a:lnTo>
                                    <a:pt x="354" y="126"/>
                                  </a:lnTo>
                                  <a:lnTo>
                                    <a:pt x="357" y="125"/>
                                  </a:lnTo>
                                  <a:lnTo>
                                    <a:pt x="359" y="125"/>
                                  </a:lnTo>
                                  <a:lnTo>
                                    <a:pt x="360" y="123"/>
                                  </a:lnTo>
                                  <a:lnTo>
                                    <a:pt x="362" y="123"/>
                                  </a:lnTo>
                                  <a:lnTo>
                                    <a:pt x="363" y="123"/>
                                  </a:lnTo>
                                  <a:lnTo>
                                    <a:pt x="386" y="113"/>
                                  </a:lnTo>
                                  <a:lnTo>
                                    <a:pt x="387" y="113"/>
                                  </a:lnTo>
                                  <a:lnTo>
                                    <a:pt x="389" y="111"/>
                                  </a:lnTo>
                                  <a:lnTo>
                                    <a:pt x="390" y="111"/>
                                  </a:lnTo>
                                  <a:lnTo>
                                    <a:pt x="392" y="110"/>
                                  </a:lnTo>
                                  <a:lnTo>
                                    <a:pt x="393" y="110"/>
                                  </a:lnTo>
                                  <a:lnTo>
                                    <a:pt x="395" y="110"/>
                                  </a:lnTo>
                                  <a:lnTo>
                                    <a:pt x="395" y="108"/>
                                  </a:lnTo>
                                  <a:lnTo>
                                    <a:pt x="396" y="108"/>
                                  </a:lnTo>
                                  <a:lnTo>
                                    <a:pt x="402" y="107"/>
                                  </a:lnTo>
                                  <a:lnTo>
                                    <a:pt x="408" y="105"/>
                                  </a:lnTo>
                                  <a:lnTo>
                                    <a:pt x="414" y="104"/>
                                  </a:lnTo>
                                  <a:lnTo>
                                    <a:pt x="416" y="104"/>
                                  </a:lnTo>
                                  <a:lnTo>
                                    <a:pt x="417" y="102"/>
                                  </a:lnTo>
                                  <a:lnTo>
                                    <a:pt x="419" y="102"/>
                                  </a:lnTo>
                                  <a:lnTo>
                                    <a:pt x="420" y="102"/>
                                  </a:lnTo>
                                  <a:lnTo>
                                    <a:pt x="422" y="102"/>
                                  </a:lnTo>
                                  <a:lnTo>
                                    <a:pt x="423" y="102"/>
                                  </a:lnTo>
                                  <a:lnTo>
                                    <a:pt x="425" y="102"/>
                                  </a:lnTo>
                                  <a:lnTo>
                                    <a:pt x="426" y="102"/>
                                  </a:lnTo>
                                  <a:lnTo>
                                    <a:pt x="435" y="101"/>
                                  </a:lnTo>
                                  <a:lnTo>
                                    <a:pt x="437" y="101"/>
                                  </a:lnTo>
                                  <a:lnTo>
                                    <a:pt x="438" y="99"/>
                                  </a:lnTo>
                                  <a:lnTo>
                                    <a:pt x="440" y="99"/>
                                  </a:lnTo>
                                  <a:lnTo>
                                    <a:pt x="441" y="99"/>
                                  </a:lnTo>
                                  <a:lnTo>
                                    <a:pt x="443" y="99"/>
                                  </a:lnTo>
                                  <a:lnTo>
                                    <a:pt x="444" y="99"/>
                                  </a:lnTo>
                                  <a:lnTo>
                                    <a:pt x="446" y="99"/>
                                  </a:lnTo>
                                  <a:lnTo>
                                    <a:pt x="447" y="98"/>
                                  </a:lnTo>
                                  <a:lnTo>
                                    <a:pt x="453" y="96"/>
                                  </a:lnTo>
                                  <a:lnTo>
                                    <a:pt x="459" y="95"/>
                                  </a:lnTo>
                                  <a:lnTo>
                                    <a:pt x="461" y="95"/>
                                  </a:lnTo>
                                  <a:lnTo>
                                    <a:pt x="462" y="95"/>
                                  </a:lnTo>
                                  <a:lnTo>
                                    <a:pt x="464" y="93"/>
                                  </a:lnTo>
                                  <a:lnTo>
                                    <a:pt x="465" y="93"/>
                                  </a:lnTo>
                                  <a:lnTo>
                                    <a:pt x="467" y="93"/>
                                  </a:lnTo>
                                  <a:lnTo>
                                    <a:pt x="468" y="92"/>
                                  </a:lnTo>
                                  <a:lnTo>
                                    <a:pt x="470" y="92"/>
                                  </a:lnTo>
                                  <a:lnTo>
                                    <a:pt x="471" y="92"/>
                                  </a:lnTo>
                                  <a:lnTo>
                                    <a:pt x="492" y="83"/>
                                  </a:lnTo>
                                  <a:lnTo>
                                    <a:pt x="503" y="78"/>
                                  </a:lnTo>
                                  <a:lnTo>
                                    <a:pt x="554" y="60"/>
                                  </a:lnTo>
                                  <a:lnTo>
                                    <a:pt x="647" y="26"/>
                                  </a:lnTo>
                                  <a:lnTo>
                                    <a:pt x="699" y="5"/>
                                  </a:lnTo>
                                  <a:lnTo>
                                    <a:pt x="702" y="3"/>
                                  </a:lnTo>
                                  <a:lnTo>
                                    <a:pt x="707" y="3"/>
                                  </a:lnTo>
                                  <a:lnTo>
                                    <a:pt x="711" y="2"/>
                                  </a:lnTo>
                                  <a:lnTo>
                                    <a:pt x="714" y="0"/>
                                  </a:lnTo>
                                  <a:lnTo>
                                    <a:pt x="719" y="0"/>
                                  </a:lnTo>
                                  <a:lnTo>
                                    <a:pt x="723" y="0"/>
                                  </a:lnTo>
                                  <a:lnTo>
                                    <a:pt x="726" y="0"/>
                                  </a:lnTo>
                                  <a:lnTo>
                                    <a:pt x="773" y="3"/>
                                  </a:lnTo>
                                  <a:lnTo>
                                    <a:pt x="806" y="6"/>
                                  </a:lnTo>
                                  <a:lnTo>
                                    <a:pt x="939" y="17"/>
                                  </a:lnTo>
                                  <a:lnTo>
                                    <a:pt x="989" y="20"/>
                                  </a:lnTo>
                                  <a:lnTo>
                                    <a:pt x="996" y="21"/>
                                  </a:lnTo>
                                  <a:lnTo>
                                    <a:pt x="1007" y="21"/>
                                  </a:lnTo>
                                  <a:lnTo>
                                    <a:pt x="1016" y="23"/>
                                  </a:lnTo>
                                  <a:lnTo>
                                    <a:pt x="1083" y="27"/>
                                  </a:lnTo>
                                  <a:lnTo>
                                    <a:pt x="1152" y="33"/>
                                  </a:lnTo>
                                  <a:lnTo>
                                    <a:pt x="1184" y="36"/>
                                  </a:lnTo>
                                  <a:lnTo>
                                    <a:pt x="1203" y="38"/>
                                  </a:lnTo>
                                  <a:lnTo>
                                    <a:pt x="1205" y="38"/>
                                  </a:lnTo>
                                  <a:lnTo>
                                    <a:pt x="1206" y="39"/>
                                  </a:lnTo>
                                  <a:lnTo>
                                    <a:pt x="1208" y="39"/>
                                  </a:lnTo>
                                  <a:lnTo>
                                    <a:pt x="1209" y="39"/>
                                  </a:lnTo>
                                  <a:lnTo>
                                    <a:pt x="1211" y="39"/>
                                  </a:lnTo>
                                  <a:lnTo>
                                    <a:pt x="1212" y="39"/>
                                  </a:lnTo>
                                  <a:lnTo>
                                    <a:pt x="1214" y="39"/>
                                  </a:lnTo>
                                  <a:lnTo>
                                    <a:pt x="1230" y="41"/>
                                  </a:lnTo>
                                  <a:lnTo>
                                    <a:pt x="1232" y="41"/>
                                  </a:lnTo>
                                  <a:lnTo>
                                    <a:pt x="1233" y="41"/>
                                  </a:lnTo>
                                  <a:lnTo>
                                    <a:pt x="1235" y="41"/>
                                  </a:lnTo>
                                  <a:lnTo>
                                    <a:pt x="1236" y="41"/>
                                  </a:lnTo>
                                  <a:lnTo>
                                    <a:pt x="1238" y="41"/>
                                  </a:lnTo>
                                  <a:lnTo>
                                    <a:pt x="1239" y="41"/>
                                  </a:lnTo>
                                  <a:lnTo>
                                    <a:pt x="1241" y="41"/>
                                  </a:lnTo>
                                  <a:lnTo>
                                    <a:pt x="1251" y="39"/>
                                  </a:lnTo>
                                  <a:lnTo>
                                    <a:pt x="1253" y="39"/>
                                  </a:lnTo>
                                  <a:lnTo>
                                    <a:pt x="1254" y="39"/>
                                  </a:lnTo>
                                  <a:lnTo>
                                    <a:pt x="1256" y="39"/>
                                  </a:lnTo>
                                  <a:lnTo>
                                    <a:pt x="1265" y="39"/>
                                  </a:lnTo>
                                  <a:lnTo>
                                    <a:pt x="1266" y="39"/>
                                  </a:lnTo>
                                  <a:lnTo>
                                    <a:pt x="1268" y="39"/>
                                  </a:lnTo>
                                  <a:lnTo>
                                    <a:pt x="1269" y="39"/>
                                  </a:lnTo>
                                  <a:lnTo>
                                    <a:pt x="1271" y="39"/>
                                  </a:lnTo>
                                  <a:lnTo>
                                    <a:pt x="1272" y="39"/>
                                  </a:lnTo>
                                  <a:lnTo>
                                    <a:pt x="1274" y="39"/>
                                  </a:lnTo>
                                  <a:lnTo>
                                    <a:pt x="1280" y="41"/>
                                  </a:lnTo>
                                  <a:lnTo>
                                    <a:pt x="1286" y="41"/>
                                  </a:lnTo>
                                  <a:lnTo>
                                    <a:pt x="1287" y="41"/>
                                  </a:lnTo>
                                  <a:lnTo>
                                    <a:pt x="1289" y="42"/>
                                  </a:lnTo>
                                  <a:lnTo>
                                    <a:pt x="1290" y="42"/>
                                  </a:lnTo>
                                  <a:lnTo>
                                    <a:pt x="1292" y="42"/>
                                  </a:lnTo>
                                  <a:lnTo>
                                    <a:pt x="1293" y="42"/>
                                  </a:lnTo>
                                  <a:lnTo>
                                    <a:pt x="1295" y="44"/>
                                  </a:lnTo>
                                  <a:lnTo>
                                    <a:pt x="1296" y="44"/>
                                  </a:lnTo>
                                  <a:lnTo>
                                    <a:pt x="1299" y="44"/>
                                  </a:lnTo>
                                  <a:lnTo>
                                    <a:pt x="1317" y="48"/>
                                  </a:lnTo>
                                  <a:lnTo>
                                    <a:pt x="1337" y="51"/>
                                  </a:lnTo>
                                  <a:lnTo>
                                    <a:pt x="1338" y="53"/>
                                  </a:lnTo>
                                  <a:lnTo>
                                    <a:pt x="1340" y="53"/>
                                  </a:lnTo>
                                  <a:lnTo>
                                    <a:pt x="1341" y="53"/>
                                  </a:lnTo>
                                  <a:lnTo>
                                    <a:pt x="1343" y="53"/>
                                  </a:lnTo>
                                  <a:lnTo>
                                    <a:pt x="1344" y="53"/>
                                  </a:lnTo>
                                  <a:lnTo>
                                    <a:pt x="1346" y="54"/>
                                  </a:lnTo>
                                  <a:lnTo>
                                    <a:pt x="1347" y="54"/>
                                  </a:lnTo>
                                  <a:lnTo>
                                    <a:pt x="1355" y="57"/>
                                  </a:lnTo>
                                  <a:lnTo>
                                    <a:pt x="1362" y="59"/>
                                  </a:lnTo>
                                  <a:lnTo>
                                    <a:pt x="1364" y="59"/>
                                  </a:lnTo>
                                  <a:lnTo>
                                    <a:pt x="1364" y="60"/>
                                  </a:lnTo>
                                  <a:lnTo>
                                    <a:pt x="1365" y="60"/>
                                  </a:lnTo>
                                  <a:lnTo>
                                    <a:pt x="1367" y="60"/>
                                  </a:lnTo>
                                  <a:lnTo>
                                    <a:pt x="1380" y="66"/>
                                  </a:lnTo>
                                  <a:lnTo>
                                    <a:pt x="1382" y="68"/>
                                  </a:lnTo>
                                  <a:lnTo>
                                    <a:pt x="1383" y="68"/>
                                  </a:lnTo>
                                  <a:lnTo>
                                    <a:pt x="1385" y="68"/>
                                  </a:lnTo>
                                  <a:lnTo>
                                    <a:pt x="1385" y="69"/>
                                  </a:lnTo>
                                  <a:lnTo>
                                    <a:pt x="1391" y="72"/>
                                  </a:lnTo>
                                  <a:lnTo>
                                    <a:pt x="1392" y="72"/>
                                  </a:lnTo>
                                  <a:lnTo>
                                    <a:pt x="1394" y="72"/>
                                  </a:lnTo>
                                  <a:lnTo>
                                    <a:pt x="1395" y="74"/>
                                  </a:lnTo>
                                  <a:lnTo>
                                    <a:pt x="1397" y="74"/>
                                  </a:lnTo>
                                  <a:lnTo>
                                    <a:pt x="1398" y="75"/>
                                  </a:lnTo>
                                  <a:lnTo>
                                    <a:pt x="1400" y="75"/>
                                  </a:lnTo>
                                  <a:lnTo>
                                    <a:pt x="1401" y="77"/>
                                  </a:lnTo>
                                  <a:lnTo>
                                    <a:pt x="1413" y="81"/>
                                  </a:lnTo>
                                  <a:lnTo>
                                    <a:pt x="1415" y="81"/>
                                  </a:lnTo>
                                  <a:lnTo>
                                    <a:pt x="1416" y="83"/>
                                  </a:lnTo>
                                  <a:lnTo>
                                    <a:pt x="1418" y="83"/>
                                  </a:lnTo>
                                  <a:lnTo>
                                    <a:pt x="1419" y="83"/>
                                  </a:lnTo>
                                  <a:lnTo>
                                    <a:pt x="1421" y="84"/>
                                  </a:lnTo>
                                  <a:lnTo>
                                    <a:pt x="1422" y="84"/>
                                  </a:lnTo>
                                  <a:lnTo>
                                    <a:pt x="1424" y="84"/>
                                  </a:lnTo>
                                  <a:lnTo>
                                    <a:pt x="1431" y="87"/>
                                  </a:lnTo>
                                  <a:lnTo>
                                    <a:pt x="1455" y="95"/>
                                  </a:lnTo>
                                  <a:lnTo>
                                    <a:pt x="1478" y="104"/>
                                  </a:lnTo>
                                  <a:lnTo>
                                    <a:pt x="1521" y="119"/>
                                  </a:lnTo>
                                  <a:lnTo>
                                    <a:pt x="1523" y="119"/>
                                  </a:lnTo>
                                  <a:lnTo>
                                    <a:pt x="1523" y="120"/>
                                  </a:lnTo>
                                  <a:lnTo>
                                    <a:pt x="1524" y="120"/>
                                  </a:lnTo>
                                  <a:lnTo>
                                    <a:pt x="1526" y="120"/>
                                  </a:lnTo>
                                  <a:lnTo>
                                    <a:pt x="1538" y="125"/>
                                  </a:lnTo>
                                  <a:lnTo>
                                    <a:pt x="1539" y="126"/>
                                  </a:lnTo>
                                  <a:lnTo>
                                    <a:pt x="1541" y="126"/>
                                  </a:lnTo>
                                  <a:lnTo>
                                    <a:pt x="1542" y="126"/>
                                  </a:lnTo>
                                  <a:lnTo>
                                    <a:pt x="1542" y="128"/>
                                  </a:lnTo>
                                  <a:lnTo>
                                    <a:pt x="1559" y="134"/>
                                  </a:lnTo>
                                  <a:lnTo>
                                    <a:pt x="1560" y="134"/>
                                  </a:lnTo>
                                  <a:lnTo>
                                    <a:pt x="1560" y="135"/>
                                  </a:lnTo>
                                  <a:lnTo>
                                    <a:pt x="1562" y="135"/>
                                  </a:lnTo>
                                  <a:lnTo>
                                    <a:pt x="1587" y="144"/>
                                  </a:lnTo>
                                  <a:lnTo>
                                    <a:pt x="1589" y="146"/>
                                  </a:lnTo>
                                  <a:lnTo>
                                    <a:pt x="1590" y="146"/>
                                  </a:lnTo>
                                  <a:lnTo>
                                    <a:pt x="1592" y="146"/>
                                  </a:lnTo>
                                  <a:lnTo>
                                    <a:pt x="1626" y="158"/>
                                  </a:lnTo>
                                  <a:lnTo>
                                    <a:pt x="1644" y="162"/>
                                  </a:lnTo>
                                  <a:lnTo>
                                    <a:pt x="1646" y="164"/>
                                  </a:lnTo>
                                  <a:lnTo>
                                    <a:pt x="1647" y="164"/>
                                  </a:lnTo>
                                  <a:lnTo>
                                    <a:pt x="1649" y="164"/>
                                  </a:lnTo>
                                  <a:lnTo>
                                    <a:pt x="1650" y="165"/>
                                  </a:lnTo>
                                  <a:lnTo>
                                    <a:pt x="1652" y="165"/>
                                  </a:lnTo>
                                  <a:lnTo>
                                    <a:pt x="1653" y="165"/>
                                  </a:lnTo>
                                  <a:lnTo>
                                    <a:pt x="1655" y="167"/>
                                  </a:lnTo>
                                  <a:lnTo>
                                    <a:pt x="1656" y="167"/>
                                  </a:lnTo>
                                  <a:lnTo>
                                    <a:pt x="1661" y="167"/>
                                  </a:lnTo>
                                  <a:lnTo>
                                    <a:pt x="1664" y="167"/>
                                  </a:lnTo>
                                  <a:lnTo>
                                    <a:pt x="1668" y="167"/>
                                  </a:lnTo>
                                  <a:lnTo>
                                    <a:pt x="1670" y="167"/>
                                  </a:lnTo>
                                  <a:lnTo>
                                    <a:pt x="1671" y="167"/>
                                  </a:lnTo>
                                  <a:lnTo>
                                    <a:pt x="1673" y="167"/>
                                  </a:lnTo>
                                  <a:lnTo>
                                    <a:pt x="1674" y="167"/>
                                  </a:lnTo>
                                  <a:lnTo>
                                    <a:pt x="1676" y="167"/>
                                  </a:lnTo>
                                  <a:lnTo>
                                    <a:pt x="1677" y="167"/>
                                  </a:lnTo>
                                  <a:lnTo>
                                    <a:pt x="1679" y="167"/>
                                  </a:lnTo>
                                  <a:lnTo>
                                    <a:pt x="1680" y="167"/>
                                  </a:lnTo>
                                  <a:lnTo>
                                    <a:pt x="1694" y="164"/>
                                  </a:lnTo>
                                  <a:lnTo>
                                    <a:pt x="1695" y="164"/>
                                  </a:lnTo>
                                  <a:lnTo>
                                    <a:pt x="1697" y="164"/>
                                  </a:lnTo>
                                  <a:lnTo>
                                    <a:pt x="1698" y="164"/>
                                  </a:lnTo>
                                  <a:lnTo>
                                    <a:pt x="1703" y="164"/>
                                  </a:lnTo>
                                  <a:lnTo>
                                    <a:pt x="1704" y="164"/>
                                  </a:lnTo>
                                  <a:lnTo>
                                    <a:pt x="1704" y="162"/>
                                  </a:lnTo>
                                  <a:lnTo>
                                    <a:pt x="1706" y="162"/>
                                  </a:lnTo>
                                  <a:lnTo>
                                    <a:pt x="1707" y="162"/>
                                  </a:lnTo>
                                  <a:lnTo>
                                    <a:pt x="1713" y="162"/>
                                  </a:lnTo>
                                  <a:lnTo>
                                    <a:pt x="1715" y="162"/>
                                  </a:lnTo>
                                  <a:lnTo>
                                    <a:pt x="1716" y="162"/>
                                  </a:lnTo>
                                  <a:lnTo>
                                    <a:pt x="1718" y="162"/>
                                  </a:lnTo>
                                  <a:lnTo>
                                    <a:pt x="1718" y="161"/>
                                  </a:lnTo>
                                  <a:lnTo>
                                    <a:pt x="1722" y="161"/>
                                  </a:lnTo>
                                  <a:lnTo>
                                    <a:pt x="1724" y="161"/>
                                  </a:lnTo>
                                  <a:lnTo>
                                    <a:pt x="1725" y="161"/>
                                  </a:lnTo>
                                  <a:lnTo>
                                    <a:pt x="1727" y="161"/>
                                  </a:lnTo>
                                  <a:lnTo>
                                    <a:pt x="1788" y="152"/>
                                  </a:lnTo>
                                  <a:lnTo>
                                    <a:pt x="1883" y="138"/>
                                  </a:lnTo>
                                  <a:lnTo>
                                    <a:pt x="1884" y="138"/>
                                  </a:lnTo>
                                  <a:lnTo>
                                    <a:pt x="1886" y="138"/>
                                  </a:lnTo>
                                  <a:lnTo>
                                    <a:pt x="1887" y="138"/>
                                  </a:lnTo>
                                  <a:lnTo>
                                    <a:pt x="1889" y="138"/>
                                  </a:lnTo>
                                  <a:lnTo>
                                    <a:pt x="1890" y="138"/>
                                  </a:lnTo>
                                  <a:lnTo>
                                    <a:pt x="1890" y="137"/>
                                  </a:lnTo>
                                  <a:lnTo>
                                    <a:pt x="1892" y="137"/>
                                  </a:lnTo>
                                  <a:lnTo>
                                    <a:pt x="1893" y="137"/>
                                  </a:lnTo>
                                  <a:lnTo>
                                    <a:pt x="1902" y="137"/>
                                  </a:lnTo>
                                  <a:lnTo>
                                    <a:pt x="1904" y="137"/>
                                  </a:lnTo>
                                  <a:lnTo>
                                    <a:pt x="1905" y="137"/>
                                  </a:lnTo>
                                  <a:lnTo>
                                    <a:pt x="1907" y="137"/>
                                  </a:lnTo>
                                  <a:lnTo>
                                    <a:pt x="1908" y="137"/>
                                  </a:lnTo>
                                  <a:lnTo>
                                    <a:pt x="1910" y="137"/>
                                  </a:lnTo>
                                  <a:lnTo>
                                    <a:pt x="1911" y="135"/>
                                  </a:lnTo>
                                  <a:lnTo>
                                    <a:pt x="1952" y="135"/>
                                  </a:lnTo>
                                  <a:lnTo>
                                    <a:pt x="1991" y="134"/>
                                  </a:lnTo>
                                  <a:lnTo>
                                    <a:pt x="1992" y="134"/>
                                  </a:lnTo>
                                  <a:lnTo>
                                    <a:pt x="1994" y="134"/>
                                  </a:lnTo>
                                  <a:lnTo>
                                    <a:pt x="1994" y="132"/>
                                  </a:lnTo>
                                  <a:lnTo>
                                    <a:pt x="2010" y="132"/>
                                  </a:lnTo>
                                  <a:lnTo>
                                    <a:pt x="2012" y="132"/>
                                  </a:lnTo>
                                  <a:lnTo>
                                    <a:pt x="2013" y="132"/>
                                  </a:lnTo>
                                  <a:lnTo>
                                    <a:pt x="2015" y="132"/>
                                  </a:lnTo>
                                  <a:lnTo>
                                    <a:pt x="2016" y="132"/>
                                  </a:lnTo>
                                  <a:lnTo>
                                    <a:pt x="2018" y="132"/>
                                  </a:lnTo>
                                  <a:lnTo>
                                    <a:pt x="2021" y="132"/>
                                  </a:lnTo>
                                  <a:lnTo>
                                    <a:pt x="2022" y="132"/>
                                  </a:lnTo>
                                  <a:lnTo>
                                    <a:pt x="2024" y="132"/>
                                  </a:lnTo>
                                  <a:lnTo>
                                    <a:pt x="2031" y="132"/>
                                  </a:lnTo>
                                  <a:lnTo>
                                    <a:pt x="2039" y="132"/>
                                  </a:lnTo>
                                  <a:lnTo>
                                    <a:pt x="2040" y="134"/>
                                  </a:lnTo>
                                  <a:lnTo>
                                    <a:pt x="2042" y="134"/>
                                  </a:lnTo>
                                  <a:lnTo>
                                    <a:pt x="2043" y="134"/>
                                  </a:lnTo>
                                  <a:lnTo>
                                    <a:pt x="2045" y="134"/>
                                  </a:lnTo>
                                  <a:lnTo>
                                    <a:pt x="2046" y="135"/>
                                  </a:lnTo>
                                  <a:lnTo>
                                    <a:pt x="2048" y="135"/>
                                  </a:lnTo>
                                  <a:lnTo>
                                    <a:pt x="2049" y="135"/>
                                  </a:lnTo>
                                  <a:lnTo>
                                    <a:pt x="2051" y="135"/>
                                  </a:lnTo>
                                  <a:lnTo>
                                    <a:pt x="2060" y="137"/>
                                  </a:lnTo>
                                  <a:lnTo>
                                    <a:pt x="2061" y="138"/>
                                  </a:lnTo>
                                  <a:lnTo>
                                    <a:pt x="2063" y="138"/>
                                  </a:lnTo>
                                  <a:lnTo>
                                    <a:pt x="2064" y="138"/>
                                  </a:lnTo>
                                  <a:lnTo>
                                    <a:pt x="2066" y="138"/>
                                  </a:lnTo>
                                  <a:lnTo>
                                    <a:pt x="2067" y="140"/>
                                  </a:lnTo>
                                  <a:lnTo>
                                    <a:pt x="2072" y="140"/>
                                  </a:lnTo>
                                  <a:lnTo>
                                    <a:pt x="2085" y="143"/>
                                  </a:lnTo>
                                  <a:lnTo>
                                    <a:pt x="2112" y="147"/>
                                  </a:lnTo>
                                  <a:lnTo>
                                    <a:pt x="2121" y="149"/>
                                  </a:lnTo>
                                  <a:lnTo>
                                    <a:pt x="2121" y="150"/>
                                  </a:lnTo>
                                  <a:lnTo>
                                    <a:pt x="2123" y="150"/>
                                  </a:lnTo>
                                  <a:lnTo>
                                    <a:pt x="2124" y="150"/>
                                  </a:lnTo>
                                  <a:lnTo>
                                    <a:pt x="2126" y="150"/>
                                  </a:lnTo>
                                  <a:lnTo>
                                    <a:pt x="2145" y="155"/>
                                  </a:lnTo>
                                  <a:lnTo>
                                    <a:pt x="2162" y="161"/>
                                  </a:lnTo>
                                  <a:lnTo>
                                    <a:pt x="2177" y="168"/>
                                  </a:lnTo>
                                  <a:lnTo>
                                    <a:pt x="2192" y="176"/>
                                  </a:lnTo>
                                  <a:lnTo>
                                    <a:pt x="2193" y="176"/>
                                  </a:lnTo>
                                  <a:lnTo>
                                    <a:pt x="2193" y="177"/>
                                  </a:lnTo>
                                  <a:lnTo>
                                    <a:pt x="2195" y="177"/>
                                  </a:lnTo>
                                  <a:lnTo>
                                    <a:pt x="2196" y="179"/>
                                  </a:lnTo>
                                  <a:lnTo>
                                    <a:pt x="2217" y="191"/>
                                  </a:lnTo>
                                  <a:lnTo>
                                    <a:pt x="2219" y="192"/>
                                  </a:lnTo>
                                  <a:lnTo>
                                    <a:pt x="2220" y="192"/>
                                  </a:lnTo>
                                  <a:lnTo>
                                    <a:pt x="2222" y="194"/>
                                  </a:lnTo>
                                  <a:lnTo>
                                    <a:pt x="2223" y="194"/>
                                  </a:lnTo>
                                  <a:lnTo>
                                    <a:pt x="2225" y="195"/>
                                  </a:lnTo>
                                  <a:lnTo>
                                    <a:pt x="2226" y="195"/>
                                  </a:lnTo>
                                  <a:lnTo>
                                    <a:pt x="2228" y="197"/>
                                  </a:lnTo>
                                  <a:lnTo>
                                    <a:pt x="2229" y="197"/>
                                  </a:lnTo>
                                  <a:lnTo>
                                    <a:pt x="2231" y="198"/>
                                  </a:lnTo>
                                  <a:lnTo>
                                    <a:pt x="2234" y="200"/>
                                  </a:lnTo>
                                  <a:lnTo>
                                    <a:pt x="2237" y="200"/>
                                  </a:lnTo>
                                  <a:lnTo>
                                    <a:pt x="2241" y="201"/>
                                  </a:lnTo>
                                  <a:lnTo>
                                    <a:pt x="2244" y="201"/>
                                  </a:lnTo>
                                  <a:lnTo>
                                    <a:pt x="2247" y="203"/>
                                  </a:lnTo>
                                  <a:lnTo>
                                    <a:pt x="2252" y="203"/>
                                  </a:lnTo>
                                  <a:lnTo>
                                    <a:pt x="2255" y="203"/>
                                  </a:lnTo>
                                  <a:lnTo>
                                    <a:pt x="2259" y="203"/>
                                  </a:lnTo>
                                  <a:lnTo>
                                    <a:pt x="2262" y="201"/>
                                  </a:lnTo>
                                  <a:lnTo>
                                    <a:pt x="2265" y="201"/>
                                  </a:lnTo>
                                  <a:lnTo>
                                    <a:pt x="2270" y="200"/>
                                  </a:lnTo>
                                  <a:lnTo>
                                    <a:pt x="2271" y="200"/>
                                  </a:lnTo>
                                  <a:lnTo>
                                    <a:pt x="2273" y="198"/>
                                  </a:lnTo>
                                  <a:lnTo>
                                    <a:pt x="2274" y="198"/>
                                  </a:lnTo>
                                  <a:lnTo>
                                    <a:pt x="2276" y="198"/>
                                  </a:lnTo>
                                  <a:lnTo>
                                    <a:pt x="2277" y="197"/>
                                  </a:lnTo>
                                  <a:lnTo>
                                    <a:pt x="2279" y="197"/>
                                  </a:lnTo>
                                  <a:lnTo>
                                    <a:pt x="2279" y="195"/>
                                  </a:lnTo>
                                  <a:lnTo>
                                    <a:pt x="2280" y="195"/>
                                  </a:lnTo>
                                  <a:lnTo>
                                    <a:pt x="2282" y="194"/>
                                  </a:lnTo>
                                  <a:lnTo>
                                    <a:pt x="2355" y="161"/>
                                  </a:lnTo>
                                  <a:lnTo>
                                    <a:pt x="2538" y="75"/>
                                  </a:lnTo>
                                  <a:lnTo>
                                    <a:pt x="2540" y="75"/>
                                  </a:lnTo>
                                  <a:lnTo>
                                    <a:pt x="2541" y="74"/>
                                  </a:lnTo>
                                  <a:lnTo>
                                    <a:pt x="2543" y="74"/>
                                  </a:lnTo>
                                  <a:lnTo>
                                    <a:pt x="2546" y="72"/>
                                  </a:lnTo>
                                  <a:lnTo>
                                    <a:pt x="2547" y="72"/>
                                  </a:lnTo>
                                  <a:lnTo>
                                    <a:pt x="2549" y="71"/>
                                  </a:lnTo>
                                  <a:lnTo>
                                    <a:pt x="2550" y="71"/>
                                  </a:lnTo>
                                  <a:lnTo>
                                    <a:pt x="2552" y="71"/>
                                  </a:lnTo>
                                  <a:lnTo>
                                    <a:pt x="2553" y="69"/>
                                  </a:lnTo>
                                  <a:lnTo>
                                    <a:pt x="2558" y="68"/>
                                  </a:lnTo>
                                  <a:lnTo>
                                    <a:pt x="2562" y="66"/>
                                  </a:lnTo>
                                  <a:lnTo>
                                    <a:pt x="2568" y="66"/>
                                  </a:lnTo>
                                  <a:lnTo>
                                    <a:pt x="2573" y="65"/>
                                  </a:lnTo>
                                  <a:lnTo>
                                    <a:pt x="2577" y="65"/>
                                  </a:lnTo>
                                  <a:lnTo>
                                    <a:pt x="2583" y="65"/>
                                  </a:lnTo>
                                  <a:lnTo>
                                    <a:pt x="2588" y="65"/>
                                  </a:lnTo>
                                  <a:lnTo>
                                    <a:pt x="2592" y="66"/>
                                  </a:lnTo>
                                  <a:lnTo>
                                    <a:pt x="2598" y="66"/>
                                  </a:lnTo>
                                  <a:lnTo>
                                    <a:pt x="2603" y="68"/>
                                  </a:lnTo>
                                  <a:lnTo>
                                    <a:pt x="2607" y="69"/>
                                  </a:lnTo>
                                  <a:lnTo>
                                    <a:pt x="2612" y="71"/>
                                  </a:lnTo>
                                  <a:lnTo>
                                    <a:pt x="2616" y="74"/>
                                  </a:lnTo>
                                  <a:lnTo>
                                    <a:pt x="2621" y="77"/>
                                  </a:lnTo>
                                  <a:lnTo>
                                    <a:pt x="2622" y="77"/>
                                  </a:lnTo>
                                  <a:lnTo>
                                    <a:pt x="2624" y="77"/>
                                  </a:lnTo>
                                  <a:lnTo>
                                    <a:pt x="2624" y="78"/>
                                  </a:lnTo>
                                  <a:lnTo>
                                    <a:pt x="2625" y="78"/>
                                  </a:lnTo>
                                  <a:lnTo>
                                    <a:pt x="2627" y="80"/>
                                  </a:lnTo>
                                  <a:lnTo>
                                    <a:pt x="2631" y="83"/>
                                  </a:lnTo>
                                  <a:lnTo>
                                    <a:pt x="2637" y="87"/>
                                  </a:lnTo>
                                  <a:lnTo>
                                    <a:pt x="2643" y="92"/>
                                  </a:lnTo>
                                  <a:lnTo>
                                    <a:pt x="2648" y="98"/>
                                  </a:lnTo>
                                  <a:lnTo>
                                    <a:pt x="2649" y="99"/>
                                  </a:lnTo>
                                  <a:lnTo>
                                    <a:pt x="2651" y="99"/>
                                  </a:lnTo>
                                  <a:lnTo>
                                    <a:pt x="2651" y="101"/>
                                  </a:lnTo>
                                  <a:lnTo>
                                    <a:pt x="2652" y="102"/>
                                  </a:lnTo>
                                  <a:lnTo>
                                    <a:pt x="2654" y="104"/>
                                  </a:lnTo>
                                  <a:lnTo>
                                    <a:pt x="2676" y="129"/>
                                  </a:lnTo>
                                  <a:lnTo>
                                    <a:pt x="2678" y="131"/>
                                  </a:lnTo>
                                  <a:lnTo>
                                    <a:pt x="2678" y="132"/>
                                  </a:lnTo>
                                  <a:lnTo>
                                    <a:pt x="2679" y="132"/>
                                  </a:lnTo>
                                  <a:lnTo>
                                    <a:pt x="2679" y="134"/>
                                  </a:lnTo>
                                  <a:lnTo>
                                    <a:pt x="2681" y="135"/>
                                  </a:lnTo>
                                  <a:lnTo>
                                    <a:pt x="2682" y="135"/>
                                  </a:lnTo>
                                  <a:lnTo>
                                    <a:pt x="2682" y="137"/>
                                  </a:lnTo>
                                  <a:lnTo>
                                    <a:pt x="2690" y="143"/>
                                  </a:lnTo>
                                  <a:lnTo>
                                    <a:pt x="2696" y="150"/>
                                  </a:lnTo>
                                  <a:lnTo>
                                    <a:pt x="2697" y="150"/>
                                  </a:lnTo>
                                  <a:lnTo>
                                    <a:pt x="2699" y="152"/>
                                  </a:lnTo>
                                  <a:lnTo>
                                    <a:pt x="2700" y="153"/>
                                  </a:lnTo>
                                  <a:lnTo>
                                    <a:pt x="2702" y="155"/>
                                  </a:lnTo>
                                  <a:lnTo>
                                    <a:pt x="2703" y="155"/>
                                  </a:lnTo>
                                  <a:lnTo>
                                    <a:pt x="2703" y="156"/>
                                  </a:lnTo>
                                  <a:lnTo>
                                    <a:pt x="2729" y="177"/>
                                  </a:lnTo>
                                  <a:lnTo>
                                    <a:pt x="2730" y="177"/>
                                  </a:lnTo>
                                  <a:lnTo>
                                    <a:pt x="2732" y="179"/>
                                  </a:lnTo>
                                  <a:lnTo>
                                    <a:pt x="2733" y="180"/>
                                  </a:lnTo>
                                  <a:lnTo>
                                    <a:pt x="2735" y="182"/>
                                  </a:lnTo>
                                  <a:lnTo>
                                    <a:pt x="2736" y="183"/>
                                  </a:lnTo>
                                  <a:lnTo>
                                    <a:pt x="2738" y="185"/>
                                  </a:lnTo>
                                  <a:lnTo>
                                    <a:pt x="2744" y="189"/>
                                  </a:lnTo>
                                  <a:lnTo>
                                    <a:pt x="2748" y="195"/>
                                  </a:lnTo>
                                  <a:lnTo>
                                    <a:pt x="2754" y="203"/>
                                  </a:lnTo>
                                  <a:lnTo>
                                    <a:pt x="2754" y="204"/>
                                  </a:lnTo>
                                  <a:lnTo>
                                    <a:pt x="2756" y="204"/>
                                  </a:lnTo>
                                  <a:lnTo>
                                    <a:pt x="2757" y="206"/>
                                  </a:lnTo>
                                  <a:lnTo>
                                    <a:pt x="2757" y="207"/>
                                  </a:lnTo>
                                  <a:lnTo>
                                    <a:pt x="2759" y="209"/>
                                  </a:lnTo>
                                  <a:lnTo>
                                    <a:pt x="2760" y="210"/>
                                  </a:lnTo>
                                  <a:lnTo>
                                    <a:pt x="2760" y="212"/>
                                  </a:lnTo>
                                  <a:lnTo>
                                    <a:pt x="2784" y="246"/>
                                  </a:lnTo>
                                </a:path>
                              </a:pathLst>
                            </a:custGeom>
                            <a:noFill/>
                            <a:ln w="22225">
                              <a:solidFill>
                                <a:schemeClr val="bg1"/>
                              </a:solidFill>
                              <a:prstDash val="dash"/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zh-TW" altLang="en-US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129" name="群組 3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684588" y="3319463"/>
                        <a:ext cx="311150" cy="668337"/>
                        <a:chOff x="3684588" y="3319463"/>
                        <a:chExt cx="311150" cy="668337"/>
                      </a:xfrm>
                    </p:grpSpPr>
                    <p:sp>
                      <p:nvSpPr>
                        <p:cNvPr id="131" name="Freeform 2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687763" y="3600450"/>
                          <a:ext cx="307975" cy="387350"/>
                        </a:xfrm>
                        <a:custGeom>
                          <a:avLst/>
                          <a:gdLst>
                            <a:gd name="T0" fmla="*/ 2147483646 w 387"/>
                            <a:gd name="T1" fmla="*/ 2147483646 h 487"/>
                            <a:gd name="T2" fmla="*/ 2147483646 w 387"/>
                            <a:gd name="T3" fmla="*/ 2147483646 h 487"/>
                            <a:gd name="T4" fmla="*/ 2147483646 w 387"/>
                            <a:gd name="T5" fmla="*/ 2147483646 h 487"/>
                            <a:gd name="T6" fmla="*/ 2147483646 w 387"/>
                            <a:gd name="T7" fmla="*/ 2147483646 h 487"/>
                            <a:gd name="T8" fmla="*/ 2147483646 w 387"/>
                            <a:gd name="T9" fmla="*/ 2147483646 h 487"/>
                            <a:gd name="T10" fmla="*/ 2147483646 w 387"/>
                            <a:gd name="T11" fmla="*/ 2147483646 h 487"/>
                            <a:gd name="T12" fmla="*/ 2147483646 w 387"/>
                            <a:gd name="T13" fmla="*/ 2147483646 h 487"/>
                            <a:gd name="T14" fmla="*/ 2147483646 w 387"/>
                            <a:gd name="T15" fmla="*/ 2147483646 h 487"/>
                            <a:gd name="T16" fmla="*/ 2147483646 w 387"/>
                            <a:gd name="T17" fmla="*/ 2147483646 h 487"/>
                            <a:gd name="T18" fmla="*/ 2147483646 w 387"/>
                            <a:gd name="T19" fmla="*/ 2147483646 h 487"/>
                            <a:gd name="T20" fmla="*/ 2147483646 w 387"/>
                            <a:gd name="T21" fmla="*/ 2147483646 h 487"/>
                            <a:gd name="T22" fmla="*/ 2147483646 w 387"/>
                            <a:gd name="T23" fmla="*/ 2147483646 h 487"/>
                            <a:gd name="T24" fmla="*/ 2147483646 w 387"/>
                            <a:gd name="T25" fmla="*/ 2147483646 h 487"/>
                            <a:gd name="T26" fmla="*/ 2147483646 w 387"/>
                            <a:gd name="T27" fmla="*/ 2147483646 h 487"/>
                            <a:gd name="T28" fmla="*/ 2147483646 w 387"/>
                            <a:gd name="T29" fmla="*/ 2147483646 h 487"/>
                            <a:gd name="T30" fmla="*/ 2147483646 w 387"/>
                            <a:gd name="T31" fmla="*/ 2147483646 h 487"/>
                            <a:gd name="T32" fmla="*/ 2147483646 w 387"/>
                            <a:gd name="T33" fmla="*/ 2147483646 h 487"/>
                            <a:gd name="T34" fmla="*/ 2147483646 w 387"/>
                            <a:gd name="T35" fmla="*/ 2147483646 h 487"/>
                            <a:gd name="T36" fmla="*/ 2147483646 w 387"/>
                            <a:gd name="T37" fmla="*/ 2147483646 h 487"/>
                            <a:gd name="T38" fmla="*/ 2147483646 w 387"/>
                            <a:gd name="T39" fmla="*/ 2147483646 h 487"/>
                            <a:gd name="T40" fmla="*/ 2147483646 w 387"/>
                            <a:gd name="T41" fmla="*/ 2147483646 h 487"/>
                            <a:gd name="T42" fmla="*/ 2147483646 w 387"/>
                            <a:gd name="T43" fmla="*/ 2147483646 h 487"/>
                            <a:gd name="T44" fmla="*/ 2147483646 w 387"/>
                            <a:gd name="T45" fmla="*/ 2147483646 h 487"/>
                            <a:gd name="T46" fmla="*/ 2147483646 w 387"/>
                            <a:gd name="T47" fmla="*/ 2147483646 h 487"/>
                            <a:gd name="T48" fmla="*/ 2147483646 w 387"/>
                            <a:gd name="T49" fmla="*/ 2147483646 h 487"/>
                            <a:gd name="T50" fmla="*/ 2147483646 w 387"/>
                            <a:gd name="T51" fmla="*/ 2147483646 h 487"/>
                            <a:gd name="T52" fmla="*/ 2147483646 w 387"/>
                            <a:gd name="T53" fmla="*/ 2147483646 h 487"/>
                            <a:gd name="T54" fmla="*/ 2147483646 w 387"/>
                            <a:gd name="T55" fmla="*/ 2147483646 h 487"/>
                            <a:gd name="T56" fmla="*/ 2147483646 w 387"/>
                            <a:gd name="T57" fmla="*/ 2147483646 h 487"/>
                            <a:gd name="T58" fmla="*/ 2147483646 w 387"/>
                            <a:gd name="T59" fmla="*/ 2147483646 h 487"/>
                            <a:gd name="T60" fmla="*/ 2147483646 w 387"/>
                            <a:gd name="T61" fmla="*/ 2147483646 h 487"/>
                            <a:gd name="T62" fmla="*/ 2147483646 w 387"/>
                            <a:gd name="T63" fmla="*/ 2147483646 h 487"/>
                            <a:gd name="T64" fmla="*/ 2147483646 w 387"/>
                            <a:gd name="T65" fmla="*/ 2147483646 h 487"/>
                            <a:gd name="T66" fmla="*/ 2147483646 w 387"/>
                            <a:gd name="T67" fmla="*/ 2147483646 h 487"/>
                            <a:gd name="T68" fmla="*/ 2147483646 w 387"/>
                            <a:gd name="T69" fmla="*/ 2147483646 h 487"/>
                            <a:gd name="T70" fmla="*/ 2147483646 w 387"/>
                            <a:gd name="T71" fmla="*/ 2147483646 h 487"/>
                            <a:gd name="T72" fmla="*/ 2147483646 w 387"/>
                            <a:gd name="T73" fmla="*/ 2147483646 h 487"/>
                            <a:gd name="T74" fmla="*/ 2147483646 w 387"/>
                            <a:gd name="T75" fmla="*/ 2147483646 h 487"/>
                            <a:gd name="T76" fmla="*/ 2147483646 w 387"/>
                            <a:gd name="T77" fmla="*/ 2147483646 h 487"/>
                            <a:gd name="T78" fmla="*/ 2147483646 w 387"/>
                            <a:gd name="T79" fmla="*/ 2147483646 h 487"/>
                            <a:gd name="T80" fmla="*/ 2147483646 w 387"/>
                            <a:gd name="T81" fmla="*/ 2147483646 h 487"/>
                            <a:gd name="T82" fmla="*/ 2147483646 w 387"/>
                            <a:gd name="T83" fmla="*/ 2147483646 h 487"/>
                            <a:gd name="T84" fmla="*/ 2147483646 w 387"/>
                            <a:gd name="T85" fmla="*/ 2147483646 h 487"/>
                            <a:gd name="T86" fmla="*/ 2147483646 w 387"/>
                            <a:gd name="T87" fmla="*/ 2147483646 h 487"/>
                            <a:gd name="T88" fmla="*/ 2147483646 w 387"/>
                            <a:gd name="T89" fmla="*/ 2147483646 h 487"/>
                            <a:gd name="T90" fmla="*/ 2147483646 w 387"/>
                            <a:gd name="T91" fmla="*/ 2147483646 h 487"/>
                            <a:gd name="T92" fmla="*/ 2147483646 w 387"/>
                            <a:gd name="T93" fmla="*/ 2147483646 h 487"/>
                            <a:gd name="T94" fmla="*/ 2147483646 w 387"/>
                            <a:gd name="T95" fmla="*/ 2147483646 h 487"/>
                            <a:gd name="T96" fmla="*/ 2147483646 w 387"/>
                            <a:gd name="T97" fmla="*/ 2147483646 h 487"/>
                            <a:gd name="T98" fmla="*/ 2147483646 w 387"/>
                            <a:gd name="T99" fmla="*/ 2147483646 h 487"/>
                            <a:gd name="T100" fmla="*/ 2147483646 w 387"/>
                            <a:gd name="T101" fmla="*/ 2147483646 h 487"/>
                            <a:gd name="T102" fmla="*/ 2147483646 w 387"/>
                            <a:gd name="T103" fmla="*/ 2147483646 h 487"/>
                            <a:gd name="T104" fmla="*/ 2147483646 w 387"/>
                            <a:gd name="T105" fmla="*/ 2147483646 h 487"/>
                            <a:gd name="T106" fmla="*/ 2147483646 w 387"/>
                            <a:gd name="T107" fmla="*/ 2147483646 h 487"/>
                            <a:gd name="T108" fmla="*/ 2147483646 w 387"/>
                            <a:gd name="T109" fmla="*/ 2147483646 h 487"/>
                            <a:gd name="T110" fmla="*/ 2147483646 w 387"/>
                            <a:gd name="T111" fmla="*/ 2147483646 h 487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w 387"/>
                            <a:gd name="T169" fmla="*/ 0 h 487"/>
                            <a:gd name="T170" fmla="*/ 387 w 387"/>
                            <a:gd name="T171" fmla="*/ 487 h 487"/>
                          </a:gdLst>
                          <a:ahLst/>
                          <a:cxnLst>
                            <a:cxn ang="T112">
                              <a:pos x="T0" y="T1"/>
                            </a:cxn>
                            <a:cxn ang="T113">
                              <a:pos x="T2" y="T3"/>
                            </a:cxn>
                            <a:cxn ang="T114">
                              <a:pos x="T4" y="T5"/>
                            </a:cxn>
                            <a:cxn ang="T115">
                              <a:pos x="T6" y="T7"/>
                            </a:cxn>
                            <a:cxn ang="T116">
                              <a:pos x="T8" y="T9"/>
                            </a:cxn>
                            <a:cxn ang="T117">
                              <a:pos x="T10" y="T11"/>
                            </a:cxn>
                            <a:cxn ang="T118">
                              <a:pos x="T12" y="T13"/>
                            </a:cxn>
                            <a:cxn ang="T119">
                              <a:pos x="T14" y="T15"/>
                            </a:cxn>
                            <a:cxn ang="T120">
                              <a:pos x="T16" y="T17"/>
                            </a:cxn>
                            <a:cxn ang="T121">
                              <a:pos x="T18" y="T19"/>
                            </a:cxn>
                            <a:cxn ang="T122">
                              <a:pos x="T20" y="T21"/>
                            </a:cxn>
                            <a:cxn ang="T123">
                              <a:pos x="T22" y="T23"/>
                            </a:cxn>
                            <a:cxn ang="T124">
                              <a:pos x="T24" y="T25"/>
                            </a:cxn>
                            <a:cxn ang="T125">
                              <a:pos x="T26" y="T27"/>
                            </a:cxn>
                            <a:cxn ang="T126">
                              <a:pos x="T28" y="T29"/>
                            </a:cxn>
                            <a:cxn ang="T127">
                              <a:pos x="T30" y="T31"/>
                            </a:cxn>
                            <a:cxn ang="T128">
                              <a:pos x="T32" y="T33"/>
                            </a:cxn>
                            <a:cxn ang="T129">
                              <a:pos x="T34" y="T35"/>
                            </a:cxn>
                            <a:cxn ang="T130">
                              <a:pos x="T36" y="T37"/>
                            </a:cxn>
                            <a:cxn ang="T131">
                              <a:pos x="T38" y="T39"/>
                            </a:cxn>
                            <a:cxn ang="T132">
                              <a:pos x="T40" y="T41"/>
                            </a:cxn>
                            <a:cxn ang="T133">
                              <a:pos x="T42" y="T43"/>
                            </a:cxn>
                            <a:cxn ang="T134">
                              <a:pos x="T44" y="T45"/>
                            </a:cxn>
                            <a:cxn ang="T135">
                              <a:pos x="T46" y="T47"/>
                            </a:cxn>
                            <a:cxn ang="T136">
                              <a:pos x="T48" y="T49"/>
                            </a:cxn>
                            <a:cxn ang="T137">
                              <a:pos x="T50" y="T51"/>
                            </a:cxn>
                            <a:cxn ang="T138">
                              <a:pos x="T52" y="T53"/>
                            </a:cxn>
                            <a:cxn ang="T139">
                              <a:pos x="T54" y="T55"/>
                            </a:cxn>
                            <a:cxn ang="T140">
                              <a:pos x="T56" y="T57"/>
                            </a:cxn>
                            <a:cxn ang="T141">
                              <a:pos x="T58" y="T59"/>
                            </a:cxn>
                            <a:cxn ang="T142">
                              <a:pos x="T60" y="T61"/>
                            </a:cxn>
                            <a:cxn ang="T143">
                              <a:pos x="T62" y="T63"/>
                            </a:cxn>
                            <a:cxn ang="T144">
                              <a:pos x="T64" y="T65"/>
                            </a:cxn>
                            <a:cxn ang="T145">
                              <a:pos x="T66" y="T67"/>
                            </a:cxn>
                            <a:cxn ang="T146">
                              <a:pos x="T68" y="T69"/>
                            </a:cxn>
                            <a:cxn ang="T147">
                              <a:pos x="T70" y="T71"/>
                            </a:cxn>
                            <a:cxn ang="T148">
                              <a:pos x="T72" y="T73"/>
                            </a:cxn>
                            <a:cxn ang="T149">
                              <a:pos x="T74" y="T75"/>
                            </a:cxn>
                            <a:cxn ang="T150">
                              <a:pos x="T76" y="T77"/>
                            </a:cxn>
                            <a:cxn ang="T151">
                              <a:pos x="T78" y="T79"/>
                            </a:cxn>
                            <a:cxn ang="T152">
                              <a:pos x="T80" y="T81"/>
                            </a:cxn>
                            <a:cxn ang="T153">
                              <a:pos x="T82" y="T83"/>
                            </a:cxn>
                            <a:cxn ang="T154">
                              <a:pos x="T84" y="T85"/>
                            </a:cxn>
                            <a:cxn ang="T155">
                              <a:pos x="T86" y="T87"/>
                            </a:cxn>
                            <a:cxn ang="T156">
                              <a:pos x="T88" y="T89"/>
                            </a:cxn>
                            <a:cxn ang="T157">
                              <a:pos x="T90" y="T91"/>
                            </a:cxn>
                            <a:cxn ang="T158">
                              <a:pos x="T92" y="T93"/>
                            </a:cxn>
                            <a:cxn ang="T159">
                              <a:pos x="T94" y="T95"/>
                            </a:cxn>
                            <a:cxn ang="T160">
                              <a:pos x="T96" y="T97"/>
                            </a:cxn>
                            <a:cxn ang="T161">
                              <a:pos x="T98" y="T99"/>
                            </a:cxn>
                            <a:cxn ang="T162">
                              <a:pos x="T100" y="T101"/>
                            </a:cxn>
                            <a:cxn ang="T163">
                              <a:pos x="T102" y="T103"/>
                            </a:cxn>
                            <a:cxn ang="T164">
                              <a:pos x="T104" y="T105"/>
                            </a:cxn>
                            <a:cxn ang="T165">
                              <a:pos x="T106" y="T107"/>
                            </a:cxn>
                            <a:cxn ang="T166">
                              <a:pos x="T108" y="T109"/>
                            </a:cxn>
                            <a:cxn ang="T167">
                              <a:pos x="T110" y="T111"/>
                            </a:cxn>
                          </a:cxnLst>
                          <a:rect l="T168" t="T169" r="T170" b="T171"/>
                          <a:pathLst>
                            <a:path w="387" h="487">
                              <a:moveTo>
                                <a:pt x="387" y="483"/>
                              </a:moveTo>
                              <a:lnTo>
                                <a:pt x="384" y="482"/>
                              </a:lnTo>
                              <a:lnTo>
                                <a:pt x="381" y="482"/>
                              </a:lnTo>
                              <a:lnTo>
                                <a:pt x="379" y="482"/>
                              </a:lnTo>
                              <a:lnTo>
                                <a:pt x="377" y="482"/>
                              </a:lnTo>
                              <a:lnTo>
                                <a:pt x="374" y="482"/>
                              </a:lnTo>
                              <a:lnTo>
                                <a:pt x="372" y="481"/>
                              </a:lnTo>
                              <a:lnTo>
                                <a:pt x="369" y="481"/>
                              </a:lnTo>
                              <a:lnTo>
                                <a:pt x="367" y="481"/>
                              </a:lnTo>
                              <a:lnTo>
                                <a:pt x="364" y="481"/>
                              </a:lnTo>
                              <a:lnTo>
                                <a:pt x="362" y="481"/>
                              </a:lnTo>
                              <a:lnTo>
                                <a:pt x="360" y="480"/>
                              </a:lnTo>
                              <a:lnTo>
                                <a:pt x="357" y="480"/>
                              </a:lnTo>
                              <a:lnTo>
                                <a:pt x="355" y="480"/>
                              </a:lnTo>
                              <a:lnTo>
                                <a:pt x="352" y="480"/>
                              </a:lnTo>
                              <a:lnTo>
                                <a:pt x="350" y="480"/>
                              </a:lnTo>
                              <a:lnTo>
                                <a:pt x="348" y="479"/>
                              </a:lnTo>
                              <a:lnTo>
                                <a:pt x="346" y="479"/>
                              </a:lnTo>
                              <a:lnTo>
                                <a:pt x="343" y="479"/>
                              </a:lnTo>
                              <a:lnTo>
                                <a:pt x="341" y="479"/>
                              </a:lnTo>
                              <a:lnTo>
                                <a:pt x="339" y="479"/>
                              </a:lnTo>
                              <a:lnTo>
                                <a:pt x="336" y="479"/>
                              </a:lnTo>
                              <a:lnTo>
                                <a:pt x="334" y="478"/>
                              </a:lnTo>
                              <a:lnTo>
                                <a:pt x="332" y="478"/>
                              </a:lnTo>
                              <a:lnTo>
                                <a:pt x="330" y="478"/>
                              </a:lnTo>
                              <a:lnTo>
                                <a:pt x="328" y="478"/>
                              </a:lnTo>
                              <a:lnTo>
                                <a:pt x="325" y="478"/>
                              </a:lnTo>
                              <a:lnTo>
                                <a:pt x="323" y="477"/>
                              </a:lnTo>
                              <a:lnTo>
                                <a:pt x="321" y="477"/>
                              </a:lnTo>
                              <a:lnTo>
                                <a:pt x="319" y="477"/>
                              </a:lnTo>
                              <a:lnTo>
                                <a:pt x="317" y="477"/>
                              </a:lnTo>
                              <a:lnTo>
                                <a:pt x="315" y="477"/>
                              </a:lnTo>
                              <a:lnTo>
                                <a:pt x="313" y="477"/>
                              </a:lnTo>
                              <a:lnTo>
                                <a:pt x="310" y="476"/>
                              </a:lnTo>
                              <a:lnTo>
                                <a:pt x="308" y="476"/>
                              </a:lnTo>
                              <a:lnTo>
                                <a:pt x="306" y="476"/>
                              </a:lnTo>
                              <a:lnTo>
                                <a:pt x="304" y="476"/>
                              </a:lnTo>
                              <a:lnTo>
                                <a:pt x="302" y="476"/>
                              </a:lnTo>
                              <a:lnTo>
                                <a:pt x="300" y="476"/>
                              </a:lnTo>
                              <a:lnTo>
                                <a:pt x="298" y="475"/>
                              </a:lnTo>
                              <a:lnTo>
                                <a:pt x="296" y="475"/>
                              </a:lnTo>
                              <a:lnTo>
                                <a:pt x="294" y="475"/>
                              </a:lnTo>
                              <a:lnTo>
                                <a:pt x="292" y="475"/>
                              </a:lnTo>
                              <a:lnTo>
                                <a:pt x="290" y="475"/>
                              </a:lnTo>
                              <a:lnTo>
                                <a:pt x="288" y="475"/>
                              </a:lnTo>
                              <a:lnTo>
                                <a:pt x="286" y="475"/>
                              </a:lnTo>
                              <a:lnTo>
                                <a:pt x="284" y="474"/>
                              </a:lnTo>
                              <a:lnTo>
                                <a:pt x="282" y="474"/>
                              </a:lnTo>
                              <a:lnTo>
                                <a:pt x="279" y="474"/>
                              </a:lnTo>
                              <a:lnTo>
                                <a:pt x="277" y="474"/>
                              </a:lnTo>
                              <a:lnTo>
                                <a:pt x="275" y="474"/>
                              </a:lnTo>
                              <a:lnTo>
                                <a:pt x="273" y="473"/>
                              </a:lnTo>
                              <a:lnTo>
                                <a:pt x="271" y="473"/>
                              </a:lnTo>
                              <a:lnTo>
                                <a:pt x="269" y="473"/>
                              </a:lnTo>
                              <a:lnTo>
                                <a:pt x="266" y="473"/>
                              </a:lnTo>
                              <a:lnTo>
                                <a:pt x="264" y="473"/>
                              </a:lnTo>
                              <a:lnTo>
                                <a:pt x="262" y="473"/>
                              </a:lnTo>
                              <a:lnTo>
                                <a:pt x="261" y="472"/>
                              </a:lnTo>
                              <a:lnTo>
                                <a:pt x="259" y="472"/>
                              </a:lnTo>
                              <a:lnTo>
                                <a:pt x="257" y="472"/>
                              </a:lnTo>
                              <a:lnTo>
                                <a:pt x="255" y="472"/>
                              </a:lnTo>
                              <a:lnTo>
                                <a:pt x="252" y="472"/>
                              </a:lnTo>
                              <a:lnTo>
                                <a:pt x="250" y="472"/>
                              </a:lnTo>
                              <a:lnTo>
                                <a:pt x="249" y="471"/>
                              </a:lnTo>
                              <a:lnTo>
                                <a:pt x="247" y="471"/>
                              </a:lnTo>
                              <a:lnTo>
                                <a:pt x="245" y="471"/>
                              </a:lnTo>
                              <a:lnTo>
                                <a:pt x="242" y="471"/>
                              </a:lnTo>
                              <a:lnTo>
                                <a:pt x="239" y="471"/>
                              </a:lnTo>
                              <a:lnTo>
                                <a:pt x="237" y="471"/>
                              </a:lnTo>
                              <a:lnTo>
                                <a:pt x="236" y="470"/>
                              </a:lnTo>
                              <a:lnTo>
                                <a:pt x="234" y="470"/>
                              </a:lnTo>
                              <a:lnTo>
                                <a:pt x="231" y="470"/>
                              </a:lnTo>
                              <a:lnTo>
                                <a:pt x="228" y="470"/>
                              </a:lnTo>
                              <a:lnTo>
                                <a:pt x="225" y="470"/>
                              </a:lnTo>
                              <a:lnTo>
                                <a:pt x="224" y="469"/>
                              </a:lnTo>
                              <a:lnTo>
                                <a:pt x="222" y="469"/>
                              </a:lnTo>
                              <a:lnTo>
                                <a:pt x="220" y="469"/>
                              </a:lnTo>
                              <a:lnTo>
                                <a:pt x="218" y="469"/>
                              </a:lnTo>
                              <a:lnTo>
                                <a:pt x="215" y="469"/>
                              </a:lnTo>
                              <a:lnTo>
                                <a:pt x="213" y="469"/>
                              </a:lnTo>
                              <a:lnTo>
                                <a:pt x="211" y="468"/>
                              </a:lnTo>
                              <a:lnTo>
                                <a:pt x="209" y="468"/>
                              </a:lnTo>
                              <a:lnTo>
                                <a:pt x="207" y="468"/>
                              </a:lnTo>
                              <a:lnTo>
                                <a:pt x="205" y="468"/>
                              </a:lnTo>
                              <a:lnTo>
                                <a:pt x="202" y="468"/>
                              </a:lnTo>
                              <a:lnTo>
                                <a:pt x="200" y="467"/>
                              </a:lnTo>
                              <a:lnTo>
                                <a:pt x="198" y="467"/>
                              </a:lnTo>
                              <a:lnTo>
                                <a:pt x="196" y="467"/>
                              </a:lnTo>
                              <a:lnTo>
                                <a:pt x="194" y="467"/>
                              </a:lnTo>
                              <a:lnTo>
                                <a:pt x="192" y="467"/>
                              </a:lnTo>
                              <a:lnTo>
                                <a:pt x="190" y="467"/>
                              </a:lnTo>
                              <a:lnTo>
                                <a:pt x="189" y="466"/>
                              </a:lnTo>
                              <a:lnTo>
                                <a:pt x="186" y="466"/>
                              </a:lnTo>
                              <a:lnTo>
                                <a:pt x="184" y="466"/>
                              </a:lnTo>
                              <a:lnTo>
                                <a:pt x="182" y="466"/>
                              </a:lnTo>
                              <a:lnTo>
                                <a:pt x="180" y="466"/>
                              </a:lnTo>
                              <a:lnTo>
                                <a:pt x="178" y="466"/>
                              </a:lnTo>
                              <a:lnTo>
                                <a:pt x="177" y="465"/>
                              </a:lnTo>
                              <a:lnTo>
                                <a:pt x="175" y="465"/>
                              </a:lnTo>
                              <a:lnTo>
                                <a:pt x="173" y="465"/>
                              </a:lnTo>
                              <a:lnTo>
                                <a:pt x="171" y="465"/>
                              </a:lnTo>
                              <a:lnTo>
                                <a:pt x="169" y="465"/>
                              </a:lnTo>
                              <a:lnTo>
                                <a:pt x="167" y="465"/>
                              </a:lnTo>
                              <a:lnTo>
                                <a:pt x="165" y="464"/>
                              </a:lnTo>
                              <a:lnTo>
                                <a:pt x="163" y="464"/>
                              </a:lnTo>
                              <a:lnTo>
                                <a:pt x="161" y="464"/>
                              </a:lnTo>
                              <a:lnTo>
                                <a:pt x="159" y="464"/>
                              </a:lnTo>
                              <a:lnTo>
                                <a:pt x="157" y="464"/>
                              </a:lnTo>
                              <a:lnTo>
                                <a:pt x="155" y="464"/>
                              </a:lnTo>
                              <a:lnTo>
                                <a:pt x="154" y="463"/>
                              </a:lnTo>
                              <a:lnTo>
                                <a:pt x="152" y="463"/>
                              </a:lnTo>
                              <a:lnTo>
                                <a:pt x="150" y="463"/>
                              </a:lnTo>
                              <a:lnTo>
                                <a:pt x="148" y="463"/>
                              </a:lnTo>
                              <a:lnTo>
                                <a:pt x="146" y="463"/>
                              </a:lnTo>
                              <a:lnTo>
                                <a:pt x="145" y="462"/>
                              </a:lnTo>
                              <a:lnTo>
                                <a:pt x="143" y="462"/>
                              </a:lnTo>
                              <a:lnTo>
                                <a:pt x="141" y="462"/>
                              </a:lnTo>
                              <a:lnTo>
                                <a:pt x="139" y="462"/>
                              </a:lnTo>
                              <a:lnTo>
                                <a:pt x="137" y="462"/>
                              </a:lnTo>
                              <a:lnTo>
                                <a:pt x="135" y="462"/>
                              </a:lnTo>
                              <a:lnTo>
                                <a:pt x="133" y="462"/>
                              </a:lnTo>
                              <a:lnTo>
                                <a:pt x="131" y="462"/>
                              </a:lnTo>
                              <a:lnTo>
                                <a:pt x="129" y="462"/>
                              </a:lnTo>
                              <a:lnTo>
                                <a:pt x="127" y="462"/>
                              </a:lnTo>
                              <a:lnTo>
                                <a:pt x="125" y="462"/>
                              </a:lnTo>
                              <a:lnTo>
                                <a:pt x="123" y="462"/>
                              </a:lnTo>
                              <a:lnTo>
                                <a:pt x="121" y="462"/>
                              </a:lnTo>
                              <a:lnTo>
                                <a:pt x="119" y="462"/>
                              </a:lnTo>
                              <a:lnTo>
                                <a:pt x="117" y="462"/>
                              </a:lnTo>
                              <a:lnTo>
                                <a:pt x="115" y="462"/>
                              </a:lnTo>
                              <a:lnTo>
                                <a:pt x="114" y="463"/>
                              </a:lnTo>
                              <a:lnTo>
                                <a:pt x="112" y="463"/>
                              </a:lnTo>
                              <a:lnTo>
                                <a:pt x="110" y="463"/>
                              </a:lnTo>
                              <a:lnTo>
                                <a:pt x="109" y="464"/>
                              </a:lnTo>
                              <a:lnTo>
                                <a:pt x="107" y="464"/>
                              </a:lnTo>
                              <a:lnTo>
                                <a:pt x="106" y="465"/>
                              </a:lnTo>
                              <a:lnTo>
                                <a:pt x="104" y="465"/>
                              </a:lnTo>
                              <a:lnTo>
                                <a:pt x="103" y="466"/>
                              </a:lnTo>
                              <a:lnTo>
                                <a:pt x="102" y="467"/>
                              </a:lnTo>
                              <a:lnTo>
                                <a:pt x="100" y="467"/>
                              </a:lnTo>
                              <a:lnTo>
                                <a:pt x="99" y="468"/>
                              </a:lnTo>
                              <a:lnTo>
                                <a:pt x="98" y="469"/>
                              </a:lnTo>
                              <a:lnTo>
                                <a:pt x="96" y="469"/>
                              </a:lnTo>
                              <a:lnTo>
                                <a:pt x="95" y="470"/>
                              </a:lnTo>
                              <a:lnTo>
                                <a:pt x="93" y="470"/>
                              </a:lnTo>
                              <a:lnTo>
                                <a:pt x="92" y="471"/>
                              </a:lnTo>
                              <a:lnTo>
                                <a:pt x="91" y="472"/>
                              </a:lnTo>
                              <a:lnTo>
                                <a:pt x="89" y="472"/>
                              </a:lnTo>
                              <a:lnTo>
                                <a:pt x="88" y="473"/>
                              </a:lnTo>
                              <a:lnTo>
                                <a:pt x="87" y="474"/>
                              </a:lnTo>
                              <a:lnTo>
                                <a:pt x="85" y="474"/>
                              </a:lnTo>
                              <a:lnTo>
                                <a:pt x="84" y="475"/>
                              </a:lnTo>
                              <a:lnTo>
                                <a:pt x="83" y="476"/>
                              </a:lnTo>
                              <a:lnTo>
                                <a:pt x="81" y="476"/>
                              </a:lnTo>
                              <a:lnTo>
                                <a:pt x="80" y="477"/>
                              </a:lnTo>
                              <a:lnTo>
                                <a:pt x="79" y="478"/>
                              </a:lnTo>
                              <a:lnTo>
                                <a:pt x="77" y="478"/>
                              </a:lnTo>
                              <a:lnTo>
                                <a:pt x="76" y="479"/>
                              </a:lnTo>
                              <a:lnTo>
                                <a:pt x="75" y="480"/>
                              </a:lnTo>
                              <a:lnTo>
                                <a:pt x="73" y="480"/>
                              </a:lnTo>
                              <a:lnTo>
                                <a:pt x="72" y="481"/>
                              </a:lnTo>
                              <a:lnTo>
                                <a:pt x="71" y="482"/>
                              </a:lnTo>
                              <a:lnTo>
                                <a:pt x="70" y="483"/>
                              </a:lnTo>
                              <a:lnTo>
                                <a:pt x="68" y="483"/>
                              </a:lnTo>
                              <a:lnTo>
                                <a:pt x="67" y="484"/>
                              </a:lnTo>
                              <a:lnTo>
                                <a:pt x="66" y="485"/>
                              </a:lnTo>
                              <a:lnTo>
                                <a:pt x="64" y="485"/>
                              </a:lnTo>
                              <a:lnTo>
                                <a:pt x="63" y="486"/>
                              </a:lnTo>
                              <a:lnTo>
                                <a:pt x="62" y="487"/>
                              </a:lnTo>
                              <a:lnTo>
                                <a:pt x="60" y="487"/>
                              </a:lnTo>
                              <a:lnTo>
                                <a:pt x="58" y="486"/>
                              </a:lnTo>
                              <a:lnTo>
                                <a:pt x="57" y="485"/>
                              </a:lnTo>
                              <a:lnTo>
                                <a:pt x="56" y="484"/>
                              </a:lnTo>
                              <a:lnTo>
                                <a:pt x="55" y="483"/>
                              </a:lnTo>
                              <a:lnTo>
                                <a:pt x="55" y="481"/>
                              </a:lnTo>
                              <a:lnTo>
                                <a:pt x="54" y="480"/>
                              </a:lnTo>
                              <a:lnTo>
                                <a:pt x="54" y="478"/>
                              </a:lnTo>
                              <a:lnTo>
                                <a:pt x="53" y="476"/>
                              </a:lnTo>
                              <a:lnTo>
                                <a:pt x="53" y="474"/>
                              </a:lnTo>
                              <a:lnTo>
                                <a:pt x="52" y="473"/>
                              </a:lnTo>
                              <a:lnTo>
                                <a:pt x="52" y="471"/>
                              </a:lnTo>
                              <a:lnTo>
                                <a:pt x="51" y="470"/>
                              </a:lnTo>
                              <a:lnTo>
                                <a:pt x="51" y="468"/>
                              </a:lnTo>
                              <a:lnTo>
                                <a:pt x="50" y="467"/>
                              </a:lnTo>
                              <a:lnTo>
                                <a:pt x="50" y="465"/>
                              </a:lnTo>
                              <a:lnTo>
                                <a:pt x="49" y="463"/>
                              </a:lnTo>
                              <a:lnTo>
                                <a:pt x="49" y="461"/>
                              </a:lnTo>
                              <a:lnTo>
                                <a:pt x="49" y="459"/>
                              </a:lnTo>
                              <a:lnTo>
                                <a:pt x="49" y="457"/>
                              </a:lnTo>
                              <a:lnTo>
                                <a:pt x="49" y="455"/>
                              </a:lnTo>
                              <a:lnTo>
                                <a:pt x="48" y="454"/>
                              </a:lnTo>
                              <a:lnTo>
                                <a:pt x="48" y="452"/>
                              </a:lnTo>
                              <a:lnTo>
                                <a:pt x="48" y="450"/>
                              </a:lnTo>
                              <a:lnTo>
                                <a:pt x="48" y="448"/>
                              </a:lnTo>
                              <a:lnTo>
                                <a:pt x="47" y="447"/>
                              </a:lnTo>
                              <a:lnTo>
                                <a:pt x="47" y="445"/>
                              </a:lnTo>
                              <a:lnTo>
                                <a:pt x="47" y="443"/>
                              </a:lnTo>
                              <a:lnTo>
                                <a:pt x="47" y="441"/>
                              </a:lnTo>
                              <a:lnTo>
                                <a:pt x="47" y="439"/>
                              </a:lnTo>
                              <a:lnTo>
                                <a:pt x="47" y="437"/>
                              </a:lnTo>
                              <a:lnTo>
                                <a:pt x="47" y="435"/>
                              </a:lnTo>
                              <a:lnTo>
                                <a:pt x="47" y="433"/>
                              </a:lnTo>
                              <a:lnTo>
                                <a:pt x="47" y="431"/>
                              </a:lnTo>
                              <a:lnTo>
                                <a:pt x="47" y="429"/>
                              </a:lnTo>
                              <a:lnTo>
                                <a:pt x="47" y="427"/>
                              </a:lnTo>
                              <a:lnTo>
                                <a:pt x="47" y="425"/>
                              </a:lnTo>
                              <a:lnTo>
                                <a:pt x="47" y="423"/>
                              </a:lnTo>
                              <a:lnTo>
                                <a:pt x="47" y="421"/>
                              </a:lnTo>
                              <a:lnTo>
                                <a:pt x="47" y="419"/>
                              </a:lnTo>
                              <a:lnTo>
                                <a:pt x="47" y="417"/>
                              </a:lnTo>
                              <a:lnTo>
                                <a:pt x="47" y="415"/>
                              </a:lnTo>
                              <a:lnTo>
                                <a:pt x="47" y="413"/>
                              </a:lnTo>
                              <a:lnTo>
                                <a:pt x="47" y="411"/>
                              </a:lnTo>
                              <a:lnTo>
                                <a:pt x="47" y="409"/>
                              </a:lnTo>
                              <a:lnTo>
                                <a:pt x="47" y="407"/>
                              </a:lnTo>
                              <a:lnTo>
                                <a:pt x="47" y="405"/>
                              </a:lnTo>
                              <a:lnTo>
                                <a:pt x="47" y="403"/>
                              </a:lnTo>
                              <a:lnTo>
                                <a:pt x="47" y="401"/>
                              </a:lnTo>
                              <a:lnTo>
                                <a:pt x="48" y="400"/>
                              </a:lnTo>
                              <a:lnTo>
                                <a:pt x="48" y="398"/>
                              </a:lnTo>
                              <a:lnTo>
                                <a:pt x="48" y="396"/>
                              </a:lnTo>
                              <a:lnTo>
                                <a:pt x="48" y="394"/>
                              </a:lnTo>
                              <a:lnTo>
                                <a:pt x="48" y="392"/>
                              </a:lnTo>
                              <a:lnTo>
                                <a:pt x="48" y="390"/>
                              </a:lnTo>
                              <a:lnTo>
                                <a:pt x="48" y="388"/>
                              </a:lnTo>
                              <a:lnTo>
                                <a:pt x="48" y="386"/>
                              </a:lnTo>
                              <a:lnTo>
                                <a:pt x="48" y="384"/>
                              </a:lnTo>
                              <a:lnTo>
                                <a:pt x="48" y="382"/>
                              </a:lnTo>
                              <a:lnTo>
                                <a:pt x="48" y="380"/>
                              </a:lnTo>
                              <a:lnTo>
                                <a:pt x="48" y="378"/>
                              </a:lnTo>
                              <a:lnTo>
                                <a:pt x="48" y="376"/>
                              </a:lnTo>
                              <a:lnTo>
                                <a:pt x="48" y="374"/>
                              </a:lnTo>
                              <a:lnTo>
                                <a:pt x="49" y="373"/>
                              </a:lnTo>
                              <a:lnTo>
                                <a:pt x="49" y="371"/>
                              </a:lnTo>
                              <a:lnTo>
                                <a:pt x="49" y="369"/>
                              </a:lnTo>
                              <a:lnTo>
                                <a:pt x="49" y="367"/>
                              </a:lnTo>
                              <a:lnTo>
                                <a:pt x="49" y="365"/>
                              </a:lnTo>
                              <a:lnTo>
                                <a:pt x="49" y="363"/>
                              </a:lnTo>
                              <a:lnTo>
                                <a:pt x="49" y="361"/>
                              </a:lnTo>
                              <a:lnTo>
                                <a:pt x="49" y="359"/>
                              </a:lnTo>
                              <a:lnTo>
                                <a:pt x="49" y="357"/>
                              </a:lnTo>
                              <a:lnTo>
                                <a:pt x="49" y="355"/>
                              </a:lnTo>
                              <a:lnTo>
                                <a:pt x="49" y="353"/>
                              </a:lnTo>
                              <a:lnTo>
                                <a:pt x="49" y="351"/>
                              </a:lnTo>
                              <a:lnTo>
                                <a:pt x="49" y="349"/>
                              </a:lnTo>
                              <a:lnTo>
                                <a:pt x="50" y="348"/>
                              </a:lnTo>
                              <a:lnTo>
                                <a:pt x="50" y="346"/>
                              </a:lnTo>
                              <a:lnTo>
                                <a:pt x="50" y="344"/>
                              </a:lnTo>
                              <a:lnTo>
                                <a:pt x="50" y="342"/>
                              </a:lnTo>
                              <a:lnTo>
                                <a:pt x="50" y="340"/>
                              </a:lnTo>
                              <a:lnTo>
                                <a:pt x="50" y="338"/>
                              </a:lnTo>
                              <a:lnTo>
                                <a:pt x="50" y="336"/>
                              </a:lnTo>
                              <a:lnTo>
                                <a:pt x="50" y="334"/>
                              </a:lnTo>
                              <a:lnTo>
                                <a:pt x="50" y="331"/>
                              </a:lnTo>
                              <a:lnTo>
                                <a:pt x="50" y="329"/>
                              </a:lnTo>
                              <a:lnTo>
                                <a:pt x="50" y="327"/>
                              </a:lnTo>
                              <a:lnTo>
                                <a:pt x="50" y="325"/>
                              </a:lnTo>
                              <a:lnTo>
                                <a:pt x="51" y="323"/>
                              </a:lnTo>
                              <a:lnTo>
                                <a:pt x="51" y="321"/>
                              </a:lnTo>
                              <a:lnTo>
                                <a:pt x="51" y="319"/>
                              </a:lnTo>
                              <a:lnTo>
                                <a:pt x="51" y="317"/>
                              </a:lnTo>
                              <a:lnTo>
                                <a:pt x="51" y="315"/>
                              </a:lnTo>
                              <a:lnTo>
                                <a:pt x="51" y="313"/>
                              </a:lnTo>
                              <a:lnTo>
                                <a:pt x="51" y="311"/>
                              </a:lnTo>
                              <a:lnTo>
                                <a:pt x="51" y="309"/>
                              </a:lnTo>
                              <a:lnTo>
                                <a:pt x="51" y="307"/>
                              </a:lnTo>
                              <a:lnTo>
                                <a:pt x="51" y="305"/>
                              </a:lnTo>
                              <a:lnTo>
                                <a:pt x="51" y="303"/>
                              </a:lnTo>
                              <a:lnTo>
                                <a:pt x="51" y="301"/>
                              </a:lnTo>
                              <a:lnTo>
                                <a:pt x="51" y="299"/>
                              </a:lnTo>
                              <a:lnTo>
                                <a:pt x="51" y="297"/>
                              </a:lnTo>
                              <a:lnTo>
                                <a:pt x="52" y="296"/>
                              </a:lnTo>
                              <a:lnTo>
                                <a:pt x="52" y="294"/>
                              </a:lnTo>
                              <a:lnTo>
                                <a:pt x="52" y="292"/>
                              </a:lnTo>
                              <a:lnTo>
                                <a:pt x="52" y="290"/>
                              </a:lnTo>
                              <a:lnTo>
                                <a:pt x="52" y="287"/>
                              </a:lnTo>
                              <a:lnTo>
                                <a:pt x="52" y="285"/>
                              </a:lnTo>
                              <a:lnTo>
                                <a:pt x="52" y="283"/>
                              </a:lnTo>
                              <a:lnTo>
                                <a:pt x="52" y="281"/>
                              </a:lnTo>
                              <a:lnTo>
                                <a:pt x="52" y="279"/>
                              </a:lnTo>
                              <a:lnTo>
                                <a:pt x="52" y="277"/>
                              </a:lnTo>
                              <a:lnTo>
                                <a:pt x="52" y="275"/>
                              </a:lnTo>
                              <a:lnTo>
                                <a:pt x="52" y="273"/>
                              </a:lnTo>
                              <a:lnTo>
                                <a:pt x="52" y="271"/>
                              </a:lnTo>
                              <a:lnTo>
                                <a:pt x="53" y="270"/>
                              </a:lnTo>
                              <a:lnTo>
                                <a:pt x="53" y="268"/>
                              </a:lnTo>
                              <a:lnTo>
                                <a:pt x="53" y="266"/>
                              </a:lnTo>
                              <a:lnTo>
                                <a:pt x="53" y="264"/>
                              </a:lnTo>
                              <a:lnTo>
                                <a:pt x="53" y="262"/>
                              </a:lnTo>
                              <a:lnTo>
                                <a:pt x="53" y="260"/>
                              </a:lnTo>
                              <a:lnTo>
                                <a:pt x="53" y="258"/>
                              </a:lnTo>
                              <a:lnTo>
                                <a:pt x="53" y="256"/>
                              </a:lnTo>
                              <a:lnTo>
                                <a:pt x="53" y="254"/>
                              </a:lnTo>
                              <a:lnTo>
                                <a:pt x="53" y="252"/>
                              </a:lnTo>
                              <a:lnTo>
                                <a:pt x="53" y="250"/>
                              </a:lnTo>
                              <a:lnTo>
                                <a:pt x="53" y="248"/>
                              </a:lnTo>
                              <a:lnTo>
                                <a:pt x="53" y="246"/>
                              </a:lnTo>
                              <a:lnTo>
                                <a:pt x="54" y="245"/>
                              </a:lnTo>
                              <a:lnTo>
                                <a:pt x="54" y="243"/>
                              </a:lnTo>
                              <a:lnTo>
                                <a:pt x="54" y="241"/>
                              </a:lnTo>
                              <a:lnTo>
                                <a:pt x="54" y="239"/>
                              </a:lnTo>
                              <a:lnTo>
                                <a:pt x="54" y="237"/>
                              </a:lnTo>
                              <a:lnTo>
                                <a:pt x="54" y="235"/>
                              </a:lnTo>
                              <a:lnTo>
                                <a:pt x="54" y="233"/>
                              </a:lnTo>
                              <a:lnTo>
                                <a:pt x="54" y="231"/>
                              </a:lnTo>
                              <a:lnTo>
                                <a:pt x="54" y="229"/>
                              </a:lnTo>
                              <a:lnTo>
                                <a:pt x="54" y="227"/>
                              </a:lnTo>
                              <a:lnTo>
                                <a:pt x="54" y="225"/>
                              </a:lnTo>
                              <a:lnTo>
                                <a:pt x="54" y="223"/>
                              </a:lnTo>
                              <a:lnTo>
                                <a:pt x="54" y="221"/>
                              </a:lnTo>
                              <a:lnTo>
                                <a:pt x="55" y="219"/>
                              </a:lnTo>
                              <a:lnTo>
                                <a:pt x="55" y="217"/>
                              </a:lnTo>
                              <a:lnTo>
                                <a:pt x="55" y="215"/>
                              </a:lnTo>
                              <a:lnTo>
                                <a:pt x="55" y="213"/>
                              </a:lnTo>
                              <a:lnTo>
                                <a:pt x="55" y="211"/>
                              </a:lnTo>
                              <a:lnTo>
                                <a:pt x="55" y="209"/>
                              </a:lnTo>
                              <a:lnTo>
                                <a:pt x="55" y="207"/>
                              </a:lnTo>
                              <a:lnTo>
                                <a:pt x="55" y="205"/>
                              </a:lnTo>
                              <a:lnTo>
                                <a:pt x="55" y="203"/>
                              </a:lnTo>
                              <a:lnTo>
                                <a:pt x="55" y="201"/>
                              </a:lnTo>
                              <a:lnTo>
                                <a:pt x="55" y="199"/>
                              </a:lnTo>
                              <a:lnTo>
                                <a:pt x="55" y="197"/>
                              </a:lnTo>
                              <a:lnTo>
                                <a:pt x="55" y="195"/>
                              </a:lnTo>
                              <a:lnTo>
                                <a:pt x="56" y="193"/>
                              </a:lnTo>
                              <a:lnTo>
                                <a:pt x="56" y="191"/>
                              </a:lnTo>
                              <a:lnTo>
                                <a:pt x="56" y="189"/>
                              </a:lnTo>
                              <a:lnTo>
                                <a:pt x="56" y="187"/>
                              </a:lnTo>
                              <a:lnTo>
                                <a:pt x="56" y="185"/>
                              </a:lnTo>
                              <a:lnTo>
                                <a:pt x="56" y="183"/>
                              </a:lnTo>
                              <a:lnTo>
                                <a:pt x="56" y="181"/>
                              </a:lnTo>
                              <a:lnTo>
                                <a:pt x="56" y="179"/>
                              </a:lnTo>
                              <a:lnTo>
                                <a:pt x="56" y="177"/>
                              </a:lnTo>
                              <a:lnTo>
                                <a:pt x="56" y="175"/>
                              </a:lnTo>
                              <a:lnTo>
                                <a:pt x="56" y="173"/>
                              </a:lnTo>
                              <a:lnTo>
                                <a:pt x="56" y="171"/>
                              </a:lnTo>
                              <a:lnTo>
                                <a:pt x="56" y="169"/>
                              </a:lnTo>
                              <a:lnTo>
                                <a:pt x="57" y="168"/>
                              </a:lnTo>
                              <a:lnTo>
                                <a:pt x="57" y="166"/>
                              </a:lnTo>
                              <a:lnTo>
                                <a:pt x="57" y="164"/>
                              </a:lnTo>
                              <a:lnTo>
                                <a:pt x="57" y="162"/>
                              </a:lnTo>
                              <a:lnTo>
                                <a:pt x="57" y="160"/>
                              </a:lnTo>
                              <a:lnTo>
                                <a:pt x="57" y="158"/>
                              </a:lnTo>
                              <a:lnTo>
                                <a:pt x="57" y="156"/>
                              </a:lnTo>
                              <a:lnTo>
                                <a:pt x="57" y="154"/>
                              </a:lnTo>
                              <a:lnTo>
                                <a:pt x="57" y="152"/>
                              </a:lnTo>
                              <a:lnTo>
                                <a:pt x="58" y="150"/>
                              </a:lnTo>
                              <a:lnTo>
                                <a:pt x="58" y="148"/>
                              </a:lnTo>
                              <a:lnTo>
                                <a:pt x="58" y="146"/>
                              </a:lnTo>
                              <a:lnTo>
                                <a:pt x="58" y="144"/>
                              </a:lnTo>
                              <a:lnTo>
                                <a:pt x="58" y="142"/>
                              </a:lnTo>
                              <a:lnTo>
                                <a:pt x="58" y="140"/>
                              </a:lnTo>
                              <a:lnTo>
                                <a:pt x="58" y="138"/>
                              </a:lnTo>
                              <a:lnTo>
                                <a:pt x="58" y="136"/>
                              </a:lnTo>
                              <a:lnTo>
                                <a:pt x="58" y="134"/>
                              </a:lnTo>
                              <a:lnTo>
                                <a:pt x="59" y="132"/>
                              </a:lnTo>
                              <a:lnTo>
                                <a:pt x="59" y="130"/>
                              </a:lnTo>
                              <a:lnTo>
                                <a:pt x="59" y="128"/>
                              </a:lnTo>
                              <a:lnTo>
                                <a:pt x="59" y="126"/>
                              </a:lnTo>
                              <a:lnTo>
                                <a:pt x="59" y="124"/>
                              </a:lnTo>
                              <a:lnTo>
                                <a:pt x="59" y="122"/>
                              </a:lnTo>
                              <a:lnTo>
                                <a:pt x="59" y="120"/>
                              </a:lnTo>
                              <a:lnTo>
                                <a:pt x="59" y="118"/>
                              </a:lnTo>
                              <a:lnTo>
                                <a:pt x="59" y="116"/>
                              </a:lnTo>
                              <a:lnTo>
                                <a:pt x="59" y="114"/>
                              </a:lnTo>
                              <a:lnTo>
                                <a:pt x="60" y="113"/>
                              </a:lnTo>
                              <a:lnTo>
                                <a:pt x="60" y="111"/>
                              </a:lnTo>
                              <a:lnTo>
                                <a:pt x="60" y="109"/>
                              </a:lnTo>
                              <a:lnTo>
                                <a:pt x="60" y="107"/>
                              </a:lnTo>
                              <a:lnTo>
                                <a:pt x="60" y="105"/>
                              </a:lnTo>
                              <a:lnTo>
                                <a:pt x="60" y="103"/>
                              </a:lnTo>
                              <a:lnTo>
                                <a:pt x="60" y="101"/>
                              </a:lnTo>
                              <a:lnTo>
                                <a:pt x="60" y="99"/>
                              </a:lnTo>
                              <a:lnTo>
                                <a:pt x="60" y="97"/>
                              </a:lnTo>
                              <a:lnTo>
                                <a:pt x="60" y="95"/>
                              </a:lnTo>
                              <a:lnTo>
                                <a:pt x="60" y="93"/>
                              </a:lnTo>
                              <a:lnTo>
                                <a:pt x="61" y="92"/>
                              </a:lnTo>
                              <a:lnTo>
                                <a:pt x="61" y="90"/>
                              </a:lnTo>
                              <a:lnTo>
                                <a:pt x="61" y="88"/>
                              </a:lnTo>
                              <a:lnTo>
                                <a:pt x="61" y="86"/>
                              </a:lnTo>
                              <a:lnTo>
                                <a:pt x="61" y="84"/>
                              </a:lnTo>
                              <a:lnTo>
                                <a:pt x="61" y="82"/>
                              </a:lnTo>
                              <a:lnTo>
                                <a:pt x="61" y="80"/>
                              </a:lnTo>
                              <a:lnTo>
                                <a:pt x="61" y="78"/>
                              </a:lnTo>
                              <a:lnTo>
                                <a:pt x="61" y="76"/>
                              </a:lnTo>
                              <a:lnTo>
                                <a:pt x="61" y="74"/>
                              </a:lnTo>
                              <a:lnTo>
                                <a:pt x="61" y="72"/>
                              </a:lnTo>
                              <a:lnTo>
                                <a:pt x="61" y="70"/>
                              </a:lnTo>
                              <a:lnTo>
                                <a:pt x="61" y="68"/>
                              </a:lnTo>
                              <a:lnTo>
                                <a:pt x="61" y="66"/>
                              </a:lnTo>
                              <a:lnTo>
                                <a:pt x="62" y="65"/>
                              </a:lnTo>
                              <a:lnTo>
                                <a:pt x="62" y="63"/>
                              </a:lnTo>
                              <a:lnTo>
                                <a:pt x="61" y="61"/>
                              </a:lnTo>
                              <a:lnTo>
                                <a:pt x="61" y="59"/>
                              </a:lnTo>
                              <a:lnTo>
                                <a:pt x="61" y="57"/>
                              </a:lnTo>
                              <a:lnTo>
                                <a:pt x="60" y="55"/>
                              </a:lnTo>
                              <a:lnTo>
                                <a:pt x="60" y="53"/>
                              </a:lnTo>
                              <a:lnTo>
                                <a:pt x="59" y="52"/>
                              </a:lnTo>
                              <a:lnTo>
                                <a:pt x="59" y="50"/>
                              </a:lnTo>
                              <a:lnTo>
                                <a:pt x="58" y="49"/>
                              </a:lnTo>
                              <a:lnTo>
                                <a:pt x="58" y="47"/>
                              </a:lnTo>
                              <a:lnTo>
                                <a:pt x="57" y="46"/>
                              </a:lnTo>
                              <a:lnTo>
                                <a:pt x="57" y="44"/>
                              </a:lnTo>
                              <a:lnTo>
                                <a:pt x="56" y="43"/>
                              </a:lnTo>
                              <a:lnTo>
                                <a:pt x="55" y="42"/>
                              </a:lnTo>
                              <a:lnTo>
                                <a:pt x="54" y="41"/>
                              </a:lnTo>
                              <a:lnTo>
                                <a:pt x="54" y="39"/>
                              </a:lnTo>
                              <a:lnTo>
                                <a:pt x="53" y="38"/>
                              </a:lnTo>
                              <a:lnTo>
                                <a:pt x="52" y="37"/>
                              </a:lnTo>
                              <a:lnTo>
                                <a:pt x="51" y="35"/>
                              </a:lnTo>
                              <a:lnTo>
                                <a:pt x="50" y="33"/>
                              </a:lnTo>
                              <a:lnTo>
                                <a:pt x="49" y="32"/>
                              </a:lnTo>
                              <a:lnTo>
                                <a:pt x="48" y="31"/>
                              </a:lnTo>
                              <a:lnTo>
                                <a:pt x="47" y="30"/>
                              </a:lnTo>
                              <a:lnTo>
                                <a:pt x="45" y="29"/>
                              </a:lnTo>
                              <a:lnTo>
                                <a:pt x="44" y="28"/>
                              </a:lnTo>
                              <a:lnTo>
                                <a:pt x="43" y="27"/>
                              </a:lnTo>
                              <a:lnTo>
                                <a:pt x="42" y="26"/>
                              </a:lnTo>
                              <a:lnTo>
                                <a:pt x="41" y="25"/>
                              </a:lnTo>
                              <a:lnTo>
                                <a:pt x="39" y="25"/>
                              </a:lnTo>
                              <a:lnTo>
                                <a:pt x="38" y="24"/>
                              </a:lnTo>
                              <a:lnTo>
                                <a:pt x="37" y="23"/>
                              </a:lnTo>
                              <a:lnTo>
                                <a:pt x="36" y="22"/>
                              </a:lnTo>
                              <a:lnTo>
                                <a:pt x="35" y="21"/>
                              </a:lnTo>
                              <a:lnTo>
                                <a:pt x="33" y="21"/>
                              </a:lnTo>
                              <a:lnTo>
                                <a:pt x="32" y="20"/>
                              </a:lnTo>
                              <a:lnTo>
                                <a:pt x="31" y="19"/>
                              </a:lnTo>
                              <a:lnTo>
                                <a:pt x="30" y="18"/>
                              </a:lnTo>
                              <a:lnTo>
                                <a:pt x="28" y="17"/>
                              </a:lnTo>
                              <a:lnTo>
                                <a:pt x="27" y="16"/>
                              </a:lnTo>
                              <a:lnTo>
                                <a:pt x="25" y="15"/>
                              </a:lnTo>
                              <a:lnTo>
                                <a:pt x="24" y="14"/>
                              </a:lnTo>
                              <a:lnTo>
                                <a:pt x="22" y="13"/>
                              </a:lnTo>
                              <a:lnTo>
                                <a:pt x="21" y="12"/>
                              </a:lnTo>
                              <a:lnTo>
                                <a:pt x="19" y="12"/>
                              </a:lnTo>
                              <a:lnTo>
                                <a:pt x="18" y="11"/>
                              </a:lnTo>
                              <a:lnTo>
                                <a:pt x="17" y="10"/>
                              </a:lnTo>
                              <a:lnTo>
                                <a:pt x="16" y="9"/>
                              </a:lnTo>
                              <a:lnTo>
                                <a:pt x="14" y="9"/>
                              </a:lnTo>
                              <a:lnTo>
                                <a:pt x="13" y="8"/>
                              </a:lnTo>
                              <a:lnTo>
                                <a:pt x="12" y="7"/>
                              </a:lnTo>
                              <a:lnTo>
                                <a:pt x="11" y="6"/>
                              </a:lnTo>
                              <a:lnTo>
                                <a:pt x="9" y="6"/>
                              </a:lnTo>
                              <a:lnTo>
                                <a:pt x="8" y="5"/>
                              </a:lnTo>
                              <a:lnTo>
                                <a:pt x="7" y="4"/>
                              </a:lnTo>
                              <a:lnTo>
                                <a:pt x="6" y="3"/>
                              </a:lnTo>
                              <a:lnTo>
                                <a:pt x="4" y="3"/>
                              </a:lnTo>
                              <a:lnTo>
                                <a:pt x="3" y="2"/>
                              </a:lnTo>
                              <a:lnTo>
                                <a:pt x="2" y="1"/>
                              </a:lnTo>
                              <a:lnTo>
                                <a:pt x="1" y="0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FF8080"/>
                          </a:solidFill>
                          <a:prstDash val="solid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32" name="Freeform 2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684588" y="3319463"/>
                          <a:ext cx="212725" cy="280988"/>
                        </a:xfrm>
                        <a:custGeom>
                          <a:avLst/>
                          <a:gdLst>
                            <a:gd name="T0" fmla="*/ 2147483646 w 268"/>
                            <a:gd name="T1" fmla="*/ 2147483646 h 355"/>
                            <a:gd name="T2" fmla="*/ 2147483646 w 268"/>
                            <a:gd name="T3" fmla="*/ 2147483646 h 355"/>
                            <a:gd name="T4" fmla="*/ 2147483646 w 268"/>
                            <a:gd name="T5" fmla="*/ 2147483646 h 355"/>
                            <a:gd name="T6" fmla="*/ 2147483646 w 268"/>
                            <a:gd name="T7" fmla="*/ 2147483646 h 355"/>
                            <a:gd name="T8" fmla="*/ 2147483646 w 268"/>
                            <a:gd name="T9" fmla="*/ 2147483646 h 355"/>
                            <a:gd name="T10" fmla="*/ 2147483646 w 268"/>
                            <a:gd name="T11" fmla="*/ 0 h 355"/>
                            <a:gd name="T12" fmla="*/ 2147483646 w 268"/>
                            <a:gd name="T13" fmla="*/ 2147483646 h 355"/>
                            <a:gd name="T14" fmla="*/ 2147483646 w 268"/>
                            <a:gd name="T15" fmla="*/ 2147483646 h 355"/>
                            <a:gd name="T16" fmla="*/ 2147483646 w 268"/>
                            <a:gd name="T17" fmla="*/ 2147483646 h 355"/>
                            <a:gd name="T18" fmla="*/ 2147483646 w 268"/>
                            <a:gd name="T19" fmla="*/ 2147483646 h 355"/>
                            <a:gd name="T20" fmla="*/ 2147483646 w 268"/>
                            <a:gd name="T21" fmla="*/ 2147483646 h 355"/>
                            <a:gd name="T22" fmla="*/ 2147483646 w 268"/>
                            <a:gd name="T23" fmla="*/ 2147483646 h 355"/>
                            <a:gd name="T24" fmla="*/ 2147483646 w 268"/>
                            <a:gd name="T25" fmla="*/ 2147483646 h 355"/>
                            <a:gd name="T26" fmla="*/ 2147483646 w 268"/>
                            <a:gd name="T27" fmla="*/ 2147483646 h 355"/>
                            <a:gd name="T28" fmla="*/ 2147483646 w 268"/>
                            <a:gd name="T29" fmla="*/ 2147483646 h 355"/>
                            <a:gd name="T30" fmla="*/ 2147483646 w 268"/>
                            <a:gd name="T31" fmla="*/ 2147483646 h 355"/>
                            <a:gd name="T32" fmla="*/ 2147483646 w 268"/>
                            <a:gd name="T33" fmla="*/ 2147483646 h 355"/>
                            <a:gd name="T34" fmla="*/ 2147483646 w 268"/>
                            <a:gd name="T35" fmla="*/ 2147483646 h 355"/>
                            <a:gd name="T36" fmla="*/ 2147483646 w 268"/>
                            <a:gd name="T37" fmla="*/ 2147483646 h 355"/>
                            <a:gd name="T38" fmla="*/ 2147483646 w 268"/>
                            <a:gd name="T39" fmla="*/ 2147483646 h 355"/>
                            <a:gd name="T40" fmla="*/ 2147483646 w 268"/>
                            <a:gd name="T41" fmla="*/ 2147483646 h 355"/>
                            <a:gd name="T42" fmla="*/ 2147483646 w 268"/>
                            <a:gd name="T43" fmla="*/ 2147483646 h 355"/>
                            <a:gd name="T44" fmla="*/ 2147483646 w 268"/>
                            <a:gd name="T45" fmla="*/ 2147483646 h 355"/>
                            <a:gd name="T46" fmla="*/ 2147483646 w 268"/>
                            <a:gd name="T47" fmla="*/ 2147483646 h 355"/>
                            <a:gd name="T48" fmla="*/ 2147483646 w 268"/>
                            <a:gd name="T49" fmla="*/ 2147483646 h 355"/>
                            <a:gd name="T50" fmla="*/ 2147483646 w 268"/>
                            <a:gd name="T51" fmla="*/ 2147483646 h 355"/>
                            <a:gd name="T52" fmla="*/ 2147483646 w 268"/>
                            <a:gd name="T53" fmla="*/ 2147483646 h 355"/>
                            <a:gd name="T54" fmla="*/ 2147483646 w 268"/>
                            <a:gd name="T55" fmla="*/ 2147483646 h 355"/>
                            <a:gd name="T56" fmla="*/ 2147483646 w 268"/>
                            <a:gd name="T57" fmla="*/ 2147483646 h 355"/>
                            <a:gd name="T58" fmla="*/ 2147483646 w 268"/>
                            <a:gd name="T59" fmla="*/ 2147483646 h 355"/>
                            <a:gd name="T60" fmla="*/ 2147483646 w 268"/>
                            <a:gd name="T61" fmla="*/ 2147483646 h 355"/>
                            <a:gd name="T62" fmla="*/ 2147483646 w 268"/>
                            <a:gd name="T63" fmla="*/ 2147483646 h 355"/>
                            <a:gd name="T64" fmla="*/ 2147483646 w 268"/>
                            <a:gd name="T65" fmla="*/ 2147483646 h 355"/>
                            <a:gd name="T66" fmla="*/ 2147483646 w 268"/>
                            <a:gd name="T67" fmla="*/ 2147483646 h 355"/>
                            <a:gd name="T68" fmla="*/ 2147483646 w 268"/>
                            <a:gd name="T69" fmla="*/ 2147483646 h 355"/>
                            <a:gd name="T70" fmla="*/ 2147483646 w 268"/>
                            <a:gd name="T71" fmla="*/ 2147483646 h 355"/>
                            <a:gd name="T72" fmla="*/ 2147483646 w 268"/>
                            <a:gd name="T73" fmla="*/ 2147483646 h 355"/>
                            <a:gd name="T74" fmla="*/ 2147483646 w 268"/>
                            <a:gd name="T75" fmla="*/ 2147483646 h 355"/>
                            <a:gd name="T76" fmla="*/ 2147483646 w 268"/>
                            <a:gd name="T77" fmla="*/ 2147483646 h 355"/>
                            <a:gd name="T78" fmla="*/ 2147483646 w 268"/>
                            <a:gd name="T79" fmla="*/ 2147483646 h 355"/>
                            <a:gd name="T80" fmla="*/ 2147483646 w 268"/>
                            <a:gd name="T81" fmla="*/ 2147483646 h 355"/>
                            <a:gd name="T82" fmla="*/ 2147483646 w 268"/>
                            <a:gd name="T83" fmla="*/ 2147483646 h 355"/>
                            <a:gd name="T84" fmla="*/ 2147483646 w 268"/>
                            <a:gd name="T85" fmla="*/ 2147483646 h 355"/>
                            <a:gd name="T86" fmla="*/ 2147483646 w 268"/>
                            <a:gd name="T87" fmla="*/ 2147483646 h 355"/>
                            <a:gd name="T88" fmla="*/ 2147483646 w 268"/>
                            <a:gd name="T89" fmla="*/ 2147483646 h 355"/>
                            <a:gd name="T90" fmla="*/ 2147483646 w 268"/>
                            <a:gd name="T91" fmla="*/ 2147483646 h 355"/>
                            <a:gd name="T92" fmla="*/ 2147483646 w 268"/>
                            <a:gd name="T93" fmla="*/ 2147483646 h 355"/>
                            <a:gd name="T94" fmla="*/ 2147483646 w 268"/>
                            <a:gd name="T95" fmla="*/ 2147483646 h 355"/>
                            <a:gd name="T96" fmla="*/ 2147483646 w 268"/>
                            <a:gd name="T97" fmla="*/ 2147483646 h 355"/>
                            <a:gd name="T98" fmla="*/ 2147483646 w 268"/>
                            <a:gd name="T99" fmla="*/ 2147483646 h 355"/>
                            <a:gd name="T100" fmla="*/ 2147483646 w 268"/>
                            <a:gd name="T101" fmla="*/ 2147483646 h 355"/>
                            <a:gd name="T102" fmla="*/ 2147483646 w 268"/>
                            <a:gd name="T103" fmla="*/ 2147483646 h 355"/>
                            <a:gd name="T104" fmla="*/ 2147483646 w 268"/>
                            <a:gd name="T105" fmla="*/ 2147483646 h 355"/>
                            <a:gd name="T106" fmla="*/ 2147483646 w 268"/>
                            <a:gd name="T107" fmla="*/ 2147483646 h 355"/>
                            <a:gd name="T108" fmla="*/ 2147483646 w 268"/>
                            <a:gd name="T109" fmla="*/ 2147483646 h 355"/>
                            <a:gd name="T110" fmla="*/ 2147483646 w 268"/>
                            <a:gd name="T111" fmla="*/ 2147483646 h 355"/>
                            <a:gd name="T112" fmla="*/ 2147483646 w 268"/>
                            <a:gd name="T113" fmla="*/ 2147483646 h 355"/>
                            <a:gd name="T114" fmla="*/ 2147483646 w 268"/>
                            <a:gd name="T115" fmla="*/ 2147483646 h 355"/>
                            <a:gd name="T116" fmla="*/ 2147483646 w 268"/>
                            <a:gd name="T117" fmla="*/ 2147483646 h 355"/>
                            <a:gd name="T118" fmla="*/ 2147483646 w 268"/>
                            <a:gd name="T119" fmla="*/ 2147483646 h 355"/>
                            <a:gd name="T120" fmla="*/ 2147483646 w 268"/>
                            <a:gd name="T121" fmla="*/ 2147483646 h 355"/>
                            <a:gd name="T122" fmla="*/ 2147483646 w 268"/>
                            <a:gd name="T123" fmla="*/ 2147483646 h 355"/>
                            <a:gd name="T124" fmla="*/ 2147483646 w 268"/>
                            <a:gd name="T125" fmla="*/ 2147483646 h 355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60000 65536"/>
                            <a:gd name="T169" fmla="*/ 0 60000 65536"/>
                            <a:gd name="T170" fmla="*/ 0 60000 65536"/>
                            <a:gd name="T171" fmla="*/ 0 60000 65536"/>
                            <a:gd name="T172" fmla="*/ 0 60000 65536"/>
                            <a:gd name="T173" fmla="*/ 0 60000 65536"/>
                            <a:gd name="T174" fmla="*/ 0 60000 65536"/>
                            <a:gd name="T175" fmla="*/ 0 60000 65536"/>
                            <a:gd name="T176" fmla="*/ 0 60000 65536"/>
                            <a:gd name="T177" fmla="*/ 0 60000 65536"/>
                            <a:gd name="T178" fmla="*/ 0 60000 65536"/>
                            <a:gd name="T179" fmla="*/ 0 60000 65536"/>
                            <a:gd name="T180" fmla="*/ 0 60000 65536"/>
                            <a:gd name="T181" fmla="*/ 0 60000 65536"/>
                            <a:gd name="T182" fmla="*/ 0 60000 65536"/>
                            <a:gd name="T183" fmla="*/ 0 60000 65536"/>
                            <a:gd name="T184" fmla="*/ 0 60000 65536"/>
                            <a:gd name="T185" fmla="*/ 0 60000 65536"/>
                            <a:gd name="T186" fmla="*/ 0 60000 65536"/>
                            <a:gd name="T187" fmla="*/ 0 60000 65536"/>
                            <a:gd name="T188" fmla="*/ 0 60000 65536"/>
                            <a:gd name="T189" fmla="*/ 0 w 268"/>
                            <a:gd name="T190" fmla="*/ 0 h 355"/>
                            <a:gd name="T191" fmla="*/ 268 w 268"/>
                            <a:gd name="T192" fmla="*/ 355 h 355"/>
                          </a:gdLst>
                          <a:ahLst/>
                          <a:cxnLst>
                            <a:cxn ang="T126">
                              <a:pos x="T0" y="T1"/>
                            </a:cxn>
                            <a:cxn ang="T127">
                              <a:pos x="T2" y="T3"/>
                            </a:cxn>
                            <a:cxn ang="T128">
                              <a:pos x="T4" y="T5"/>
                            </a:cxn>
                            <a:cxn ang="T129">
                              <a:pos x="T6" y="T7"/>
                            </a:cxn>
                            <a:cxn ang="T130">
                              <a:pos x="T8" y="T9"/>
                            </a:cxn>
                            <a:cxn ang="T131">
                              <a:pos x="T10" y="T11"/>
                            </a:cxn>
                            <a:cxn ang="T132">
                              <a:pos x="T12" y="T13"/>
                            </a:cxn>
                            <a:cxn ang="T133">
                              <a:pos x="T14" y="T15"/>
                            </a:cxn>
                            <a:cxn ang="T134">
                              <a:pos x="T16" y="T17"/>
                            </a:cxn>
                            <a:cxn ang="T135">
                              <a:pos x="T18" y="T19"/>
                            </a:cxn>
                            <a:cxn ang="T136">
                              <a:pos x="T20" y="T21"/>
                            </a:cxn>
                            <a:cxn ang="T137">
                              <a:pos x="T22" y="T23"/>
                            </a:cxn>
                            <a:cxn ang="T138">
                              <a:pos x="T24" y="T25"/>
                            </a:cxn>
                            <a:cxn ang="T139">
                              <a:pos x="T26" y="T27"/>
                            </a:cxn>
                            <a:cxn ang="T140">
                              <a:pos x="T28" y="T29"/>
                            </a:cxn>
                            <a:cxn ang="T141">
                              <a:pos x="T30" y="T31"/>
                            </a:cxn>
                            <a:cxn ang="T142">
                              <a:pos x="T32" y="T33"/>
                            </a:cxn>
                            <a:cxn ang="T143">
                              <a:pos x="T34" y="T35"/>
                            </a:cxn>
                            <a:cxn ang="T144">
                              <a:pos x="T36" y="T37"/>
                            </a:cxn>
                            <a:cxn ang="T145">
                              <a:pos x="T38" y="T39"/>
                            </a:cxn>
                            <a:cxn ang="T146">
                              <a:pos x="T40" y="T41"/>
                            </a:cxn>
                            <a:cxn ang="T147">
                              <a:pos x="T42" y="T43"/>
                            </a:cxn>
                            <a:cxn ang="T148">
                              <a:pos x="T44" y="T45"/>
                            </a:cxn>
                            <a:cxn ang="T149">
                              <a:pos x="T46" y="T47"/>
                            </a:cxn>
                            <a:cxn ang="T150">
                              <a:pos x="T48" y="T49"/>
                            </a:cxn>
                            <a:cxn ang="T151">
                              <a:pos x="T50" y="T51"/>
                            </a:cxn>
                            <a:cxn ang="T152">
                              <a:pos x="T52" y="T53"/>
                            </a:cxn>
                            <a:cxn ang="T153">
                              <a:pos x="T54" y="T55"/>
                            </a:cxn>
                            <a:cxn ang="T154">
                              <a:pos x="T56" y="T57"/>
                            </a:cxn>
                            <a:cxn ang="T155">
                              <a:pos x="T58" y="T59"/>
                            </a:cxn>
                            <a:cxn ang="T156">
                              <a:pos x="T60" y="T61"/>
                            </a:cxn>
                            <a:cxn ang="T157">
                              <a:pos x="T62" y="T63"/>
                            </a:cxn>
                            <a:cxn ang="T158">
                              <a:pos x="T64" y="T65"/>
                            </a:cxn>
                            <a:cxn ang="T159">
                              <a:pos x="T66" y="T67"/>
                            </a:cxn>
                            <a:cxn ang="T160">
                              <a:pos x="T68" y="T69"/>
                            </a:cxn>
                            <a:cxn ang="T161">
                              <a:pos x="T70" y="T71"/>
                            </a:cxn>
                            <a:cxn ang="T162">
                              <a:pos x="T72" y="T73"/>
                            </a:cxn>
                            <a:cxn ang="T163">
                              <a:pos x="T74" y="T75"/>
                            </a:cxn>
                            <a:cxn ang="T164">
                              <a:pos x="T76" y="T77"/>
                            </a:cxn>
                            <a:cxn ang="T165">
                              <a:pos x="T78" y="T79"/>
                            </a:cxn>
                            <a:cxn ang="T166">
                              <a:pos x="T80" y="T81"/>
                            </a:cxn>
                            <a:cxn ang="T167">
                              <a:pos x="T82" y="T83"/>
                            </a:cxn>
                            <a:cxn ang="T168">
                              <a:pos x="T84" y="T85"/>
                            </a:cxn>
                            <a:cxn ang="T169">
                              <a:pos x="T86" y="T87"/>
                            </a:cxn>
                            <a:cxn ang="T170">
                              <a:pos x="T88" y="T89"/>
                            </a:cxn>
                            <a:cxn ang="T171">
                              <a:pos x="T90" y="T91"/>
                            </a:cxn>
                            <a:cxn ang="T172">
                              <a:pos x="T92" y="T93"/>
                            </a:cxn>
                            <a:cxn ang="T173">
                              <a:pos x="T94" y="T95"/>
                            </a:cxn>
                            <a:cxn ang="T174">
                              <a:pos x="T96" y="T97"/>
                            </a:cxn>
                            <a:cxn ang="T175">
                              <a:pos x="T98" y="T99"/>
                            </a:cxn>
                            <a:cxn ang="T176">
                              <a:pos x="T100" y="T101"/>
                            </a:cxn>
                            <a:cxn ang="T177">
                              <a:pos x="T102" y="T103"/>
                            </a:cxn>
                            <a:cxn ang="T178">
                              <a:pos x="T104" y="T105"/>
                            </a:cxn>
                            <a:cxn ang="T179">
                              <a:pos x="T106" y="T107"/>
                            </a:cxn>
                            <a:cxn ang="T180">
                              <a:pos x="T108" y="T109"/>
                            </a:cxn>
                            <a:cxn ang="T181">
                              <a:pos x="T110" y="T111"/>
                            </a:cxn>
                            <a:cxn ang="T182">
                              <a:pos x="T112" y="T113"/>
                            </a:cxn>
                            <a:cxn ang="T183">
                              <a:pos x="T114" y="T115"/>
                            </a:cxn>
                            <a:cxn ang="T184">
                              <a:pos x="T116" y="T117"/>
                            </a:cxn>
                            <a:cxn ang="T185">
                              <a:pos x="T118" y="T119"/>
                            </a:cxn>
                            <a:cxn ang="T186">
                              <a:pos x="T120" y="T121"/>
                            </a:cxn>
                            <a:cxn ang="T187">
                              <a:pos x="T122" y="T123"/>
                            </a:cxn>
                            <a:cxn ang="T188">
                              <a:pos x="T124" y="T125"/>
                            </a:cxn>
                          </a:cxnLst>
                          <a:rect l="T189" t="T190" r="T191" b="T192"/>
                          <a:pathLst>
                            <a:path w="268" h="355">
                              <a:moveTo>
                                <a:pt x="268" y="27"/>
                              </a:moveTo>
                              <a:lnTo>
                                <a:pt x="267" y="26"/>
                              </a:lnTo>
                              <a:lnTo>
                                <a:pt x="266" y="25"/>
                              </a:lnTo>
                              <a:lnTo>
                                <a:pt x="265" y="24"/>
                              </a:lnTo>
                              <a:lnTo>
                                <a:pt x="264" y="23"/>
                              </a:lnTo>
                              <a:lnTo>
                                <a:pt x="263" y="22"/>
                              </a:lnTo>
                              <a:lnTo>
                                <a:pt x="262" y="21"/>
                              </a:lnTo>
                              <a:lnTo>
                                <a:pt x="260" y="20"/>
                              </a:lnTo>
                              <a:lnTo>
                                <a:pt x="259" y="19"/>
                              </a:lnTo>
                              <a:lnTo>
                                <a:pt x="258" y="18"/>
                              </a:lnTo>
                              <a:lnTo>
                                <a:pt x="257" y="17"/>
                              </a:lnTo>
                              <a:lnTo>
                                <a:pt x="256" y="16"/>
                              </a:lnTo>
                              <a:lnTo>
                                <a:pt x="255" y="15"/>
                              </a:lnTo>
                              <a:lnTo>
                                <a:pt x="253" y="14"/>
                              </a:lnTo>
                              <a:lnTo>
                                <a:pt x="252" y="13"/>
                              </a:lnTo>
                              <a:lnTo>
                                <a:pt x="251" y="12"/>
                              </a:lnTo>
                              <a:lnTo>
                                <a:pt x="250" y="11"/>
                              </a:lnTo>
                              <a:lnTo>
                                <a:pt x="249" y="10"/>
                              </a:lnTo>
                              <a:lnTo>
                                <a:pt x="247" y="9"/>
                              </a:lnTo>
                              <a:lnTo>
                                <a:pt x="246" y="8"/>
                              </a:lnTo>
                              <a:lnTo>
                                <a:pt x="245" y="7"/>
                              </a:lnTo>
                              <a:lnTo>
                                <a:pt x="244" y="6"/>
                              </a:lnTo>
                              <a:lnTo>
                                <a:pt x="243" y="5"/>
                              </a:lnTo>
                              <a:lnTo>
                                <a:pt x="242" y="4"/>
                              </a:lnTo>
                              <a:lnTo>
                                <a:pt x="241" y="3"/>
                              </a:lnTo>
                              <a:lnTo>
                                <a:pt x="240" y="2"/>
                              </a:lnTo>
                              <a:lnTo>
                                <a:pt x="238" y="1"/>
                              </a:lnTo>
                              <a:lnTo>
                                <a:pt x="236" y="0"/>
                              </a:lnTo>
                              <a:lnTo>
                                <a:pt x="234" y="0"/>
                              </a:lnTo>
                              <a:lnTo>
                                <a:pt x="232" y="0"/>
                              </a:lnTo>
                              <a:lnTo>
                                <a:pt x="230" y="0"/>
                              </a:lnTo>
                              <a:lnTo>
                                <a:pt x="228" y="0"/>
                              </a:lnTo>
                              <a:lnTo>
                                <a:pt x="226" y="0"/>
                              </a:lnTo>
                              <a:lnTo>
                                <a:pt x="224" y="0"/>
                              </a:lnTo>
                              <a:lnTo>
                                <a:pt x="223" y="1"/>
                              </a:lnTo>
                              <a:lnTo>
                                <a:pt x="222" y="2"/>
                              </a:lnTo>
                              <a:lnTo>
                                <a:pt x="222" y="4"/>
                              </a:lnTo>
                              <a:lnTo>
                                <a:pt x="221" y="5"/>
                              </a:lnTo>
                              <a:lnTo>
                                <a:pt x="221" y="7"/>
                              </a:lnTo>
                              <a:lnTo>
                                <a:pt x="221" y="9"/>
                              </a:lnTo>
                              <a:lnTo>
                                <a:pt x="221" y="11"/>
                              </a:lnTo>
                              <a:lnTo>
                                <a:pt x="221" y="13"/>
                              </a:lnTo>
                              <a:lnTo>
                                <a:pt x="221" y="15"/>
                              </a:lnTo>
                              <a:lnTo>
                                <a:pt x="221" y="17"/>
                              </a:lnTo>
                              <a:lnTo>
                                <a:pt x="221" y="19"/>
                              </a:lnTo>
                              <a:lnTo>
                                <a:pt x="221" y="21"/>
                              </a:lnTo>
                              <a:lnTo>
                                <a:pt x="221" y="23"/>
                              </a:lnTo>
                              <a:lnTo>
                                <a:pt x="221" y="25"/>
                              </a:lnTo>
                              <a:lnTo>
                                <a:pt x="221" y="27"/>
                              </a:lnTo>
                              <a:lnTo>
                                <a:pt x="221" y="29"/>
                              </a:lnTo>
                              <a:lnTo>
                                <a:pt x="221" y="31"/>
                              </a:lnTo>
                              <a:lnTo>
                                <a:pt x="221" y="33"/>
                              </a:lnTo>
                              <a:lnTo>
                                <a:pt x="221" y="35"/>
                              </a:lnTo>
                              <a:lnTo>
                                <a:pt x="221" y="37"/>
                              </a:lnTo>
                              <a:lnTo>
                                <a:pt x="221" y="39"/>
                              </a:lnTo>
                              <a:lnTo>
                                <a:pt x="221" y="41"/>
                              </a:lnTo>
                              <a:lnTo>
                                <a:pt x="222" y="42"/>
                              </a:lnTo>
                              <a:lnTo>
                                <a:pt x="222" y="44"/>
                              </a:lnTo>
                              <a:lnTo>
                                <a:pt x="222" y="46"/>
                              </a:lnTo>
                              <a:lnTo>
                                <a:pt x="223" y="47"/>
                              </a:lnTo>
                              <a:lnTo>
                                <a:pt x="223" y="49"/>
                              </a:lnTo>
                              <a:lnTo>
                                <a:pt x="224" y="51"/>
                              </a:lnTo>
                              <a:lnTo>
                                <a:pt x="224" y="53"/>
                              </a:lnTo>
                              <a:lnTo>
                                <a:pt x="224" y="55"/>
                              </a:lnTo>
                              <a:lnTo>
                                <a:pt x="224" y="57"/>
                              </a:lnTo>
                              <a:lnTo>
                                <a:pt x="224" y="59"/>
                              </a:lnTo>
                              <a:lnTo>
                                <a:pt x="224" y="61"/>
                              </a:lnTo>
                              <a:lnTo>
                                <a:pt x="224" y="63"/>
                              </a:lnTo>
                              <a:lnTo>
                                <a:pt x="224" y="65"/>
                              </a:lnTo>
                              <a:lnTo>
                                <a:pt x="223" y="66"/>
                              </a:lnTo>
                              <a:lnTo>
                                <a:pt x="223" y="68"/>
                              </a:lnTo>
                              <a:lnTo>
                                <a:pt x="222" y="69"/>
                              </a:lnTo>
                              <a:lnTo>
                                <a:pt x="222" y="71"/>
                              </a:lnTo>
                              <a:lnTo>
                                <a:pt x="222" y="73"/>
                              </a:lnTo>
                              <a:lnTo>
                                <a:pt x="221" y="74"/>
                              </a:lnTo>
                              <a:lnTo>
                                <a:pt x="221" y="76"/>
                              </a:lnTo>
                              <a:lnTo>
                                <a:pt x="220" y="77"/>
                              </a:lnTo>
                              <a:lnTo>
                                <a:pt x="220" y="79"/>
                              </a:lnTo>
                              <a:lnTo>
                                <a:pt x="219" y="80"/>
                              </a:lnTo>
                              <a:lnTo>
                                <a:pt x="218" y="81"/>
                              </a:lnTo>
                              <a:lnTo>
                                <a:pt x="218" y="83"/>
                              </a:lnTo>
                              <a:lnTo>
                                <a:pt x="217" y="84"/>
                              </a:lnTo>
                              <a:lnTo>
                                <a:pt x="217" y="86"/>
                              </a:lnTo>
                              <a:lnTo>
                                <a:pt x="216" y="87"/>
                              </a:lnTo>
                              <a:lnTo>
                                <a:pt x="215" y="88"/>
                              </a:lnTo>
                              <a:lnTo>
                                <a:pt x="214" y="89"/>
                              </a:lnTo>
                              <a:lnTo>
                                <a:pt x="213" y="90"/>
                              </a:lnTo>
                              <a:lnTo>
                                <a:pt x="212" y="91"/>
                              </a:lnTo>
                              <a:lnTo>
                                <a:pt x="211" y="92"/>
                              </a:lnTo>
                              <a:lnTo>
                                <a:pt x="210" y="94"/>
                              </a:lnTo>
                              <a:lnTo>
                                <a:pt x="209" y="95"/>
                              </a:lnTo>
                              <a:lnTo>
                                <a:pt x="208" y="96"/>
                              </a:lnTo>
                              <a:lnTo>
                                <a:pt x="207" y="97"/>
                              </a:lnTo>
                              <a:lnTo>
                                <a:pt x="206" y="98"/>
                              </a:lnTo>
                              <a:lnTo>
                                <a:pt x="205" y="99"/>
                              </a:lnTo>
                              <a:lnTo>
                                <a:pt x="204" y="100"/>
                              </a:lnTo>
                              <a:lnTo>
                                <a:pt x="203" y="102"/>
                              </a:lnTo>
                              <a:lnTo>
                                <a:pt x="202" y="103"/>
                              </a:lnTo>
                              <a:lnTo>
                                <a:pt x="201" y="104"/>
                              </a:lnTo>
                              <a:lnTo>
                                <a:pt x="200" y="105"/>
                              </a:lnTo>
                              <a:lnTo>
                                <a:pt x="199" y="106"/>
                              </a:lnTo>
                              <a:lnTo>
                                <a:pt x="198" y="107"/>
                              </a:lnTo>
                              <a:lnTo>
                                <a:pt x="197" y="108"/>
                              </a:lnTo>
                              <a:lnTo>
                                <a:pt x="196" y="110"/>
                              </a:lnTo>
                              <a:lnTo>
                                <a:pt x="195" y="111"/>
                              </a:lnTo>
                              <a:lnTo>
                                <a:pt x="194" y="112"/>
                              </a:lnTo>
                              <a:lnTo>
                                <a:pt x="193" y="113"/>
                              </a:lnTo>
                              <a:lnTo>
                                <a:pt x="192" y="114"/>
                              </a:lnTo>
                              <a:lnTo>
                                <a:pt x="191" y="115"/>
                              </a:lnTo>
                              <a:lnTo>
                                <a:pt x="190" y="116"/>
                              </a:lnTo>
                              <a:lnTo>
                                <a:pt x="189" y="118"/>
                              </a:lnTo>
                              <a:lnTo>
                                <a:pt x="188" y="119"/>
                              </a:lnTo>
                              <a:lnTo>
                                <a:pt x="187" y="120"/>
                              </a:lnTo>
                              <a:lnTo>
                                <a:pt x="186" y="121"/>
                              </a:lnTo>
                              <a:lnTo>
                                <a:pt x="185" y="122"/>
                              </a:lnTo>
                              <a:lnTo>
                                <a:pt x="184" y="123"/>
                              </a:lnTo>
                              <a:lnTo>
                                <a:pt x="183" y="124"/>
                              </a:lnTo>
                              <a:lnTo>
                                <a:pt x="182" y="125"/>
                              </a:lnTo>
                              <a:lnTo>
                                <a:pt x="181" y="126"/>
                              </a:lnTo>
                              <a:lnTo>
                                <a:pt x="180" y="128"/>
                              </a:lnTo>
                              <a:lnTo>
                                <a:pt x="179" y="129"/>
                              </a:lnTo>
                              <a:lnTo>
                                <a:pt x="178" y="130"/>
                              </a:lnTo>
                              <a:lnTo>
                                <a:pt x="177" y="131"/>
                              </a:lnTo>
                              <a:lnTo>
                                <a:pt x="176" y="132"/>
                              </a:lnTo>
                              <a:lnTo>
                                <a:pt x="175" y="134"/>
                              </a:lnTo>
                              <a:lnTo>
                                <a:pt x="174" y="135"/>
                              </a:lnTo>
                              <a:lnTo>
                                <a:pt x="173" y="136"/>
                              </a:lnTo>
                              <a:lnTo>
                                <a:pt x="172" y="137"/>
                              </a:lnTo>
                              <a:lnTo>
                                <a:pt x="171" y="138"/>
                              </a:lnTo>
                              <a:lnTo>
                                <a:pt x="170" y="139"/>
                              </a:lnTo>
                              <a:lnTo>
                                <a:pt x="169" y="140"/>
                              </a:lnTo>
                              <a:lnTo>
                                <a:pt x="168" y="141"/>
                              </a:lnTo>
                              <a:lnTo>
                                <a:pt x="168" y="143"/>
                              </a:lnTo>
                              <a:lnTo>
                                <a:pt x="167" y="144"/>
                              </a:lnTo>
                              <a:lnTo>
                                <a:pt x="166" y="145"/>
                              </a:lnTo>
                              <a:lnTo>
                                <a:pt x="165" y="146"/>
                              </a:lnTo>
                              <a:lnTo>
                                <a:pt x="164" y="147"/>
                              </a:lnTo>
                              <a:lnTo>
                                <a:pt x="163" y="148"/>
                              </a:lnTo>
                              <a:lnTo>
                                <a:pt x="162" y="149"/>
                              </a:lnTo>
                              <a:lnTo>
                                <a:pt x="161" y="150"/>
                              </a:lnTo>
                              <a:lnTo>
                                <a:pt x="160" y="151"/>
                              </a:lnTo>
                              <a:lnTo>
                                <a:pt x="159" y="152"/>
                              </a:lnTo>
                              <a:lnTo>
                                <a:pt x="158" y="153"/>
                              </a:lnTo>
                              <a:lnTo>
                                <a:pt x="157" y="154"/>
                              </a:lnTo>
                              <a:lnTo>
                                <a:pt x="156" y="155"/>
                              </a:lnTo>
                              <a:lnTo>
                                <a:pt x="155" y="157"/>
                              </a:lnTo>
                              <a:lnTo>
                                <a:pt x="154" y="158"/>
                              </a:lnTo>
                              <a:lnTo>
                                <a:pt x="153" y="159"/>
                              </a:lnTo>
                              <a:lnTo>
                                <a:pt x="152" y="160"/>
                              </a:lnTo>
                              <a:lnTo>
                                <a:pt x="151" y="161"/>
                              </a:lnTo>
                              <a:lnTo>
                                <a:pt x="150" y="162"/>
                              </a:lnTo>
                              <a:lnTo>
                                <a:pt x="149" y="163"/>
                              </a:lnTo>
                              <a:lnTo>
                                <a:pt x="148" y="165"/>
                              </a:lnTo>
                              <a:lnTo>
                                <a:pt x="147" y="166"/>
                              </a:lnTo>
                              <a:lnTo>
                                <a:pt x="146" y="167"/>
                              </a:lnTo>
                              <a:lnTo>
                                <a:pt x="145" y="168"/>
                              </a:lnTo>
                              <a:lnTo>
                                <a:pt x="144" y="169"/>
                              </a:lnTo>
                              <a:lnTo>
                                <a:pt x="143" y="170"/>
                              </a:lnTo>
                              <a:lnTo>
                                <a:pt x="142" y="171"/>
                              </a:lnTo>
                              <a:lnTo>
                                <a:pt x="141" y="172"/>
                              </a:lnTo>
                              <a:lnTo>
                                <a:pt x="140" y="173"/>
                              </a:lnTo>
                              <a:lnTo>
                                <a:pt x="139" y="174"/>
                              </a:lnTo>
                              <a:lnTo>
                                <a:pt x="138" y="175"/>
                              </a:lnTo>
                              <a:lnTo>
                                <a:pt x="137" y="177"/>
                              </a:lnTo>
                              <a:lnTo>
                                <a:pt x="136" y="178"/>
                              </a:lnTo>
                              <a:lnTo>
                                <a:pt x="135" y="179"/>
                              </a:lnTo>
                              <a:lnTo>
                                <a:pt x="134" y="180"/>
                              </a:lnTo>
                              <a:lnTo>
                                <a:pt x="133" y="181"/>
                              </a:lnTo>
                              <a:lnTo>
                                <a:pt x="132" y="182"/>
                              </a:lnTo>
                              <a:lnTo>
                                <a:pt x="131" y="183"/>
                              </a:lnTo>
                              <a:lnTo>
                                <a:pt x="130" y="184"/>
                              </a:lnTo>
                              <a:lnTo>
                                <a:pt x="129" y="185"/>
                              </a:lnTo>
                              <a:lnTo>
                                <a:pt x="128" y="186"/>
                              </a:lnTo>
                              <a:lnTo>
                                <a:pt x="127" y="187"/>
                              </a:lnTo>
                              <a:lnTo>
                                <a:pt x="126" y="188"/>
                              </a:lnTo>
                              <a:lnTo>
                                <a:pt x="125" y="189"/>
                              </a:lnTo>
                              <a:lnTo>
                                <a:pt x="124" y="190"/>
                              </a:lnTo>
                              <a:lnTo>
                                <a:pt x="123" y="191"/>
                              </a:lnTo>
                              <a:lnTo>
                                <a:pt x="122" y="192"/>
                              </a:lnTo>
                              <a:lnTo>
                                <a:pt x="121" y="194"/>
                              </a:lnTo>
                              <a:lnTo>
                                <a:pt x="120" y="195"/>
                              </a:lnTo>
                              <a:lnTo>
                                <a:pt x="119" y="196"/>
                              </a:lnTo>
                              <a:lnTo>
                                <a:pt x="118" y="197"/>
                              </a:lnTo>
                              <a:lnTo>
                                <a:pt x="117" y="198"/>
                              </a:lnTo>
                              <a:lnTo>
                                <a:pt x="116" y="199"/>
                              </a:lnTo>
                              <a:lnTo>
                                <a:pt x="115" y="200"/>
                              </a:lnTo>
                              <a:lnTo>
                                <a:pt x="114" y="201"/>
                              </a:lnTo>
                              <a:lnTo>
                                <a:pt x="113" y="202"/>
                              </a:lnTo>
                              <a:lnTo>
                                <a:pt x="112" y="203"/>
                              </a:lnTo>
                              <a:lnTo>
                                <a:pt x="111" y="204"/>
                              </a:lnTo>
                              <a:lnTo>
                                <a:pt x="110" y="205"/>
                              </a:lnTo>
                              <a:lnTo>
                                <a:pt x="109" y="206"/>
                              </a:lnTo>
                              <a:lnTo>
                                <a:pt x="108" y="207"/>
                              </a:lnTo>
                              <a:lnTo>
                                <a:pt x="107" y="208"/>
                              </a:lnTo>
                              <a:lnTo>
                                <a:pt x="106" y="209"/>
                              </a:lnTo>
                              <a:lnTo>
                                <a:pt x="105" y="210"/>
                              </a:lnTo>
                              <a:lnTo>
                                <a:pt x="104" y="211"/>
                              </a:lnTo>
                              <a:lnTo>
                                <a:pt x="103" y="212"/>
                              </a:lnTo>
                              <a:lnTo>
                                <a:pt x="102" y="213"/>
                              </a:lnTo>
                              <a:lnTo>
                                <a:pt x="101" y="214"/>
                              </a:lnTo>
                              <a:lnTo>
                                <a:pt x="100" y="215"/>
                              </a:lnTo>
                              <a:lnTo>
                                <a:pt x="99" y="216"/>
                              </a:lnTo>
                              <a:lnTo>
                                <a:pt x="98" y="217"/>
                              </a:lnTo>
                              <a:lnTo>
                                <a:pt x="97" y="218"/>
                              </a:lnTo>
                              <a:lnTo>
                                <a:pt x="96" y="219"/>
                              </a:lnTo>
                              <a:lnTo>
                                <a:pt x="95" y="221"/>
                              </a:lnTo>
                              <a:lnTo>
                                <a:pt x="94" y="222"/>
                              </a:lnTo>
                              <a:lnTo>
                                <a:pt x="93" y="223"/>
                              </a:lnTo>
                              <a:lnTo>
                                <a:pt x="92" y="224"/>
                              </a:lnTo>
                              <a:lnTo>
                                <a:pt x="91" y="225"/>
                              </a:lnTo>
                              <a:lnTo>
                                <a:pt x="91" y="227"/>
                              </a:lnTo>
                              <a:lnTo>
                                <a:pt x="90" y="228"/>
                              </a:lnTo>
                              <a:lnTo>
                                <a:pt x="89" y="229"/>
                              </a:lnTo>
                              <a:lnTo>
                                <a:pt x="88" y="230"/>
                              </a:lnTo>
                              <a:lnTo>
                                <a:pt x="87" y="231"/>
                              </a:lnTo>
                              <a:lnTo>
                                <a:pt x="86" y="232"/>
                              </a:lnTo>
                              <a:lnTo>
                                <a:pt x="85" y="233"/>
                              </a:lnTo>
                              <a:lnTo>
                                <a:pt x="84" y="234"/>
                              </a:lnTo>
                              <a:lnTo>
                                <a:pt x="83" y="235"/>
                              </a:lnTo>
                              <a:lnTo>
                                <a:pt x="82" y="236"/>
                              </a:lnTo>
                              <a:lnTo>
                                <a:pt x="81" y="237"/>
                              </a:lnTo>
                              <a:lnTo>
                                <a:pt x="80" y="239"/>
                              </a:lnTo>
                              <a:lnTo>
                                <a:pt x="79" y="240"/>
                              </a:lnTo>
                              <a:lnTo>
                                <a:pt x="78" y="241"/>
                              </a:lnTo>
                              <a:lnTo>
                                <a:pt x="77" y="242"/>
                              </a:lnTo>
                              <a:lnTo>
                                <a:pt x="76" y="243"/>
                              </a:lnTo>
                              <a:lnTo>
                                <a:pt x="75" y="244"/>
                              </a:lnTo>
                              <a:lnTo>
                                <a:pt x="74" y="245"/>
                              </a:lnTo>
                              <a:lnTo>
                                <a:pt x="73" y="247"/>
                              </a:lnTo>
                              <a:lnTo>
                                <a:pt x="72" y="248"/>
                              </a:lnTo>
                              <a:lnTo>
                                <a:pt x="71" y="249"/>
                              </a:lnTo>
                              <a:lnTo>
                                <a:pt x="70" y="250"/>
                              </a:lnTo>
                              <a:lnTo>
                                <a:pt x="69" y="251"/>
                              </a:lnTo>
                              <a:lnTo>
                                <a:pt x="68" y="253"/>
                              </a:lnTo>
                              <a:lnTo>
                                <a:pt x="67" y="254"/>
                              </a:lnTo>
                              <a:lnTo>
                                <a:pt x="66" y="255"/>
                              </a:lnTo>
                              <a:lnTo>
                                <a:pt x="65" y="256"/>
                              </a:lnTo>
                              <a:lnTo>
                                <a:pt x="64" y="257"/>
                              </a:lnTo>
                              <a:lnTo>
                                <a:pt x="63" y="258"/>
                              </a:lnTo>
                              <a:lnTo>
                                <a:pt x="62" y="260"/>
                              </a:lnTo>
                              <a:lnTo>
                                <a:pt x="61" y="261"/>
                              </a:lnTo>
                              <a:lnTo>
                                <a:pt x="60" y="262"/>
                              </a:lnTo>
                              <a:lnTo>
                                <a:pt x="59" y="263"/>
                              </a:lnTo>
                              <a:lnTo>
                                <a:pt x="58" y="264"/>
                              </a:lnTo>
                              <a:lnTo>
                                <a:pt x="57" y="265"/>
                              </a:lnTo>
                              <a:lnTo>
                                <a:pt x="56" y="266"/>
                              </a:lnTo>
                              <a:lnTo>
                                <a:pt x="55" y="267"/>
                              </a:lnTo>
                              <a:lnTo>
                                <a:pt x="54" y="268"/>
                              </a:lnTo>
                              <a:lnTo>
                                <a:pt x="53" y="270"/>
                              </a:lnTo>
                              <a:lnTo>
                                <a:pt x="52" y="271"/>
                              </a:lnTo>
                              <a:lnTo>
                                <a:pt x="51" y="272"/>
                              </a:lnTo>
                              <a:lnTo>
                                <a:pt x="50" y="273"/>
                              </a:lnTo>
                              <a:lnTo>
                                <a:pt x="49" y="274"/>
                              </a:lnTo>
                              <a:lnTo>
                                <a:pt x="48" y="275"/>
                              </a:lnTo>
                              <a:lnTo>
                                <a:pt x="47" y="276"/>
                              </a:lnTo>
                              <a:lnTo>
                                <a:pt x="46" y="278"/>
                              </a:lnTo>
                              <a:lnTo>
                                <a:pt x="45" y="279"/>
                              </a:lnTo>
                              <a:lnTo>
                                <a:pt x="44" y="280"/>
                              </a:lnTo>
                              <a:lnTo>
                                <a:pt x="43" y="281"/>
                              </a:lnTo>
                              <a:lnTo>
                                <a:pt x="42" y="282"/>
                              </a:lnTo>
                              <a:lnTo>
                                <a:pt x="41" y="283"/>
                              </a:lnTo>
                              <a:lnTo>
                                <a:pt x="40" y="284"/>
                              </a:lnTo>
                              <a:lnTo>
                                <a:pt x="39" y="285"/>
                              </a:lnTo>
                              <a:lnTo>
                                <a:pt x="38" y="286"/>
                              </a:lnTo>
                              <a:lnTo>
                                <a:pt x="37" y="287"/>
                              </a:lnTo>
                              <a:lnTo>
                                <a:pt x="37" y="289"/>
                              </a:lnTo>
                              <a:lnTo>
                                <a:pt x="36" y="290"/>
                              </a:lnTo>
                              <a:lnTo>
                                <a:pt x="35" y="291"/>
                              </a:lnTo>
                              <a:lnTo>
                                <a:pt x="34" y="292"/>
                              </a:lnTo>
                              <a:lnTo>
                                <a:pt x="33" y="293"/>
                              </a:lnTo>
                              <a:lnTo>
                                <a:pt x="32" y="294"/>
                              </a:lnTo>
                              <a:lnTo>
                                <a:pt x="31" y="295"/>
                              </a:lnTo>
                              <a:lnTo>
                                <a:pt x="30" y="296"/>
                              </a:lnTo>
                              <a:lnTo>
                                <a:pt x="29" y="297"/>
                              </a:lnTo>
                              <a:lnTo>
                                <a:pt x="28" y="298"/>
                              </a:lnTo>
                              <a:lnTo>
                                <a:pt x="27" y="299"/>
                              </a:lnTo>
                              <a:lnTo>
                                <a:pt x="26" y="300"/>
                              </a:lnTo>
                              <a:lnTo>
                                <a:pt x="25" y="301"/>
                              </a:lnTo>
                              <a:lnTo>
                                <a:pt x="24" y="302"/>
                              </a:lnTo>
                              <a:lnTo>
                                <a:pt x="24" y="304"/>
                              </a:lnTo>
                              <a:lnTo>
                                <a:pt x="23" y="305"/>
                              </a:lnTo>
                              <a:lnTo>
                                <a:pt x="22" y="306"/>
                              </a:lnTo>
                              <a:lnTo>
                                <a:pt x="21" y="307"/>
                              </a:lnTo>
                              <a:lnTo>
                                <a:pt x="21" y="309"/>
                              </a:lnTo>
                              <a:lnTo>
                                <a:pt x="20" y="310"/>
                              </a:lnTo>
                              <a:lnTo>
                                <a:pt x="19" y="311"/>
                              </a:lnTo>
                              <a:lnTo>
                                <a:pt x="18" y="312"/>
                              </a:lnTo>
                              <a:lnTo>
                                <a:pt x="18" y="314"/>
                              </a:lnTo>
                              <a:lnTo>
                                <a:pt x="17" y="315"/>
                              </a:lnTo>
                              <a:lnTo>
                                <a:pt x="16" y="316"/>
                              </a:lnTo>
                              <a:lnTo>
                                <a:pt x="15" y="317"/>
                              </a:lnTo>
                              <a:lnTo>
                                <a:pt x="15" y="319"/>
                              </a:lnTo>
                              <a:lnTo>
                                <a:pt x="14" y="320"/>
                              </a:lnTo>
                              <a:lnTo>
                                <a:pt x="13" y="321"/>
                              </a:lnTo>
                              <a:lnTo>
                                <a:pt x="12" y="322"/>
                              </a:lnTo>
                              <a:lnTo>
                                <a:pt x="12" y="324"/>
                              </a:lnTo>
                              <a:lnTo>
                                <a:pt x="11" y="325"/>
                              </a:lnTo>
                              <a:lnTo>
                                <a:pt x="10" y="326"/>
                              </a:lnTo>
                              <a:lnTo>
                                <a:pt x="10" y="328"/>
                              </a:lnTo>
                              <a:lnTo>
                                <a:pt x="9" y="329"/>
                              </a:lnTo>
                              <a:lnTo>
                                <a:pt x="8" y="330"/>
                              </a:lnTo>
                              <a:lnTo>
                                <a:pt x="7" y="331"/>
                              </a:lnTo>
                              <a:lnTo>
                                <a:pt x="7" y="333"/>
                              </a:lnTo>
                              <a:lnTo>
                                <a:pt x="6" y="334"/>
                              </a:lnTo>
                              <a:lnTo>
                                <a:pt x="5" y="335"/>
                              </a:lnTo>
                              <a:lnTo>
                                <a:pt x="4" y="337"/>
                              </a:lnTo>
                              <a:lnTo>
                                <a:pt x="3" y="338"/>
                              </a:lnTo>
                              <a:lnTo>
                                <a:pt x="3" y="340"/>
                              </a:lnTo>
                              <a:lnTo>
                                <a:pt x="2" y="341"/>
                              </a:lnTo>
                              <a:lnTo>
                                <a:pt x="1" y="342"/>
                              </a:lnTo>
                              <a:lnTo>
                                <a:pt x="1" y="344"/>
                              </a:lnTo>
                              <a:lnTo>
                                <a:pt x="0" y="345"/>
                              </a:lnTo>
                              <a:lnTo>
                                <a:pt x="0" y="347"/>
                              </a:lnTo>
                              <a:lnTo>
                                <a:pt x="0" y="349"/>
                              </a:lnTo>
                              <a:lnTo>
                                <a:pt x="1" y="350"/>
                              </a:lnTo>
                              <a:lnTo>
                                <a:pt x="1" y="352"/>
                              </a:lnTo>
                              <a:lnTo>
                                <a:pt x="2" y="353"/>
                              </a:lnTo>
                              <a:lnTo>
                                <a:pt x="3" y="354"/>
                              </a:lnTo>
                              <a:lnTo>
                                <a:pt x="4" y="355"/>
                              </a:ln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FF8080"/>
                          </a:solidFill>
                          <a:prstDash val="solid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zh-TW" altLang="en-US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114" name="群組 55"/>
                <p:cNvGrpSpPr>
                  <a:grpSpLocks/>
                </p:cNvGrpSpPr>
                <p:nvPr/>
              </p:nvGrpSpPr>
              <p:grpSpPr bwMode="auto">
                <a:xfrm>
                  <a:off x="3749675" y="3717925"/>
                  <a:ext cx="1103313" cy="965200"/>
                  <a:chOff x="3749675" y="3717925"/>
                  <a:chExt cx="1103313" cy="965200"/>
                </a:xfrm>
              </p:grpSpPr>
              <p:sp>
                <p:nvSpPr>
                  <p:cNvPr id="115" name="Freeform 26"/>
                  <p:cNvSpPr>
                    <a:spLocks/>
                  </p:cNvSpPr>
                  <p:nvPr/>
                </p:nvSpPr>
                <p:spPr bwMode="auto">
                  <a:xfrm>
                    <a:off x="3749675" y="3768725"/>
                    <a:ext cx="671513" cy="587375"/>
                  </a:xfrm>
                  <a:custGeom>
                    <a:avLst/>
                    <a:gdLst>
                      <a:gd name="T0" fmla="*/ 0 w 423"/>
                      <a:gd name="T1" fmla="*/ 2147483646 h 370"/>
                      <a:gd name="T2" fmla="*/ 2147483646 w 423"/>
                      <a:gd name="T3" fmla="*/ 2147483646 h 370"/>
                      <a:gd name="T4" fmla="*/ 2147483646 w 423"/>
                      <a:gd name="T5" fmla="*/ 2147483646 h 370"/>
                      <a:gd name="T6" fmla="*/ 2147483646 w 423"/>
                      <a:gd name="T7" fmla="*/ 2147483646 h 370"/>
                      <a:gd name="T8" fmla="*/ 2147483646 w 423"/>
                      <a:gd name="T9" fmla="*/ 2147483646 h 370"/>
                      <a:gd name="T10" fmla="*/ 2147483646 w 423"/>
                      <a:gd name="T11" fmla="*/ 2147483646 h 370"/>
                      <a:gd name="T12" fmla="*/ 2147483646 w 423"/>
                      <a:gd name="T13" fmla="*/ 2147483646 h 370"/>
                      <a:gd name="T14" fmla="*/ 2147483646 w 423"/>
                      <a:gd name="T15" fmla="*/ 2147483646 h 370"/>
                      <a:gd name="T16" fmla="*/ 2147483646 w 423"/>
                      <a:gd name="T17" fmla="*/ 2147483646 h 370"/>
                      <a:gd name="T18" fmla="*/ 2147483646 w 423"/>
                      <a:gd name="T19" fmla="*/ 2147483646 h 370"/>
                      <a:gd name="T20" fmla="*/ 2147483646 w 423"/>
                      <a:gd name="T21" fmla="*/ 2147483646 h 370"/>
                      <a:gd name="T22" fmla="*/ 2147483646 w 423"/>
                      <a:gd name="T23" fmla="*/ 2147483646 h 370"/>
                      <a:gd name="T24" fmla="*/ 2147483646 w 423"/>
                      <a:gd name="T25" fmla="*/ 2147483646 h 370"/>
                      <a:gd name="T26" fmla="*/ 2147483646 w 423"/>
                      <a:gd name="T27" fmla="*/ 2147483646 h 370"/>
                      <a:gd name="T28" fmla="*/ 2147483646 w 423"/>
                      <a:gd name="T29" fmla="*/ 2147483646 h 370"/>
                      <a:gd name="T30" fmla="*/ 2147483646 w 423"/>
                      <a:gd name="T31" fmla="*/ 2147483646 h 370"/>
                      <a:gd name="T32" fmla="*/ 2147483646 w 423"/>
                      <a:gd name="T33" fmla="*/ 2147483646 h 370"/>
                      <a:gd name="T34" fmla="*/ 2147483646 w 423"/>
                      <a:gd name="T35" fmla="*/ 2147483646 h 370"/>
                      <a:gd name="T36" fmla="*/ 2147483646 w 423"/>
                      <a:gd name="T37" fmla="*/ 2147483646 h 370"/>
                      <a:gd name="T38" fmla="*/ 2147483646 w 423"/>
                      <a:gd name="T39" fmla="*/ 2147483646 h 370"/>
                      <a:gd name="T40" fmla="*/ 2147483646 w 423"/>
                      <a:gd name="T41" fmla="*/ 2147483646 h 370"/>
                      <a:gd name="T42" fmla="*/ 2147483646 w 423"/>
                      <a:gd name="T43" fmla="*/ 2147483646 h 370"/>
                      <a:gd name="T44" fmla="*/ 2147483646 w 423"/>
                      <a:gd name="T45" fmla="*/ 2147483646 h 370"/>
                      <a:gd name="T46" fmla="*/ 2147483646 w 423"/>
                      <a:gd name="T47" fmla="*/ 2147483646 h 370"/>
                      <a:gd name="T48" fmla="*/ 2147483646 w 423"/>
                      <a:gd name="T49" fmla="*/ 2147483646 h 370"/>
                      <a:gd name="T50" fmla="*/ 2147483646 w 423"/>
                      <a:gd name="T51" fmla="*/ 2147483646 h 370"/>
                      <a:gd name="T52" fmla="*/ 2147483646 w 423"/>
                      <a:gd name="T53" fmla="*/ 2147483646 h 370"/>
                      <a:gd name="T54" fmla="*/ 2147483646 w 423"/>
                      <a:gd name="T55" fmla="*/ 2147483646 h 370"/>
                      <a:gd name="T56" fmla="*/ 2147483646 w 423"/>
                      <a:gd name="T57" fmla="*/ 2147483646 h 370"/>
                      <a:gd name="T58" fmla="*/ 2147483646 w 423"/>
                      <a:gd name="T59" fmla="*/ 2147483646 h 370"/>
                      <a:gd name="T60" fmla="*/ 2147483646 w 423"/>
                      <a:gd name="T61" fmla="*/ 2147483646 h 370"/>
                      <a:gd name="T62" fmla="*/ 2147483646 w 423"/>
                      <a:gd name="T63" fmla="*/ 2147483646 h 370"/>
                      <a:gd name="T64" fmla="*/ 2147483646 w 423"/>
                      <a:gd name="T65" fmla="*/ 2147483646 h 370"/>
                      <a:gd name="T66" fmla="*/ 2147483646 w 423"/>
                      <a:gd name="T67" fmla="*/ 2147483646 h 370"/>
                      <a:gd name="T68" fmla="*/ 2147483646 w 423"/>
                      <a:gd name="T69" fmla="*/ 2147483646 h 370"/>
                      <a:gd name="T70" fmla="*/ 2147483646 w 423"/>
                      <a:gd name="T71" fmla="*/ 2147483646 h 370"/>
                      <a:gd name="T72" fmla="*/ 2147483646 w 423"/>
                      <a:gd name="T73" fmla="*/ 2147483646 h 370"/>
                      <a:gd name="T74" fmla="*/ 2147483646 w 423"/>
                      <a:gd name="T75" fmla="*/ 2147483646 h 370"/>
                      <a:gd name="T76" fmla="*/ 2147483646 w 423"/>
                      <a:gd name="T77" fmla="*/ 2147483646 h 370"/>
                      <a:gd name="T78" fmla="*/ 2147483646 w 423"/>
                      <a:gd name="T79" fmla="*/ 2147483646 h 370"/>
                      <a:gd name="T80" fmla="*/ 2147483646 w 423"/>
                      <a:gd name="T81" fmla="*/ 2147483646 h 370"/>
                      <a:gd name="T82" fmla="*/ 2147483646 w 423"/>
                      <a:gd name="T83" fmla="*/ 0 h 370"/>
                      <a:gd name="T84" fmla="*/ 2147483646 w 423"/>
                      <a:gd name="T85" fmla="*/ 0 h 370"/>
                      <a:gd name="T86" fmla="*/ 2147483646 w 423"/>
                      <a:gd name="T87" fmla="*/ 2147483646 h 370"/>
                      <a:gd name="T88" fmla="*/ 2147483646 w 423"/>
                      <a:gd name="T89" fmla="*/ 2147483646 h 370"/>
                      <a:gd name="T90" fmla="*/ 2147483646 w 423"/>
                      <a:gd name="T91" fmla="*/ 2147483646 h 370"/>
                      <a:gd name="T92" fmla="*/ 2147483646 w 423"/>
                      <a:gd name="T93" fmla="*/ 2147483646 h 370"/>
                      <a:gd name="T94" fmla="*/ 2147483646 w 423"/>
                      <a:gd name="T95" fmla="*/ 2147483646 h 370"/>
                      <a:gd name="T96" fmla="*/ 2147483646 w 423"/>
                      <a:gd name="T97" fmla="*/ 2147483646 h 370"/>
                      <a:gd name="T98" fmla="*/ 2147483646 w 423"/>
                      <a:gd name="T99" fmla="*/ 2147483646 h 370"/>
                      <a:gd name="T100" fmla="*/ 2147483646 w 423"/>
                      <a:gd name="T101" fmla="*/ 2147483646 h 370"/>
                      <a:gd name="T102" fmla="*/ 2147483646 w 423"/>
                      <a:gd name="T103" fmla="*/ 2147483646 h 370"/>
                      <a:gd name="T104" fmla="*/ 2147483646 w 423"/>
                      <a:gd name="T105" fmla="*/ 2147483646 h 370"/>
                      <a:gd name="T106" fmla="*/ 2147483646 w 423"/>
                      <a:gd name="T107" fmla="*/ 2147483646 h 370"/>
                      <a:gd name="T108" fmla="*/ 2147483646 w 423"/>
                      <a:gd name="T109" fmla="*/ 2147483646 h 370"/>
                      <a:gd name="T110" fmla="*/ 2147483646 w 423"/>
                      <a:gd name="T111" fmla="*/ 2147483646 h 370"/>
                      <a:gd name="T112" fmla="*/ 2147483646 w 423"/>
                      <a:gd name="T113" fmla="*/ 2147483646 h 370"/>
                      <a:gd name="T114" fmla="*/ 2147483646 w 423"/>
                      <a:gd name="T115" fmla="*/ 2147483646 h 370"/>
                      <a:gd name="T116" fmla="*/ 2147483646 w 423"/>
                      <a:gd name="T117" fmla="*/ 2147483646 h 370"/>
                      <a:gd name="T118" fmla="*/ 2147483646 w 423"/>
                      <a:gd name="T119" fmla="*/ 2147483646 h 370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0" t="0" r="r" b="b"/>
                    <a:pathLst>
                      <a:path w="423" h="370">
                        <a:moveTo>
                          <a:pt x="0" y="364"/>
                        </a:moveTo>
                        <a:lnTo>
                          <a:pt x="12" y="370"/>
                        </a:lnTo>
                        <a:lnTo>
                          <a:pt x="15" y="370"/>
                        </a:lnTo>
                        <a:lnTo>
                          <a:pt x="18" y="370"/>
                        </a:lnTo>
                        <a:lnTo>
                          <a:pt x="156" y="320"/>
                        </a:lnTo>
                        <a:lnTo>
                          <a:pt x="159" y="320"/>
                        </a:lnTo>
                        <a:lnTo>
                          <a:pt x="162" y="320"/>
                        </a:lnTo>
                        <a:lnTo>
                          <a:pt x="162" y="317"/>
                        </a:lnTo>
                        <a:lnTo>
                          <a:pt x="162" y="314"/>
                        </a:lnTo>
                        <a:lnTo>
                          <a:pt x="135" y="239"/>
                        </a:lnTo>
                        <a:lnTo>
                          <a:pt x="135" y="236"/>
                        </a:lnTo>
                        <a:lnTo>
                          <a:pt x="135" y="233"/>
                        </a:lnTo>
                        <a:lnTo>
                          <a:pt x="135" y="230"/>
                        </a:lnTo>
                        <a:lnTo>
                          <a:pt x="138" y="230"/>
                        </a:lnTo>
                        <a:lnTo>
                          <a:pt x="150" y="227"/>
                        </a:lnTo>
                        <a:lnTo>
                          <a:pt x="150" y="224"/>
                        </a:lnTo>
                        <a:lnTo>
                          <a:pt x="153" y="224"/>
                        </a:lnTo>
                        <a:lnTo>
                          <a:pt x="153" y="221"/>
                        </a:lnTo>
                        <a:lnTo>
                          <a:pt x="159" y="165"/>
                        </a:lnTo>
                        <a:lnTo>
                          <a:pt x="159" y="162"/>
                        </a:lnTo>
                        <a:lnTo>
                          <a:pt x="159" y="159"/>
                        </a:lnTo>
                        <a:lnTo>
                          <a:pt x="159" y="156"/>
                        </a:lnTo>
                        <a:lnTo>
                          <a:pt x="159" y="153"/>
                        </a:lnTo>
                        <a:lnTo>
                          <a:pt x="159" y="123"/>
                        </a:lnTo>
                        <a:lnTo>
                          <a:pt x="159" y="120"/>
                        </a:lnTo>
                        <a:lnTo>
                          <a:pt x="162" y="117"/>
                        </a:lnTo>
                        <a:lnTo>
                          <a:pt x="162" y="114"/>
                        </a:lnTo>
                        <a:lnTo>
                          <a:pt x="162" y="111"/>
                        </a:lnTo>
                        <a:lnTo>
                          <a:pt x="165" y="72"/>
                        </a:lnTo>
                        <a:lnTo>
                          <a:pt x="165" y="69"/>
                        </a:lnTo>
                        <a:lnTo>
                          <a:pt x="168" y="69"/>
                        </a:lnTo>
                        <a:lnTo>
                          <a:pt x="168" y="66"/>
                        </a:lnTo>
                        <a:lnTo>
                          <a:pt x="171" y="66"/>
                        </a:lnTo>
                        <a:lnTo>
                          <a:pt x="222" y="54"/>
                        </a:lnTo>
                        <a:lnTo>
                          <a:pt x="225" y="54"/>
                        </a:lnTo>
                        <a:lnTo>
                          <a:pt x="228" y="54"/>
                        </a:lnTo>
                        <a:lnTo>
                          <a:pt x="231" y="54"/>
                        </a:lnTo>
                        <a:lnTo>
                          <a:pt x="231" y="51"/>
                        </a:lnTo>
                        <a:lnTo>
                          <a:pt x="234" y="51"/>
                        </a:lnTo>
                        <a:lnTo>
                          <a:pt x="327" y="3"/>
                        </a:lnTo>
                        <a:lnTo>
                          <a:pt x="330" y="3"/>
                        </a:lnTo>
                        <a:lnTo>
                          <a:pt x="330" y="0"/>
                        </a:lnTo>
                        <a:lnTo>
                          <a:pt x="333" y="0"/>
                        </a:lnTo>
                        <a:lnTo>
                          <a:pt x="333" y="3"/>
                        </a:lnTo>
                        <a:lnTo>
                          <a:pt x="336" y="3"/>
                        </a:lnTo>
                        <a:lnTo>
                          <a:pt x="342" y="9"/>
                        </a:lnTo>
                        <a:lnTo>
                          <a:pt x="345" y="9"/>
                        </a:lnTo>
                        <a:lnTo>
                          <a:pt x="345" y="12"/>
                        </a:lnTo>
                        <a:lnTo>
                          <a:pt x="348" y="15"/>
                        </a:lnTo>
                        <a:lnTo>
                          <a:pt x="351" y="15"/>
                        </a:lnTo>
                        <a:lnTo>
                          <a:pt x="411" y="63"/>
                        </a:lnTo>
                        <a:lnTo>
                          <a:pt x="414" y="63"/>
                        </a:lnTo>
                        <a:lnTo>
                          <a:pt x="414" y="66"/>
                        </a:lnTo>
                        <a:lnTo>
                          <a:pt x="417" y="66"/>
                        </a:lnTo>
                        <a:lnTo>
                          <a:pt x="417" y="63"/>
                        </a:lnTo>
                        <a:lnTo>
                          <a:pt x="420" y="63"/>
                        </a:lnTo>
                        <a:lnTo>
                          <a:pt x="420" y="60"/>
                        </a:lnTo>
                        <a:lnTo>
                          <a:pt x="423" y="60"/>
                        </a:lnTo>
                        <a:lnTo>
                          <a:pt x="423" y="57"/>
                        </a:lnTo>
                        <a:lnTo>
                          <a:pt x="423" y="54"/>
                        </a:lnTo>
                      </a:path>
                    </a:pathLst>
                  </a:custGeom>
                  <a:noFill/>
                  <a:ln w="381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16" name="Freeform 27"/>
                  <p:cNvSpPr>
                    <a:spLocks/>
                  </p:cNvSpPr>
                  <p:nvPr/>
                </p:nvSpPr>
                <p:spPr bwMode="auto">
                  <a:xfrm>
                    <a:off x="4068763" y="3717925"/>
                    <a:ext cx="784225" cy="965200"/>
                  </a:xfrm>
                  <a:custGeom>
                    <a:avLst/>
                    <a:gdLst>
                      <a:gd name="T0" fmla="*/ 2147483646 w 494"/>
                      <a:gd name="T1" fmla="*/ 2147483646 h 608"/>
                      <a:gd name="T2" fmla="*/ 2147483646 w 494"/>
                      <a:gd name="T3" fmla="*/ 2147483646 h 608"/>
                      <a:gd name="T4" fmla="*/ 2147483646 w 494"/>
                      <a:gd name="T5" fmla="*/ 0 h 608"/>
                      <a:gd name="T6" fmla="*/ 2147483646 w 494"/>
                      <a:gd name="T7" fmla="*/ 0 h 608"/>
                      <a:gd name="T8" fmla="*/ 2147483646 w 494"/>
                      <a:gd name="T9" fmla="*/ 2147483646 h 608"/>
                      <a:gd name="T10" fmla="*/ 2147483646 w 494"/>
                      <a:gd name="T11" fmla="*/ 2147483646 h 608"/>
                      <a:gd name="T12" fmla="*/ 2147483646 w 494"/>
                      <a:gd name="T13" fmla="*/ 2147483646 h 608"/>
                      <a:gd name="T14" fmla="*/ 2147483646 w 494"/>
                      <a:gd name="T15" fmla="*/ 2147483646 h 608"/>
                      <a:gd name="T16" fmla="*/ 2147483646 w 494"/>
                      <a:gd name="T17" fmla="*/ 2147483646 h 608"/>
                      <a:gd name="T18" fmla="*/ 2147483646 w 494"/>
                      <a:gd name="T19" fmla="*/ 2147483646 h 608"/>
                      <a:gd name="T20" fmla="*/ 2147483646 w 494"/>
                      <a:gd name="T21" fmla="*/ 2147483646 h 608"/>
                      <a:gd name="T22" fmla="*/ 2147483646 w 494"/>
                      <a:gd name="T23" fmla="*/ 2147483646 h 608"/>
                      <a:gd name="T24" fmla="*/ 2147483646 w 494"/>
                      <a:gd name="T25" fmla="*/ 2147483646 h 608"/>
                      <a:gd name="T26" fmla="*/ 2147483646 w 494"/>
                      <a:gd name="T27" fmla="*/ 2147483646 h 608"/>
                      <a:gd name="T28" fmla="*/ 2147483646 w 494"/>
                      <a:gd name="T29" fmla="*/ 2147483646 h 608"/>
                      <a:gd name="T30" fmla="*/ 2147483646 w 494"/>
                      <a:gd name="T31" fmla="*/ 2147483646 h 608"/>
                      <a:gd name="T32" fmla="*/ 2147483646 w 494"/>
                      <a:gd name="T33" fmla="*/ 2147483646 h 608"/>
                      <a:gd name="T34" fmla="*/ 2147483646 w 494"/>
                      <a:gd name="T35" fmla="*/ 2147483646 h 608"/>
                      <a:gd name="T36" fmla="*/ 2147483646 w 494"/>
                      <a:gd name="T37" fmla="*/ 2147483646 h 608"/>
                      <a:gd name="T38" fmla="*/ 2147483646 w 494"/>
                      <a:gd name="T39" fmla="*/ 2147483646 h 608"/>
                      <a:gd name="T40" fmla="*/ 2147483646 w 494"/>
                      <a:gd name="T41" fmla="*/ 2147483646 h 608"/>
                      <a:gd name="T42" fmla="*/ 2147483646 w 494"/>
                      <a:gd name="T43" fmla="*/ 2147483646 h 608"/>
                      <a:gd name="T44" fmla="*/ 2147483646 w 494"/>
                      <a:gd name="T45" fmla="*/ 2147483646 h 608"/>
                      <a:gd name="T46" fmla="*/ 2147483646 w 494"/>
                      <a:gd name="T47" fmla="*/ 2147483646 h 608"/>
                      <a:gd name="T48" fmla="*/ 2147483646 w 494"/>
                      <a:gd name="T49" fmla="*/ 2147483646 h 608"/>
                      <a:gd name="T50" fmla="*/ 2147483646 w 494"/>
                      <a:gd name="T51" fmla="*/ 2147483646 h 608"/>
                      <a:gd name="T52" fmla="*/ 2147483646 w 494"/>
                      <a:gd name="T53" fmla="*/ 2147483646 h 608"/>
                      <a:gd name="T54" fmla="*/ 2147483646 w 494"/>
                      <a:gd name="T55" fmla="*/ 2147483646 h 608"/>
                      <a:gd name="T56" fmla="*/ 2147483646 w 494"/>
                      <a:gd name="T57" fmla="*/ 2147483646 h 608"/>
                      <a:gd name="T58" fmla="*/ 2147483646 w 494"/>
                      <a:gd name="T59" fmla="*/ 2147483646 h 608"/>
                      <a:gd name="T60" fmla="*/ 2147483646 w 494"/>
                      <a:gd name="T61" fmla="*/ 2147483646 h 608"/>
                      <a:gd name="T62" fmla="*/ 2147483646 w 494"/>
                      <a:gd name="T63" fmla="*/ 2147483646 h 608"/>
                      <a:gd name="T64" fmla="*/ 2147483646 w 494"/>
                      <a:gd name="T65" fmla="*/ 2147483646 h 608"/>
                      <a:gd name="T66" fmla="*/ 2147483646 w 494"/>
                      <a:gd name="T67" fmla="*/ 2147483646 h 608"/>
                      <a:gd name="T68" fmla="*/ 2147483646 w 494"/>
                      <a:gd name="T69" fmla="*/ 2147483646 h 608"/>
                      <a:gd name="T70" fmla="*/ 2147483646 w 494"/>
                      <a:gd name="T71" fmla="*/ 2147483646 h 608"/>
                      <a:gd name="T72" fmla="*/ 2147483646 w 494"/>
                      <a:gd name="T73" fmla="*/ 2147483646 h 608"/>
                      <a:gd name="T74" fmla="*/ 2147483646 w 494"/>
                      <a:gd name="T75" fmla="*/ 2147483646 h 608"/>
                      <a:gd name="T76" fmla="*/ 2147483646 w 494"/>
                      <a:gd name="T77" fmla="*/ 2147483646 h 608"/>
                      <a:gd name="T78" fmla="*/ 2147483646 w 494"/>
                      <a:gd name="T79" fmla="*/ 2147483646 h 608"/>
                      <a:gd name="T80" fmla="*/ 2147483646 w 494"/>
                      <a:gd name="T81" fmla="*/ 2147483646 h 608"/>
                      <a:gd name="T82" fmla="*/ 2147483646 w 494"/>
                      <a:gd name="T83" fmla="*/ 2147483646 h 608"/>
                      <a:gd name="T84" fmla="*/ 2147483646 w 494"/>
                      <a:gd name="T85" fmla="*/ 2147483646 h 608"/>
                      <a:gd name="T86" fmla="*/ 2147483646 w 494"/>
                      <a:gd name="T87" fmla="*/ 2147483646 h 608"/>
                      <a:gd name="T88" fmla="*/ 2147483646 w 494"/>
                      <a:gd name="T89" fmla="*/ 2147483646 h 608"/>
                      <a:gd name="T90" fmla="*/ 2147483646 w 494"/>
                      <a:gd name="T91" fmla="*/ 2147483646 h 608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0" t="0" r="r" b="b"/>
                    <a:pathLst>
                      <a:path w="494" h="608">
                        <a:moveTo>
                          <a:pt x="494" y="15"/>
                        </a:moveTo>
                        <a:lnTo>
                          <a:pt x="482" y="9"/>
                        </a:lnTo>
                        <a:lnTo>
                          <a:pt x="482" y="6"/>
                        </a:lnTo>
                        <a:lnTo>
                          <a:pt x="479" y="6"/>
                        </a:lnTo>
                        <a:lnTo>
                          <a:pt x="476" y="6"/>
                        </a:lnTo>
                        <a:lnTo>
                          <a:pt x="476" y="3"/>
                        </a:lnTo>
                        <a:lnTo>
                          <a:pt x="473" y="3"/>
                        </a:lnTo>
                        <a:lnTo>
                          <a:pt x="470" y="3"/>
                        </a:lnTo>
                        <a:lnTo>
                          <a:pt x="467" y="0"/>
                        </a:lnTo>
                        <a:lnTo>
                          <a:pt x="464" y="0"/>
                        </a:lnTo>
                        <a:lnTo>
                          <a:pt x="461" y="0"/>
                        </a:lnTo>
                        <a:lnTo>
                          <a:pt x="458" y="0"/>
                        </a:lnTo>
                        <a:lnTo>
                          <a:pt x="437" y="0"/>
                        </a:lnTo>
                        <a:lnTo>
                          <a:pt x="425" y="0"/>
                        </a:lnTo>
                        <a:lnTo>
                          <a:pt x="371" y="3"/>
                        </a:lnTo>
                        <a:lnTo>
                          <a:pt x="368" y="3"/>
                        </a:lnTo>
                        <a:lnTo>
                          <a:pt x="365" y="3"/>
                        </a:lnTo>
                        <a:lnTo>
                          <a:pt x="362" y="3"/>
                        </a:lnTo>
                        <a:lnTo>
                          <a:pt x="344" y="6"/>
                        </a:lnTo>
                        <a:lnTo>
                          <a:pt x="330" y="9"/>
                        </a:lnTo>
                        <a:lnTo>
                          <a:pt x="327" y="9"/>
                        </a:lnTo>
                        <a:lnTo>
                          <a:pt x="324" y="9"/>
                        </a:lnTo>
                        <a:lnTo>
                          <a:pt x="321" y="9"/>
                        </a:lnTo>
                        <a:lnTo>
                          <a:pt x="321" y="12"/>
                        </a:lnTo>
                        <a:lnTo>
                          <a:pt x="306" y="18"/>
                        </a:lnTo>
                        <a:lnTo>
                          <a:pt x="303" y="18"/>
                        </a:lnTo>
                        <a:lnTo>
                          <a:pt x="303" y="21"/>
                        </a:lnTo>
                        <a:lnTo>
                          <a:pt x="300" y="21"/>
                        </a:lnTo>
                        <a:lnTo>
                          <a:pt x="300" y="24"/>
                        </a:lnTo>
                        <a:lnTo>
                          <a:pt x="294" y="35"/>
                        </a:lnTo>
                        <a:lnTo>
                          <a:pt x="294" y="38"/>
                        </a:lnTo>
                        <a:lnTo>
                          <a:pt x="294" y="41"/>
                        </a:lnTo>
                        <a:lnTo>
                          <a:pt x="294" y="59"/>
                        </a:lnTo>
                        <a:lnTo>
                          <a:pt x="294" y="62"/>
                        </a:lnTo>
                        <a:lnTo>
                          <a:pt x="294" y="65"/>
                        </a:lnTo>
                        <a:lnTo>
                          <a:pt x="294" y="68"/>
                        </a:lnTo>
                        <a:lnTo>
                          <a:pt x="291" y="68"/>
                        </a:lnTo>
                        <a:lnTo>
                          <a:pt x="291" y="71"/>
                        </a:lnTo>
                        <a:lnTo>
                          <a:pt x="288" y="71"/>
                        </a:lnTo>
                        <a:lnTo>
                          <a:pt x="288" y="74"/>
                        </a:lnTo>
                        <a:lnTo>
                          <a:pt x="285" y="74"/>
                        </a:lnTo>
                        <a:lnTo>
                          <a:pt x="282" y="74"/>
                        </a:lnTo>
                        <a:lnTo>
                          <a:pt x="273" y="74"/>
                        </a:lnTo>
                        <a:lnTo>
                          <a:pt x="270" y="74"/>
                        </a:lnTo>
                        <a:lnTo>
                          <a:pt x="267" y="74"/>
                        </a:lnTo>
                        <a:lnTo>
                          <a:pt x="264" y="74"/>
                        </a:lnTo>
                        <a:lnTo>
                          <a:pt x="261" y="74"/>
                        </a:lnTo>
                        <a:lnTo>
                          <a:pt x="258" y="74"/>
                        </a:lnTo>
                        <a:lnTo>
                          <a:pt x="255" y="71"/>
                        </a:lnTo>
                        <a:lnTo>
                          <a:pt x="252" y="71"/>
                        </a:lnTo>
                        <a:lnTo>
                          <a:pt x="249" y="71"/>
                        </a:lnTo>
                        <a:lnTo>
                          <a:pt x="240" y="65"/>
                        </a:lnTo>
                        <a:lnTo>
                          <a:pt x="237" y="65"/>
                        </a:lnTo>
                        <a:lnTo>
                          <a:pt x="237" y="62"/>
                        </a:lnTo>
                        <a:lnTo>
                          <a:pt x="234" y="62"/>
                        </a:lnTo>
                        <a:lnTo>
                          <a:pt x="234" y="65"/>
                        </a:lnTo>
                        <a:lnTo>
                          <a:pt x="231" y="65"/>
                        </a:lnTo>
                        <a:lnTo>
                          <a:pt x="231" y="68"/>
                        </a:lnTo>
                        <a:lnTo>
                          <a:pt x="225" y="83"/>
                        </a:lnTo>
                        <a:lnTo>
                          <a:pt x="225" y="86"/>
                        </a:lnTo>
                        <a:lnTo>
                          <a:pt x="219" y="98"/>
                        </a:lnTo>
                        <a:lnTo>
                          <a:pt x="219" y="101"/>
                        </a:lnTo>
                        <a:lnTo>
                          <a:pt x="216" y="101"/>
                        </a:lnTo>
                        <a:lnTo>
                          <a:pt x="216" y="104"/>
                        </a:lnTo>
                        <a:lnTo>
                          <a:pt x="198" y="191"/>
                        </a:lnTo>
                        <a:lnTo>
                          <a:pt x="195" y="191"/>
                        </a:lnTo>
                        <a:lnTo>
                          <a:pt x="195" y="194"/>
                        </a:lnTo>
                        <a:lnTo>
                          <a:pt x="195" y="197"/>
                        </a:lnTo>
                        <a:lnTo>
                          <a:pt x="198" y="235"/>
                        </a:lnTo>
                        <a:lnTo>
                          <a:pt x="198" y="238"/>
                        </a:lnTo>
                        <a:lnTo>
                          <a:pt x="198" y="241"/>
                        </a:lnTo>
                        <a:lnTo>
                          <a:pt x="195" y="289"/>
                        </a:lnTo>
                        <a:lnTo>
                          <a:pt x="195" y="292"/>
                        </a:lnTo>
                        <a:lnTo>
                          <a:pt x="195" y="295"/>
                        </a:lnTo>
                        <a:lnTo>
                          <a:pt x="195" y="298"/>
                        </a:lnTo>
                        <a:lnTo>
                          <a:pt x="195" y="301"/>
                        </a:lnTo>
                        <a:lnTo>
                          <a:pt x="198" y="304"/>
                        </a:lnTo>
                        <a:lnTo>
                          <a:pt x="198" y="307"/>
                        </a:lnTo>
                        <a:lnTo>
                          <a:pt x="198" y="310"/>
                        </a:lnTo>
                        <a:lnTo>
                          <a:pt x="201" y="310"/>
                        </a:lnTo>
                        <a:lnTo>
                          <a:pt x="201" y="313"/>
                        </a:lnTo>
                        <a:lnTo>
                          <a:pt x="201" y="316"/>
                        </a:lnTo>
                        <a:lnTo>
                          <a:pt x="201" y="319"/>
                        </a:lnTo>
                        <a:lnTo>
                          <a:pt x="204" y="334"/>
                        </a:lnTo>
                        <a:lnTo>
                          <a:pt x="204" y="349"/>
                        </a:lnTo>
                        <a:lnTo>
                          <a:pt x="204" y="352"/>
                        </a:lnTo>
                        <a:lnTo>
                          <a:pt x="204" y="417"/>
                        </a:lnTo>
                        <a:lnTo>
                          <a:pt x="204" y="420"/>
                        </a:lnTo>
                        <a:lnTo>
                          <a:pt x="204" y="423"/>
                        </a:lnTo>
                        <a:lnTo>
                          <a:pt x="204" y="426"/>
                        </a:lnTo>
                        <a:lnTo>
                          <a:pt x="204" y="447"/>
                        </a:lnTo>
                        <a:lnTo>
                          <a:pt x="204" y="450"/>
                        </a:lnTo>
                        <a:lnTo>
                          <a:pt x="207" y="450"/>
                        </a:lnTo>
                        <a:lnTo>
                          <a:pt x="204" y="450"/>
                        </a:lnTo>
                        <a:lnTo>
                          <a:pt x="204" y="453"/>
                        </a:lnTo>
                        <a:lnTo>
                          <a:pt x="204" y="456"/>
                        </a:lnTo>
                        <a:lnTo>
                          <a:pt x="201" y="456"/>
                        </a:lnTo>
                        <a:lnTo>
                          <a:pt x="201" y="459"/>
                        </a:lnTo>
                        <a:lnTo>
                          <a:pt x="162" y="483"/>
                        </a:lnTo>
                        <a:lnTo>
                          <a:pt x="162" y="486"/>
                        </a:lnTo>
                        <a:lnTo>
                          <a:pt x="159" y="489"/>
                        </a:lnTo>
                        <a:lnTo>
                          <a:pt x="156" y="489"/>
                        </a:lnTo>
                        <a:lnTo>
                          <a:pt x="150" y="495"/>
                        </a:lnTo>
                        <a:lnTo>
                          <a:pt x="147" y="495"/>
                        </a:lnTo>
                        <a:lnTo>
                          <a:pt x="147" y="498"/>
                        </a:lnTo>
                        <a:lnTo>
                          <a:pt x="144" y="498"/>
                        </a:lnTo>
                        <a:lnTo>
                          <a:pt x="141" y="501"/>
                        </a:lnTo>
                        <a:lnTo>
                          <a:pt x="138" y="504"/>
                        </a:lnTo>
                        <a:lnTo>
                          <a:pt x="129" y="510"/>
                        </a:lnTo>
                        <a:lnTo>
                          <a:pt x="123" y="516"/>
                        </a:lnTo>
                        <a:lnTo>
                          <a:pt x="120" y="519"/>
                        </a:lnTo>
                        <a:lnTo>
                          <a:pt x="117" y="519"/>
                        </a:lnTo>
                        <a:lnTo>
                          <a:pt x="114" y="522"/>
                        </a:lnTo>
                        <a:lnTo>
                          <a:pt x="111" y="522"/>
                        </a:lnTo>
                        <a:lnTo>
                          <a:pt x="108" y="525"/>
                        </a:lnTo>
                        <a:lnTo>
                          <a:pt x="105" y="525"/>
                        </a:lnTo>
                        <a:lnTo>
                          <a:pt x="105" y="528"/>
                        </a:lnTo>
                        <a:lnTo>
                          <a:pt x="102" y="528"/>
                        </a:lnTo>
                        <a:lnTo>
                          <a:pt x="99" y="528"/>
                        </a:lnTo>
                        <a:lnTo>
                          <a:pt x="96" y="528"/>
                        </a:lnTo>
                        <a:lnTo>
                          <a:pt x="96" y="531"/>
                        </a:lnTo>
                        <a:lnTo>
                          <a:pt x="93" y="531"/>
                        </a:lnTo>
                        <a:lnTo>
                          <a:pt x="90" y="534"/>
                        </a:lnTo>
                        <a:lnTo>
                          <a:pt x="84" y="537"/>
                        </a:lnTo>
                        <a:lnTo>
                          <a:pt x="84" y="539"/>
                        </a:lnTo>
                        <a:lnTo>
                          <a:pt x="81" y="539"/>
                        </a:lnTo>
                        <a:lnTo>
                          <a:pt x="81" y="542"/>
                        </a:lnTo>
                        <a:lnTo>
                          <a:pt x="78" y="542"/>
                        </a:lnTo>
                        <a:lnTo>
                          <a:pt x="66" y="551"/>
                        </a:lnTo>
                        <a:lnTo>
                          <a:pt x="63" y="554"/>
                        </a:lnTo>
                        <a:lnTo>
                          <a:pt x="60" y="554"/>
                        </a:lnTo>
                        <a:lnTo>
                          <a:pt x="57" y="557"/>
                        </a:lnTo>
                        <a:lnTo>
                          <a:pt x="54" y="563"/>
                        </a:lnTo>
                        <a:lnTo>
                          <a:pt x="27" y="587"/>
                        </a:lnTo>
                        <a:lnTo>
                          <a:pt x="24" y="587"/>
                        </a:lnTo>
                        <a:lnTo>
                          <a:pt x="24" y="590"/>
                        </a:lnTo>
                        <a:lnTo>
                          <a:pt x="21" y="590"/>
                        </a:lnTo>
                        <a:lnTo>
                          <a:pt x="21" y="593"/>
                        </a:lnTo>
                        <a:lnTo>
                          <a:pt x="18" y="593"/>
                        </a:lnTo>
                        <a:lnTo>
                          <a:pt x="0" y="608"/>
                        </a:lnTo>
                      </a:path>
                    </a:pathLst>
                  </a:custGeom>
                  <a:noFill/>
                  <a:ln w="381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</p:grpSp>
          <p:sp>
            <p:nvSpPr>
              <p:cNvPr id="112" name="Freeform 28"/>
              <p:cNvSpPr>
                <a:spLocks/>
              </p:cNvSpPr>
              <p:nvPr/>
            </p:nvSpPr>
            <p:spPr bwMode="auto">
              <a:xfrm>
                <a:off x="4521200" y="5008563"/>
                <a:ext cx="681038" cy="855663"/>
              </a:xfrm>
              <a:custGeom>
                <a:avLst/>
                <a:gdLst>
                  <a:gd name="T0" fmla="*/ 2147483646 w 429"/>
                  <a:gd name="T1" fmla="*/ 2147483646 h 539"/>
                  <a:gd name="T2" fmla="*/ 2147483646 w 429"/>
                  <a:gd name="T3" fmla="*/ 2147483646 h 539"/>
                  <a:gd name="T4" fmla="*/ 2147483646 w 429"/>
                  <a:gd name="T5" fmla="*/ 2147483646 h 539"/>
                  <a:gd name="T6" fmla="*/ 2147483646 w 429"/>
                  <a:gd name="T7" fmla="*/ 2147483646 h 539"/>
                  <a:gd name="T8" fmla="*/ 2147483646 w 429"/>
                  <a:gd name="T9" fmla="*/ 2147483646 h 539"/>
                  <a:gd name="T10" fmla="*/ 2147483646 w 429"/>
                  <a:gd name="T11" fmla="*/ 2147483646 h 539"/>
                  <a:gd name="T12" fmla="*/ 2147483646 w 429"/>
                  <a:gd name="T13" fmla="*/ 2147483646 h 539"/>
                  <a:gd name="T14" fmla="*/ 2147483646 w 429"/>
                  <a:gd name="T15" fmla="*/ 2147483646 h 539"/>
                  <a:gd name="T16" fmla="*/ 2147483646 w 429"/>
                  <a:gd name="T17" fmla="*/ 2147483646 h 539"/>
                  <a:gd name="T18" fmla="*/ 2147483646 w 429"/>
                  <a:gd name="T19" fmla="*/ 2147483646 h 539"/>
                  <a:gd name="T20" fmla="*/ 2147483646 w 429"/>
                  <a:gd name="T21" fmla="*/ 2147483646 h 539"/>
                  <a:gd name="T22" fmla="*/ 2147483646 w 429"/>
                  <a:gd name="T23" fmla="*/ 2147483646 h 539"/>
                  <a:gd name="T24" fmla="*/ 2147483646 w 429"/>
                  <a:gd name="T25" fmla="*/ 2147483646 h 539"/>
                  <a:gd name="T26" fmla="*/ 2147483646 w 429"/>
                  <a:gd name="T27" fmla="*/ 2147483646 h 539"/>
                  <a:gd name="T28" fmla="*/ 2147483646 w 429"/>
                  <a:gd name="T29" fmla="*/ 2147483646 h 539"/>
                  <a:gd name="T30" fmla="*/ 2147483646 w 429"/>
                  <a:gd name="T31" fmla="*/ 2147483646 h 539"/>
                  <a:gd name="T32" fmla="*/ 2147483646 w 429"/>
                  <a:gd name="T33" fmla="*/ 2147483646 h 539"/>
                  <a:gd name="T34" fmla="*/ 2147483646 w 429"/>
                  <a:gd name="T35" fmla="*/ 2147483646 h 539"/>
                  <a:gd name="T36" fmla="*/ 2147483646 w 429"/>
                  <a:gd name="T37" fmla="*/ 2147483646 h 539"/>
                  <a:gd name="T38" fmla="*/ 2147483646 w 429"/>
                  <a:gd name="T39" fmla="*/ 2147483646 h 539"/>
                  <a:gd name="T40" fmla="*/ 2147483646 w 429"/>
                  <a:gd name="T41" fmla="*/ 2147483646 h 539"/>
                  <a:gd name="T42" fmla="*/ 2147483646 w 429"/>
                  <a:gd name="T43" fmla="*/ 2147483646 h 539"/>
                  <a:gd name="T44" fmla="*/ 2147483646 w 429"/>
                  <a:gd name="T45" fmla="*/ 2147483646 h 539"/>
                  <a:gd name="T46" fmla="*/ 2147483646 w 429"/>
                  <a:gd name="T47" fmla="*/ 2147483646 h 539"/>
                  <a:gd name="T48" fmla="*/ 2147483646 w 429"/>
                  <a:gd name="T49" fmla="*/ 2147483646 h 539"/>
                  <a:gd name="T50" fmla="*/ 2147483646 w 429"/>
                  <a:gd name="T51" fmla="*/ 2147483646 h 539"/>
                  <a:gd name="T52" fmla="*/ 2147483646 w 429"/>
                  <a:gd name="T53" fmla="*/ 2147483646 h 539"/>
                  <a:gd name="T54" fmla="*/ 2147483646 w 429"/>
                  <a:gd name="T55" fmla="*/ 2147483646 h 539"/>
                  <a:gd name="T56" fmla="*/ 2147483646 w 429"/>
                  <a:gd name="T57" fmla="*/ 2147483646 h 539"/>
                  <a:gd name="T58" fmla="*/ 2147483646 w 429"/>
                  <a:gd name="T59" fmla="*/ 2147483646 h 539"/>
                  <a:gd name="T60" fmla="*/ 2147483646 w 429"/>
                  <a:gd name="T61" fmla="*/ 2147483646 h 539"/>
                  <a:gd name="T62" fmla="*/ 2147483646 w 429"/>
                  <a:gd name="T63" fmla="*/ 2147483646 h 539"/>
                  <a:gd name="T64" fmla="*/ 2147483646 w 429"/>
                  <a:gd name="T65" fmla="*/ 2147483646 h 539"/>
                  <a:gd name="T66" fmla="*/ 2147483646 w 429"/>
                  <a:gd name="T67" fmla="*/ 2147483646 h 539"/>
                  <a:gd name="T68" fmla="*/ 2147483646 w 429"/>
                  <a:gd name="T69" fmla="*/ 2147483646 h 539"/>
                  <a:gd name="T70" fmla="*/ 2147483646 w 429"/>
                  <a:gd name="T71" fmla="*/ 2147483646 h 539"/>
                  <a:gd name="T72" fmla="*/ 2147483646 w 429"/>
                  <a:gd name="T73" fmla="*/ 2147483646 h 539"/>
                  <a:gd name="T74" fmla="*/ 2147483646 w 429"/>
                  <a:gd name="T75" fmla="*/ 2147483646 h 539"/>
                  <a:gd name="T76" fmla="*/ 2147483646 w 429"/>
                  <a:gd name="T77" fmla="*/ 2147483646 h 539"/>
                  <a:gd name="T78" fmla="*/ 2147483646 w 429"/>
                  <a:gd name="T79" fmla="*/ 2147483646 h 539"/>
                  <a:gd name="T80" fmla="*/ 2147483646 w 429"/>
                  <a:gd name="T81" fmla="*/ 2147483646 h 539"/>
                  <a:gd name="T82" fmla="*/ 2147483646 w 429"/>
                  <a:gd name="T83" fmla="*/ 2147483646 h 539"/>
                  <a:gd name="T84" fmla="*/ 2147483646 w 429"/>
                  <a:gd name="T85" fmla="*/ 2147483646 h 539"/>
                  <a:gd name="T86" fmla="*/ 2147483646 w 429"/>
                  <a:gd name="T87" fmla="*/ 2147483646 h 539"/>
                  <a:gd name="T88" fmla="*/ 2147483646 w 429"/>
                  <a:gd name="T89" fmla="*/ 2147483646 h 539"/>
                  <a:gd name="T90" fmla="*/ 2147483646 w 429"/>
                  <a:gd name="T91" fmla="*/ 2147483646 h 539"/>
                  <a:gd name="T92" fmla="*/ 2147483646 w 429"/>
                  <a:gd name="T93" fmla="*/ 2147483646 h 539"/>
                  <a:gd name="T94" fmla="*/ 2147483646 w 429"/>
                  <a:gd name="T95" fmla="*/ 2147483646 h 539"/>
                  <a:gd name="T96" fmla="*/ 2147483646 w 429"/>
                  <a:gd name="T97" fmla="*/ 2147483646 h 539"/>
                  <a:gd name="T98" fmla="*/ 2147483646 w 429"/>
                  <a:gd name="T99" fmla="*/ 2147483646 h 539"/>
                  <a:gd name="T100" fmla="*/ 2147483646 w 429"/>
                  <a:gd name="T101" fmla="*/ 2147483646 h 539"/>
                  <a:gd name="T102" fmla="*/ 2147483646 w 429"/>
                  <a:gd name="T103" fmla="*/ 2147483646 h 539"/>
                  <a:gd name="T104" fmla="*/ 2147483646 w 429"/>
                  <a:gd name="T105" fmla="*/ 2147483646 h 539"/>
                  <a:gd name="T106" fmla="*/ 2147483646 w 429"/>
                  <a:gd name="T107" fmla="*/ 2147483646 h 539"/>
                  <a:gd name="T108" fmla="*/ 2147483646 w 429"/>
                  <a:gd name="T109" fmla="*/ 2147483646 h 539"/>
                  <a:gd name="T110" fmla="*/ 2147483646 w 429"/>
                  <a:gd name="T111" fmla="*/ 2147483646 h 539"/>
                  <a:gd name="T112" fmla="*/ 2147483646 w 429"/>
                  <a:gd name="T113" fmla="*/ 2147483646 h 53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29" h="539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5" y="6"/>
                    </a:lnTo>
                    <a:lnTo>
                      <a:pt x="21" y="32"/>
                    </a:lnTo>
                    <a:lnTo>
                      <a:pt x="24" y="32"/>
                    </a:lnTo>
                    <a:lnTo>
                      <a:pt x="24" y="35"/>
                    </a:lnTo>
                    <a:lnTo>
                      <a:pt x="40" y="54"/>
                    </a:lnTo>
                    <a:lnTo>
                      <a:pt x="45" y="62"/>
                    </a:lnTo>
                    <a:lnTo>
                      <a:pt x="48" y="62"/>
                    </a:lnTo>
                    <a:lnTo>
                      <a:pt x="48" y="64"/>
                    </a:lnTo>
                    <a:lnTo>
                      <a:pt x="66" y="91"/>
                    </a:lnTo>
                    <a:lnTo>
                      <a:pt x="69" y="91"/>
                    </a:lnTo>
                    <a:lnTo>
                      <a:pt x="69" y="93"/>
                    </a:lnTo>
                    <a:lnTo>
                      <a:pt x="109" y="152"/>
                    </a:lnTo>
                    <a:lnTo>
                      <a:pt x="122" y="173"/>
                    </a:lnTo>
                    <a:lnTo>
                      <a:pt x="122" y="176"/>
                    </a:lnTo>
                    <a:lnTo>
                      <a:pt x="125" y="176"/>
                    </a:lnTo>
                    <a:lnTo>
                      <a:pt x="125" y="178"/>
                    </a:lnTo>
                    <a:lnTo>
                      <a:pt x="125" y="181"/>
                    </a:lnTo>
                    <a:lnTo>
                      <a:pt x="128" y="184"/>
                    </a:lnTo>
                    <a:lnTo>
                      <a:pt x="128" y="186"/>
                    </a:lnTo>
                    <a:lnTo>
                      <a:pt x="130" y="189"/>
                    </a:lnTo>
                    <a:lnTo>
                      <a:pt x="130" y="192"/>
                    </a:lnTo>
                    <a:lnTo>
                      <a:pt x="130" y="197"/>
                    </a:lnTo>
                    <a:lnTo>
                      <a:pt x="130" y="200"/>
                    </a:lnTo>
                    <a:lnTo>
                      <a:pt x="133" y="202"/>
                    </a:lnTo>
                    <a:lnTo>
                      <a:pt x="133" y="205"/>
                    </a:lnTo>
                    <a:lnTo>
                      <a:pt x="133" y="210"/>
                    </a:lnTo>
                    <a:lnTo>
                      <a:pt x="130" y="213"/>
                    </a:lnTo>
                    <a:lnTo>
                      <a:pt x="130" y="216"/>
                    </a:lnTo>
                    <a:lnTo>
                      <a:pt x="130" y="221"/>
                    </a:lnTo>
                    <a:lnTo>
                      <a:pt x="130" y="223"/>
                    </a:lnTo>
                    <a:lnTo>
                      <a:pt x="128" y="226"/>
                    </a:lnTo>
                    <a:lnTo>
                      <a:pt x="128" y="229"/>
                    </a:lnTo>
                    <a:lnTo>
                      <a:pt x="125" y="229"/>
                    </a:lnTo>
                    <a:lnTo>
                      <a:pt x="125" y="231"/>
                    </a:lnTo>
                    <a:lnTo>
                      <a:pt x="114" y="253"/>
                    </a:lnTo>
                    <a:lnTo>
                      <a:pt x="114" y="255"/>
                    </a:lnTo>
                    <a:lnTo>
                      <a:pt x="112" y="255"/>
                    </a:lnTo>
                    <a:lnTo>
                      <a:pt x="112" y="258"/>
                    </a:lnTo>
                    <a:lnTo>
                      <a:pt x="112" y="261"/>
                    </a:lnTo>
                    <a:lnTo>
                      <a:pt x="109" y="261"/>
                    </a:lnTo>
                    <a:lnTo>
                      <a:pt x="109" y="263"/>
                    </a:lnTo>
                    <a:lnTo>
                      <a:pt x="109" y="266"/>
                    </a:lnTo>
                    <a:lnTo>
                      <a:pt x="50" y="375"/>
                    </a:lnTo>
                    <a:lnTo>
                      <a:pt x="50" y="377"/>
                    </a:lnTo>
                    <a:lnTo>
                      <a:pt x="48" y="380"/>
                    </a:lnTo>
                    <a:lnTo>
                      <a:pt x="48" y="383"/>
                    </a:lnTo>
                    <a:lnTo>
                      <a:pt x="42" y="388"/>
                    </a:lnTo>
                    <a:lnTo>
                      <a:pt x="42" y="391"/>
                    </a:lnTo>
                    <a:lnTo>
                      <a:pt x="42" y="393"/>
                    </a:lnTo>
                    <a:lnTo>
                      <a:pt x="40" y="393"/>
                    </a:lnTo>
                    <a:lnTo>
                      <a:pt x="40" y="396"/>
                    </a:lnTo>
                    <a:lnTo>
                      <a:pt x="40" y="399"/>
                    </a:lnTo>
                    <a:lnTo>
                      <a:pt x="40" y="401"/>
                    </a:lnTo>
                    <a:lnTo>
                      <a:pt x="40" y="404"/>
                    </a:lnTo>
                    <a:lnTo>
                      <a:pt x="40" y="407"/>
                    </a:lnTo>
                    <a:lnTo>
                      <a:pt x="40" y="409"/>
                    </a:lnTo>
                    <a:lnTo>
                      <a:pt x="40" y="412"/>
                    </a:lnTo>
                    <a:lnTo>
                      <a:pt x="40" y="415"/>
                    </a:lnTo>
                    <a:lnTo>
                      <a:pt x="42" y="415"/>
                    </a:lnTo>
                    <a:lnTo>
                      <a:pt x="45" y="423"/>
                    </a:lnTo>
                    <a:lnTo>
                      <a:pt x="45" y="425"/>
                    </a:lnTo>
                    <a:lnTo>
                      <a:pt x="45" y="428"/>
                    </a:lnTo>
                    <a:lnTo>
                      <a:pt x="48" y="428"/>
                    </a:lnTo>
                    <a:lnTo>
                      <a:pt x="48" y="431"/>
                    </a:lnTo>
                    <a:lnTo>
                      <a:pt x="48" y="433"/>
                    </a:lnTo>
                    <a:lnTo>
                      <a:pt x="50" y="433"/>
                    </a:lnTo>
                    <a:lnTo>
                      <a:pt x="50" y="436"/>
                    </a:lnTo>
                    <a:lnTo>
                      <a:pt x="53" y="436"/>
                    </a:lnTo>
                    <a:lnTo>
                      <a:pt x="53" y="438"/>
                    </a:lnTo>
                    <a:lnTo>
                      <a:pt x="56" y="438"/>
                    </a:lnTo>
                    <a:lnTo>
                      <a:pt x="58" y="438"/>
                    </a:lnTo>
                    <a:lnTo>
                      <a:pt x="58" y="441"/>
                    </a:lnTo>
                    <a:lnTo>
                      <a:pt x="61" y="441"/>
                    </a:lnTo>
                    <a:lnTo>
                      <a:pt x="72" y="444"/>
                    </a:lnTo>
                    <a:lnTo>
                      <a:pt x="72" y="446"/>
                    </a:lnTo>
                    <a:lnTo>
                      <a:pt x="74" y="446"/>
                    </a:lnTo>
                    <a:lnTo>
                      <a:pt x="77" y="449"/>
                    </a:lnTo>
                    <a:lnTo>
                      <a:pt x="80" y="449"/>
                    </a:lnTo>
                    <a:lnTo>
                      <a:pt x="85" y="452"/>
                    </a:lnTo>
                    <a:lnTo>
                      <a:pt x="88" y="452"/>
                    </a:lnTo>
                    <a:lnTo>
                      <a:pt x="90" y="454"/>
                    </a:lnTo>
                    <a:lnTo>
                      <a:pt x="96" y="457"/>
                    </a:lnTo>
                    <a:lnTo>
                      <a:pt x="96" y="460"/>
                    </a:lnTo>
                    <a:lnTo>
                      <a:pt x="104" y="465"/>
                    </a:lnTo>
                    <a:lnTo>
                      <a:pt x="106" y="468"/>
                    </a:lnTo>
                    <a:lnTo>
                      <a:pt x="109" y="468"/>
                    </a:lnTo>
                    <a:lnTo>
                      <a:pt x="109" y="470"/>
                    </a:lnTo>
                    <a:lnTo>
                      <a:pt x="112" y="470"/>
                    </a:lnTo>
                    <a:lnTo>
                      <a:pt x="112" y="473"/>
                    </a:lnTo>
                    <a:lnTo>
                      <a:pt x="114" y="473"/>
                    </a:lnTo>
                    <a:lnTo>
                      <a:pt x="114" y="476"/>
                    </a:lnTo>
                    <a:lnTo>
                      <a:pt x="117" y="478"/>
                    </a:lnTo>
                    <a:lnTo>
                      <a:pt x="120" y="478"/>
                    </a:lnTo>
                    <a:lnTo>
                      <a:pt x="122" y="478"/>
                    </a:lnTo>
                    <a:lnTo>
                      <a:pt x="128" y="484"/>
                    </a:lnTo>
                    <a:lnTo>
                      <a:pt x="130" y="484"/>
                    </a:lnTo>
                    <a:lnTo>
                      <a:pt x="133" y="484"/>
                    </a:lnTo>
                    <a:lnTo>
                      <a:pt x="136" y="484"/>
                    </a:lnTo>
                    <a:lnTo>
                      <a:pt x="136" y="486"/>
                    </a:lnTo>
                    <a:lnTo>
                      <a:pt x="138" y="486"/>
                    </a:lnTo>
                    <a:lnTo>
                      <a:pt x="168" y="492"/>
                    </a:lnTo>
                    <a:lnTo>
                      <a:pt x="170" y="492"/>
                    </a:lnTo>
                    <a:lnTo>
                      <a:pt x="173" y="492"/>
                    </a:lnTo>
                    <a:lnTo>
                      <a:pt x="176" y="492"/>
                    </a:lnTo>
                    <a:lnTo>
                      <a:pt x="178" y="492"/>
                    </a:lnTo>
                    <a:lnTo>
                      <a:pt x="181" y="492"/>
                    </a:lnTo>
                    <a:lnTo>
                      <a:pt x="184" y="492"/>
                    </a:lnTo>
                    <a:lnTo>
                      <a:pt x="186" y="492"/>
                    </a:lnTo>
                    <a:lnTo>
                      <a:pt x="186" y="494"/>
                    </a:lnTo>
                    <a:lnTo>
                      <a:pt x="189" y="494"/>
                    </a:lnTo>
                    <a:lnTo>
                      <a:pt x="192" y="494"/>
                    </a:lnTo>
                    <a:lnTo>
                      <a:pt x="194" y="494"/>
                    </a:lnTo>
                    <a:lnTo>
                      <a:pt x="197" y="494"/>
                    </a:lnTo>
                    <a:lnTo>
                      <a:pt x="200" y="494"/>
                    </a:lnTo>
                    <a:lnTo>
                      <a:pt x="202" y="494"/>
                    </a:lnTo>
                    <a:lnTo>
                      <a:pt x="205" y="494"/>
                    </a:lnTo>
                    <a:lnTo>
                      <a:pt x="208" y="497"/>
                    </a:lnTo>
                    <a:lnTo>
                      <a:pt x="210" y="497"/>
                    </a:lnTo>
                    <a:lnTo>
                      <a:pt x="210" y="500"/>
                    </a:lnTo>
                    <a:lnTo>
                      <a:pt x="213" y="500"/>
                    </a:lnTo>
                    <a:lnTo>
                      <a:pt x="213" y="502"/>
                    </a:lnTo>
                    <a:lnTo>
                      <a:pt x="216" y="505"/>
                    </a:lnTo>
                    <a:lnTo>
                      <a:pt x="216" y="508"/>
                    </a:lnTo>
                    <a:lnTo>
                      <a:pt x="218" y="510"/>
                    </a:lnTo>
                    <a:lnTo>
                      <a:pt x="221" y="510"/>
                    </a:lnTo>
                    <a:lnTo>
                      <a:pt x="221" y="513"/>
                    </a:lnTo>
                    <a:lnTo>
                      <a:pt x="224" y="513"/>
                    </a:lnTo>
                    <a:lnTo>
                      <a:pt x="224" y="515"/>
                    </a:lnTo>
                    <a:lnTo>
                      <a:pt x="226" y="515"/>
                    </a:lnTo>
                    <a:lnTo>
                      <a:pt x="229" y="515"/>
                    </a:lnTo>
                    <a:lnTo>
                      <a:pt x="229" y="518"/>
                    </a:lnTo>
                    <a:lnTo>
                      <a:pt x="232" y="518"/>
                    </a:lnTo>
                    <a:lnTo>
                      <a:pt x="234" y="521"/>
                    </a:lnTo>
                    <a:lnTo>
                      <a:pt x="237" y="521"/>
                    </a:lnTo>
                    <a:lnTo>
                      <a:pt x="240" y="521"/>
                    </a:lnTo>
                    <a:lnTo>
                      <a:pt x="242" y="521"/>
                    </a:lnTo>
                    <a:lnTo>
                      <a:pt x="245" y="523"/>
                    </a:lnTo>
                    <a:lnTo>
                      <a:pt x="248" y="523"/>
                    </a:lnTo>
                    <a:lnTo>
                      <a:pt x="256" y="523"/>
                    </a:lnTo>
                    <a:lnTo>
                      <a:pt x="258" y="523"/>
                    </a:lnTo>
                    <a:lnTo>
                      <a:pt x="264" y="523"/>
                    </a:lnTo>
                    <a:lnTo>
                      <a:pt x="266" y="523"/>
                    </a:lnTo>
                    <a:lnTo>
                      <a:pt x="290" y="521"/>
                    </a:lnTo>
                    <a:lnTo>
                      <a:pt x="293" y="521"/>
                    </a:lnTo>
                    <a:lnTo>
                      <a:pt x="296" y="521"/>
                    </a:lnTo>
                    <a:lnTo>
                      <a:pt x="298" y="521"/>
                    </a:lnTo>
                    <a:lnTo>
                      <a:pt x="301" y="521"/>
                    </a:lnTo>
                    <a:lnTo>
                      <a:pt x="301" y="523"/>
                    </a:lnTo>
                    <a:lnTo>
                      <a:pt x="304" y="523"/>
                    </a:lnTo>
                    <a:lnTo>
                      <a:pt x="306" y="526"/>
                    </a:lnTo>
                    <a:lnTo>
                      <a:pt x="320" y="534"/>
                    </a:lnTo>
                    <a:lnTo>
                      <a:pt x="322" y="534"/>
                    </a:lnTo>
                    <a:lnTo>
                      <a:pt x="322" y="537"/>
                    </a:lnTo>
                    <a:lnTo>
                      <a:pt x="325" y="537"/>
                    </a:lnTo>
                    <a:lnTo>
                      <a:pt x="328" y="537"/>
                    </a:lnTo>
                    <a:lnTo>
                      <a:pt x="330" y="537"/>
                    </a:lnTo>
                    <a:lnTo>
                      <a:pt x="333" y="537"/>
                    </a:lnTo>
                    <a:lnTo>
                      <a:pt x="336" y="537"/>
                    </a:lnTo>
                    <a:lnTo>
                      <a:pt x="349" y="537"/>
                    </a:lnTo>
                    <a:lnTo>
                      <a:pt x="352" y="537"/>
                    </a:lnTo>
                    <a:lnTo>
                      <a:pt x="354" y="537"/>
                    </a:lnTo>
                    <a:lnTo>
                      <a:pt x="400" y="537"/>
                    </a:lnTo>
                    <a:lnTo>
                      <a:pt x="402" y="537"/>
                    </a:lnTo>
                    <a:lnTo>
                      <a:pt x="405" y="537"/>
                    </a:lnTo>
                    <a:lnTo>
                      <a:pt x="408" y="537"/>
                    </a:lnTo>
                    <a:lnTo>
                      <a:pt x="410" y="537"/>
                    </a:lnTo>
                    <a:lnTo>
                      <a:pt x="429" y="539"/>
                    </a:lnTo>
                  </a:path>
                </a:pathLst>
              </a:custGeom>
              <a:noFill/>
              <a:ln w="25400">
                <a:solidFill>
                  <a:srgbClr val="FF4D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176" name="群組 62"/>
            <p:cNvGrpSpPr>
              <a:grpSpLocks/>
            </p:cNvGrpSpPr>
            <p:nvPr/>
          </p:nvGrpSpPr>
          <p:grpSpPr bwMode="auto">
            <a:xfrm>
              <a:off x="3430588" y="4208463"/>
              <a:ext cx="500062" cy="495300"/>
              <a:chOff x="3430588" y="4208463"/>
              <a:chExt cx="500063" cy="495300"/>
            </a:xfrm>
          </p:grpSpPr>
          <p:sp>
            <p:nvSpPr>
              <p:cNvPr id="177" name="Freeform 6"/>
              <p:cNvSpPr>
                <a:spLocks/>
              </p:cNvSpPr>
              <p:nvPr/>
            </p:nvSpPr>
            <p:spPr bwMode="auto">
              <a:xfrm>
                <a:off x="3514725" y="4208463"/>
                <a:ext cx="19050" cy="26988"/>
              </a:xfrm>
              <a:custGeom>
                <a:avLst/>
                <a:gdLst>
                  <a:gd name="T0" fmla="*/ 0 w 36"/>
                  <a:gd name="T1" fmla="*/ 2147483646 h 51"/>
                  <a:gd name="T2" fmla="*/ 2147483646 w 36"/>
                  <a:gd name="T3" fmla="*/ 2147483646 h 51"/>
                  <a:gd name="T4" fmla="*/ 2147483646 w 36"/>
                  <a:gd name="T5" fmla="*/ 2147483646 h 51"/>
                  <a:gd name="T6" fmla="*/ 2147483646 w 36"/>
                  <a:gd name="T7" fmla="*/ 2147483646 h 51"/>
                  <a:gd name="T8" fmla="*/ 2147483646 w 36"/>
                  <a:gd name="T9" fmla="*/ 2147483646 h 51"/>
                  <a:gd name="T10" fmla="*/ 2147483646 w 36"/>
                  <a:gd name="T11" fmla="*/ 2147483646 h 51"/>
                  <a:gd name="T12" fmla="*/ 2147483646 w 36"/>
                  <a:gd name="T13" fmla="*/ 2147483646 h 51"/>
                  <a:gd name="T14" fmla="*/ 2147483646 w 36"/>
                  <a:gd name="T15" fmla="*/ 2147483646 h 51"/>
                  <a:gd name="T16" fmla="*/ 2147483646 w 36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"/>
                  <a:gd name="T28" fmla="*/ 0 h 51"/>
                  <a:gd name="T29" fmla="*/ 36 w 36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" h="51">
                    <a:moveTo>
                      <a:pt x="0" y="51"/>
                    </a:moveTo>
                    <a:lnTo>
                      <a:pt x="1" y="50"/>
                    </a:lnTo>
                    <a:lnTo>
                      <a:pt x="6" y="47"/>
                    </a:lnTo>
                    <a:lnTo>
                      <a:pt x="10" y="42"/>
                    </a:lnTo>
                    <a:lnTo>
                      <a:pt x="15" y="38"/>
                    </a:lnTo>
                    <a:lnTo>
                      <a:pt x="19" y="33"/>
                    </a:lnTo>
                    <a:lnTo>
                      <a:pt x="24" y="29"/>
                    </a:lnTo>
                    <a:lnTo>
                      <a:pt x="25" y="26"/>
                    </a:lnTo>
                    <a:lnTo>
                      <a:pt x="36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8" name="Freeform 7"/>
              <p:cNvSpPr>
                <a:spLocks/>
              </p:cNvSpPr>
              <p:nvPr/>
            </p:nvSpPr>
            <p:spPr bwMode="auto">
              <a:xfrm>
                <a:off x="3433763" y="4360863"/>
                <a:ext cx="254000" cy="336550"/>
              </a:xfrm>
              <a:custGeom>
                <a:avLst/>
                <a:gdLst>
                  <a:gd name="T0" fmla="*/ 2147483646 w 480"/>
                  <a:gd name="T1" fmla="*/ 2147483646 h 637"/>
                  <a:gd name="T2" fmla="*/ 2147483646 w 480"/>
                  <a:gd name="T3" fmla="*/ 2147483646 h 637"/>
                  <a:gd name="T4" fmla="*/ 2147483646 w 480"/>
                  <a:gd name="T5" fmla="*/ 2147483646 h 637"/>
                  <a:gd name="T6" fmla="*/ 2147483646 w 480"/>
                  <a:gd name="T7" fmla="*/ 2147483646 h 637"/>
                  <a:gd name="T8" fmla="*/ 2147483646 w 480"/>
                  <a:gd name="T9" fmla="*/ 2147483646 h 637"/>
                  <a:gd name="T10" fmla="*/ 2147483646 w 480"/>
                  <a:gd name="T11" fmla="*/ 2147483646 h 637"/>
                  <a:gd name="T12" fmla="*/ 2147483646 w 480"/>
                  <a:gd name="T13" fmla="*/ 2147483646 h 637"/>
                  <a:gd name="T14" fmla="*/ 2147483646 w 480"/>
                  <a:gd name="T15" fmla="*/ 2147483646 h 637"/>
                  <a:gd name="T16" fmla="*/ 2147483646 w 480"/>
                  <a:gd name="T17" fmla="*/ 2147483646 h 637"/>
                  <a:gd name="T18" fmla="*/ 2147483646 w 480"/>
                  <a:gd name="T19" fmla="*/ 2147483646 h 637"/>
                  <a:gd name="T20" fmla="*/ 2147483646 w 480"/>
                  <a:gd name="T21" fmla="*/ 2147483646 h 637"/>
                  <a:gd name="T22" fmla="*/ 2147483646 w 480"/>
                  <a:gd name="T23" fmla="*/ 2147483646 h 637"/>
                  <a:gd name="T24" fmla="*/ 2147483646 w 480"/>
                  <a:gd name="T25" fmla="*/ 2147483646 h 637"/>
                  <a:gd name="T26" fmla="*/ 2147483646 w 480"/>
                  <a:gd name="T27" fmla="*/ 2147483646 h 637"/>
                  <a:gd name="T28" fmla="*/ 2147483646 w 480"/>
                  <a:gd name="T29" fmla="*/ 2147483646 h 637"/>
                  <a:gd name="T30" fmla="*/ 2147483646 w 480"/>
                  <a:gd name="T31" fmla="*/ 2147483646 h 637"/>
                  <a:gd name="T32" fmla="*/ 2147483646 w 480"/>
                  <a:gd name="T33" fmla="*/ 2147483646 h 637"/>
                  <a:gd name="T34" fmla="*/ 2147483646 w 480"/>
                  <a:gd name="T35" fmla="*/ 2147483646 h 637"/>
                  <a:gd name="T36" fmla="*/ 2147483646 w 480"/>
                  <a:gd name="T37" fmla="*/ 2147483646 h 637"/>
                  <a:gd name="T38" fmla="*/ 2147483646 w 480"/>
                  <a:gd name="T39" fmla="*/ 2147483646 h 637"/>
                  <a:gd name="T40" fmla="*/ 2147483646 w 480"/>
                  <a:gd name="T41" fmla="*/ 2147483646 h 637"/>
                  <a:gd name="T42" fmla="*/ 2147483646 w 480"/>
                  <a:gd name="T43" fmla="*/ 2147483646 h 637"/>
                  <a:gd name="T44" fmla="*/ 2147483646 w 480"/>
                  <a:gd name="T45" fmla="*/ 2147483646 h 637"/>
                  <a:gd name="T46" fmla="*/ 2147483646 w 480"/>
                  <a:gd name="T47" fmla="*/ 2147483646 h 637"/>
                  <a:gd name="T48" fmla="*/ 2147483646 w 480"/>
                  <a:gd name="T49" fmla="*/ 2147483646 h 637"/>
                  <a:gd name="T50" fmla="*/ 2147483646 w 480"/>
                  <a:gd name="T51" fmla="*/ 2147483646 h 637"/>
                  <a:gd name="T52" fmla="*/ 2147483646 w 480"/>
                  <a:gd name="T53" fmla="*/ 2147483646 h 637"/>
                  <a:gd name="T54" fmla="*/ 2147483646 w 480"/>
                  <a:gd name="T55" fmla="*/ 2147483646 h 637"/>
                  <a:gd name="T56" fmla="*/ 2147483646 w 480"/>
                  <a:gd name="T57" fmla="*/ 2147483646 h 637"/>
                  <a:gd name="T58" fmla="*/ 2147483646 w 480"/>
                  <a:gd name="T59" fmla="*/ 2147483646 h 637"/>
                  <a:gd name="T60" fmla="*/ 2147483646 w 480"/>
                  <a:gd name="T61" fmla="*/ 2147483646 h 637"/>
                  <a:gd name="T62" fmla="*/ 2147483646 w 480"/>
                  <a:gd name="T63" fmla="*/ 2147483646 h 637"/>
                  <a:gd name="T64" fmla="*/ 2147483646 w 480"/>
                  <a:gd name="T65" fmla="*/ 2147483646 h 637"/>
                  <a:gd name="T66" fmla="*/ 2147483646 w 480"/>
                  <a:gd name="T67" fmla="*/ 2147483646 h 637"/>
                  <a:gd name="T68" fmla="*/ 2147483646 w 480"/>
                  <a:gd name="T69" fmla="*/ 2147483646 h 637"/>
                  <a:gd name="T70" fmla="*/ 0 w 480"/>
                  <a:gd name="T71" fmla="*/ 0 h 6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80"/>
                  <a:gd name="T109" fmla="*/ 0 h 637"/>
                  <a:gd name="T110" fmla="*/ 480 w 480"/>
                  <a:gd name="T111" fmla="*/ 637 h 63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80" h="637">
                    <a:moveTo>
                      <a:pt x="480" y="637"/>
                    </a:moveTo>
                    <a:lnTo>
                      <a:pt x="399" y="535"/>
                    </a:lnTo>
                    <a:lnTo>
                      <a:pt x="311" y="427"/>
                    </a:lnTo>
                    <a:lnTo>
                      <a:pt x="275" y="381"/>
                    </a:lnTo>
                    <a:lnTo>
                      <a:pt x="273" y="379"/>
                    </a:lnTo>
                    <a:lnTo>
                      <a:pt x="272" y="376"/>
                    </a:lnTo>
                    <a:lnTo>
                      <a:pt x="270" y="375"/>
                    </a:lnTo>
                    <a:lnTo>
                      <a:pt x="269" y="373"/>
                    </a:lnTo>
                    <a:lnTo>
                      <a:pt x="252" y="345"/>
                    </a:lnTo>
                    <a:lnTo>
                      <a:pt x="221" y="289"/>
                    </a:lnTo>
                    <a:lnTo>
                      <a:pt x="168" y="213"/>
                    </a:lnTo>
                    <a:lnTo>
                      <a:pt x="168" y="211"/>
                    </a:lnTo>
                    <a:lnTo>
                      <a:pt x="167" y="211"/>
                    </a:lnTo>
                    <a:lnTo>
                      <a:pt x="165" y="211"/>
                    </a:lnTo>
                    <a:lnTo>
                      <a:pt x="164" y="211"/>
                    </a:lnTo>
                    <a:lnTo>
                      <a:pt x="162" y="211"/>
                    </a:lnTo>
                    <a:lnTo>
                      <a:pt x="161" y="211"/>
                    </a:lnTo>
                    <a:lnTo>
                      <a:pt x="161" y="210"/>
                    </a:lnTo>
                    <a:lnTo>
                      <a:pt x="159" y="210"/>
                    </a:lnTo>
                    <a:lnTo>
                      <a:pt x="158" y="208"/>
                    </a:lnTo>
                    <a:lnTo>
                      <a:pt x="153" y="202"/>
                    </a:lnTo>
                    <a:lnTo>
                      <a:pt x="153" y="201"/>
                    </a:lnTo>
                    <a:lnTo>
                      <a:pt x="152" y="199"/>
                    </a:lnTo>
                    <a:lnTo>
                      <a:pt x="150" y="198"/>
                    </a:lnTo>
                    <a:lnTo>
                      <a:pt x="149" y="196"/>
                    </a:lnTo>
                    <a:lnTo>
                      <a:pt x="147" y="195"/>
                    </a:lnTo>
                    <a:lnTo>
                      <a:pt x="146" y="195"/>
                    </a:lnTo>
                    <a:lnTo>
                      <a:pt x="144" y="193"/>
                    </a:lnTo>
                    <a:lnTo>
                      <a:pt x="143" y="192"/>
                    </a:lnTo>
                    <a:lnTo>
                      <a:pt x="141" y="190"/>
                    </a:lnTo>
                    <a:lnTo>
                      <a:pt x="140" y="189"/>
                    </a:lnTo>
                    <a:lnTo>
                      <a:pt x="138" y="189"/>
                    </a:lnTo>
                    <a:lnTo>
                      <a:pt x="137" y="187"/>
                    </a:lnTo>
                    <a:lnTo>
                      <a:pt x="63" y="85"/>
                    </a:lnTo>
                    <a:lnTo>
                      <a:pt x="20" y="25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9" name="Freeform 8"/>
              <p:cNvSpPr>
                <a:spLocks/>
              </p:cNvSpPr>
              <p:nvPr/>
            </p:nvSpPr>
            <p:spPr bwMode="auto">
              <a:xfrm>
                <a:off x="3430588" y="4235450"/>
                <a:ext cx="84138" cy="125413"/>
              </a:xfrm>
              <a:custGeom>
                <a:avLst/>
                <a:gdLst>
                  <a:gd name="T0" fmla="*/ 2147483646 w 159"/>
                  <a:gd name="T1" fmla="*/ 2147483646 h 236"/>
                  <a:gd name="T2" fmla="*/ 2147483646 w 159"/>
                  <a:gd name="T3" fmla="*/ 2147483646 h 236"/>
                  <a:gd name="T4" fmla="*/ 2147483646 w 159"/>
                  <a:gd name="T5" fmla="*/ 2147483646 h 236"/>
                  <a:gd name="T6" fmla="*/ 2147483646 w 159"/>
                  <a:gd name="T7" fmla="*/ 2147483646 h 236"/>
                  <a:gd name="T8" fmla="*/ 2147483646 w 159"/>
                  <a:gd name="T9" fmla="*/ 2147483646 h 236"/>
                  <a:gd name="T10" fmla="*/ 2147483646 w 159"/>
                  <a:gd name="T11" fmla="*/ 2147483646 h 236"/>
                  <a:gd name="T12" fmla="*/ 0 w 159"/>
                  <a:gd name="T13" fmla="*/ 2147483646 h 236"/>
                  <a:gd name="T14" fmla="*/ 0 w 159"/>
                  <a:gd name="T15" fmla="*/ 2147483646 h 236"/>
                  <a:gd name="T16" fmla="*/ 0 w 159"/>
                  <a:gd name="T17" fmla="*/ 2147483646 h 236"/>
                  <a:gd name="T18" fmla="*/ 0 w 159"/>
                  <a:gd name="T19" fmla="*/ 2147483646 h 236"/>
                  <a:gd name="T20" fmla="*/ 0 w 159"/>
                  <a:gd name="T21" fmla="*/ 2147483646 h 236"/>
                  <a:gd name="T22" fmla="*/ 2147483646 w 159"/>
                  <a:gd name="T23" fmla="*/ 2147483646 h 236"/>
                  <a:gd name="T24" fmla="*/ 2147483646 w 159"/>
                  <a:gd name="T25" fmla="*/ 2147483646 h 236"/>
                  <a:gd name="T26" fmla="*/ 2147483646 w 159"/>
                  <a:gd name="T27" fmla="*/ 2147483646 h 236"/>
                  <a:gd name="T28" fmla="*/ 2147483646 w 159"/>
                  <a:gd name="T29" fmla="*/ 2147483646 h 236"/>
                  <a:gd name="T30" fmla="*/ 2147483646 w 159"/>
                  <a:gd name="T31" fmla="*/ 2147483646 h 236"/>
                  <a:gd name="T32" fmla="*/ 2147483646 w 159"/>
                  <a:gd name="T33" fmla="*/ 2147483646 h 236"/>
                  <a:gd name="T34" fmla="*/ 2147483646 w 159"/>
                  <a:gd name="T35" fmla="*/ 2147483646 h 236"/>
                  <a:gd name="T36" fmla="*/ 2147483646 w 159"/>
                  <a:gd name="T37" fmla="*/ 2147483646 h 236"/>
                  <a:gd name="T38" fmla="*/ 2147483646 w 159"/>
                  <a:gd name="T39" fmla="*/ 2147483646 h 236"/>
                  <a:gd name="T40" fmla="*/ 2147483646 w 159"/>
                  <a:gd name="T41" fmla="*/ 2147483646 h 236"/>
                  <a:gd name="T42" fmla="*/ 2147483646 w 159"/>
                  <a:gd name="T43" fmla="*/ 2147483646 h 236"/>
                  <a:gd name="T44" fmla="*/ 2147483646 w 159"/>
                  <a:gd name="T45" fmla="*/ 2147483646 h 236"/>
                  <a:gd name="T46" fmla="*/ 2147483646 w 159"/>
                  <a:gd name="T47" fmla="*/ 2147483646 h 236"/>
                  <a:gd name="T48" fmla="*/ 2147483646 w 159"/>
                  <a:gd name="T49" fmla="*/ 2147483646 h 236"/>
                  <a:gd name="T50" fmla="*/ 2147483646 w 159"/>
                  <a:gd name="T51" fmla="*/ 2147483646 h 236"/>
                  <a:gd name="T52" fmla="*/ 2147483646 w 159"/>
                  <a:gd name="T53" fmla="*/ 0 h 2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59"/>
                  <a:gd name="T82" fmla="*/ 0 h 236"/>
                  <a:gd name="T83" fmla="*/ 159 w 159"/>
                  <a:gd name="T84" fmla="*/ 236 h 2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59" h="236">
                    <a:moveTo>
                      <a:pt x="7" y="236"/>
                    </a:moveTo>
                    <a:lnTo>
                      <a:pt x="3" y="230"/>
                    </a:lnTo>
                    <a:lnTo>
                      <a:pt x="3" y="228"/>
                    </a:lnTo>
                    <a:lnTo>
                      <a:pt x="1" y="228"/>
                    </a:lnTo>
                    <a:lnTo>
                      <a:pt x="1" y="227"/>
                    </a:lnTo>
                    <a:lnTo>
                      <a:pt x="1" y="225"/>
                    </a:lnTo>
                    <a:lnTo>
                      <a:pt x="0" y="224"/>
                    </a:lnTo>
                    <a:lnTo>
                      <a:pt x="0" y="222"/>
                    </a:lnTo>
                    <a:lnTo>
                      <a:pt x="0" y="221"/>
                    </a:lnTo>
                    <a:lnTo>
                      <a:pt x="0" y="219"/>
                    </a:lnTo>
                    <a:lnTo>
                      <a:pt x="0" y="218"/>
                    </a:lnTo>
                    <a:lnTo>
                      <a:pt x="1" y="218"/>
                    </a:lnTo>
                    <a:lnTo>
                      <a:pt x="1" y="216"/>
                    </a:lnTo>
                    <a:lnTo>
                      <a:pt x="1" y="215"/>
                    </a:lnTo>
                    <a:lnTo>
                      <a:pt x="10" y="195"/>
                    </a:lnTo>
                    <a:lnTo>
                      <a:pt x="22" y="171"/>
                    </a:lnTo>
                    <a:lnTo>
                      <a:pt x="24" y="168"/>
                    </a:lnTo>
                    <a:lnTo>
                      <a:pt x="25" y="165"/>
                    </a:lnTo>
                    <a:lnTo>
                      <a:pt x="27" y="164"/>
                    </a:lnTo>
                    <a:lnTo>
                      <a:pt x="28" y="161"/>
                    </a:lnTo>
                    <a:lnTo>
                      <a:pt x="30" y="158"/>
                    </a:lnTo>
                    <a:lnTo>
                      <a:pt x="150" y="8"/>
                    </a:lnTo>
                    <a:lnTo>
                      <a:pt x="151" y="6"/>
                    </a:lnTo>
                    <a:lnTo>
                      <a:pt x="153" y="5"/>
                    </a:lnTo>
                    <a:lnTo>
                      <a:pt x="154" y="3"/>
                    </a:lnTo>
                    <a:lnTo>
                      <a:pt x="156" y="3"/>
                    </a:lnTo>
                    <a:lnTo>
                      <a:pt x="159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80" name="Freeform 9"/>
              <p:cNvSpPr>
                <a:spLocks/>
              </p:cNvSpPr>
              <p:nvPr/>
            </p:nvSpPr>
            <p:spPr bwMode="auto">
              <a:xfrm>
                <a:off x="3687763" y="4651375"/>
                <a:ext cx="104775" cy="52388"/>
              </a:xfrm>
              <a:custGeom>
                <a:avLst/>
                <a:gdLst>
                  <a:gd name="T0" fmla="*/ 2147483646 w 197"/>
                  <a:gd name="T1" fmla="*/ 0 h 98"/>
                  <a:gd name="T2" fmla="*/ 2147483646 w 197"/>
                  <a:gd name="T3" fmla="*/ 0 h 98"/>
                  <a:gd name="T4" fmla="*/ 2147483646 w 197"/>
                  <a:gd name="T5" fmla="*/ 2147483646 h 98"/>
                  <a:gd name="T6" fmla="*/ 2147483646 w 197"/>
                  <a:gd name="T7" fmla="*/ 2147483646 h 98"/>
                  <a:gd name="T8" fmla="*/ 2147483646 w 197"/>
                  <a:gd name="T9" fmla="*/ 2147483646 h 98"/>
                  <a:gd name="T10" fmla="*/ 2147483646 w 197"/>
                  <a:gd name="T11" fmla="*/ 2147483646 h 98"/>
                  <a:gd name="T12" fmla="*/ 2147483646 w 197"/>
                  <a:gd name="T13" fmla="*/ 2147483646 h 98"/>
                  <a:gd name="T14" fmla="*/ 2147483646 w 197"/>
                  <a:gd name="T15" fmla="*/ 2147483646 h 98"/>
                  <a:gd name="T16" fmla="*/ 2147483646 w 197"/>
                  <a:gd name="T17" fmla="*/ 2147483646 h 98"/>
                  <a:gd name="T18" fmla="*/ 2147483646 w 197"/>
                  <a:gd name="T19" fmla="*/ 2147483646 h 98"/>
                  <a:gd name="T20" fmla="*/ 2147483646 w 197"/>
                  <a:gd name="T21" fmla="*/ 2147483646 h 98"/>
                  <a:gd name="T22" fmla="*/ 2147483646 w 197"/>
                  <a:gd name="T23" fmla="*/ 2147483646 h 98"/>
                  <a:gd name="T24" fmla="*/ 2147483646 w 197"/>
                  <a:gd name="T25" fmla="*/ 2147483646 h 98"/>
                  <a:gd name="T26" fmla="*/ 2147483646 w 197"/>
                  <a:gd name="T27" fmla="*/ 2147483646 h 98"/>
                  <a:gd name="T28" fmla="*/ 2147483646 w 197"/>
                  <a:gd name="T29" fmla="*/ 2147483646 h 98"/>
                  <a:gd name="T30" fmla="*/ 2147483646 w 197"/>
                  <a:gd name="T31" fmla="*/ 2147483646 h 98"/>
                  <a:gd name="T32" fmla="*/ 2147483646 w 197"/>
                  <a:gd name="T33" fmla="*/ 2147483646 h 98"/>
                  <a:gd name="T34" fmla="*/ 2147483646 w 197"/>
                  <a:gd name="T35" fmla="*/ 2147483646 h 98"/>
                  <a:gd name="T36" fmla="*/ 2147483646 w 197"/>
                  <a:gd name="T37" fmla="*/ 2147483646 h 98"/>
                  <a:gd name="T38" fmla="*/ 2147483646 w 197"/>
                  <a:gd name="T39" fmla="*/ 2147483646 h 98"/>
                  <a:gd name="T40" fmla="*/ 2147483646 w 197"/>
                  <a:gd name="T41" fmla="*/ 2147483646 h 98"/>
                  <a:gd name="T42" fmla="*/ 2147483646 w 197"/>
                  <a:gd name="T43" fmla="*/ 2147483646 h 98"/>
                  <a:gd name="T44" fmla="*/ 2147483646 w 197"/>
                  <a:gd name="T45" fmla="*/ 2147483646 h 98"/>
                  <a:gd name="T46" fmla="*/ 2147483646 w 197"/>
                  <a:gd name="T47" fmla="*/ 2147483646 h 98"/>
                  <a:gd name="T48" fmla="*/ 2147483646 w 197"/>
                  <a:gd name="T49" fmla="*/ 2147483646 h 98"/>
                  <a:gd name="T50" fmla="*/ 2147483646 w 197"/>
                  <a:gd name="T51" fmla="*/ 2147483646 h 98"/>
                  <a:gd name="T52" fmla="*/ 2147483646 w 197"/>
                  <a:gd name="T53" fmla="*/ 2147483646 h 98"/>
                  <a:gd name="T54" fmla="*/ 2147483646 w 197"/>
                  <a:gd name="T55" fmla="*/ 2147483646 h 98"/>
                  <a:gd name="T56" fmla="*/ 0 w 197"/>
                  <a:gd name="T57" fmla="*/ 2147483646 h 9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97"/>
                  <a:gd name="T88" fmla="*/ 0 h 98"/>
                  <a:gd name="T89" fmla="*/ 197 w 197"/>
                  <a:gd name="T90" fmla="*/ 98 h 9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97" h="98">
                    <a:moveTo>
                      <a:pt x="197" y="0"/>
                    </a:moveTo>
                    <a:lnTo>
                      <a:pt x="195" y="0"/>
                    </a:lnTo>
                    <a:lnTo>
                      <a:pt x="183" y="6"/>
                    </a:lnTo>
                    <a:lnTo>
                      <a:pt x="170" y="14"/>
                    </a:lnTo>
                    <a:lnTo>
                      <a:pt x="81" y="66"/>
                    </a:lnTo>
                    <a:lnTo>
                      <a:pt x="36" y="95"/>
                    </a:lnTo>
                    <a:lnTo>
                      <a:pt x="35" y="95"/>
                    </a:lnTo>
                    <a:lnTo>
                      <a:pt x="33" y="96"/>
                    </a:lnTo>
                    <a:lnTo>
                      <a:pt x="32" y="96"/>
                    </a:lnTo>
                    <a:lnTo>
                      <a:pt x="30" y="98"/>
                    </a:lnTo>
                    <a:lnTo>
                      <a:pt x="29" y="98"/>
                    </a:lnTo>
                    <a:lnTo>
                      <a:pt x="27" y="98"/>
                    </a:lnTo>
                    <a:lnTo>
                      <a:pt x="26" y="98"/>
                    </a:lnTo>
                    <a:lnTo>
                      <a:pt x="23" y="98"/>
                    </a:lnTo>
                    <a:lnTo>
                      <a:pt x="21" y="98"/>
                    </a:lnTo>
                    <a:lnTo>
                      <a:pt x="20" y="98"/>
                    </a:lnTo>
                    <a:lnTo>
                      <a:pt x="18" y="98"/>
                    </a:lnTo>
                    <a:lnTo>
                      <a:pt x="17" y="98"/>
                    </a:lnTo>
                    <a:lnTo>
                      <a:pt x="15" y="98"/>
                    </a:lnTo>
                    <a:lnTo>
                      <a:pt x="14" y="96"/>
                    </a:lnTo>
                    <a:lnTo>
                      <a:pt x="12" y="96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8" y="93"/>
                    </a:lnTo>
                    <a:lnTo>
                      <a:pt x="6" y="93"/>
                    </a:lnTo>
                    <a:lnTo>
                      <a:pt x="5" y="92"/>
                    </a:lnTo>
                    <a:lnTo>
                      <a:pt x="3" y="90"/>
                    </a:lnTo>
                    <a:lnTo>
                      <a:pt x="2" y="89"/>
                    </a:lnTo>
                    <a:lnTo>
                      <a:pt x="0" y="87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81" name="Freeform 10"/>
              <p:cNvSpPr>
                <a:spLocks/>
              </p:cNvSpPr>
              <p:nvPr/>
            </p:nvSpPr>
            <p:spPr bwMode="auto">
              <a:xfrm>
                <a:off x="3792538" y="4594225"/>
                <a:ext cx="138113" cy="57150"/>
              </a:xfrm>
              <a:custGeom>
                <a:avLst/>
                <a:gdLst>
                  <a:gd name="T0" fmla="*/ 2147483646 w 261"/>
                  <a:gd name="T1" fmla="*/ 0 h 108"/>
                  <a:gd name="T2" fmla="*/ 2147483646 w 261"/>
                  <a:gd name="T3" fmla="*/ 2147483646 h 108"/>
                  <a:gd name="T4" fmla="*/ 2147483646 w 261"/>
                  <a:gd name="T5" fmla="*/ 2147483646 h 108"/>
                  <a:gd name="T6" fmla="*/ 2147483646 w 261"/>
                  <a:gd name="T7" fmla="*/ 2147483646 h 108"/>
                  <a:gd name="T8" fmla="*/ 2147483646 w 261"/>
                  <a:gd name="T9" fmla="*/ 2147483646 h 108"/>
                  <a:gd name="T10" fmla="*/ 2147483646 w 261"/>
                  <a:gd name="T11" fmla="*/ 2147483646 h 108"/>
                  <a:gd name="T12" fmla="*/ 2147483646 w 261"/>
                  <a:gd name="T13" fmla="*/ 2147483646 h 108"/>
                  <a:gd name="T14" fmla="*/ 2147483646 w 261"/>
                  <a:gd name="T15" fmla="*/ 2147483646 h 108"/>
                  <a:gd name="T16" fmla="*/ 2147483646 w 261"/>
                  <a:gd name="T17" fmla="*/ 2147483646 h 108"/>
                  <a:gd name="T18" fmla="*/ 2147483646 w 261"/>
                  <a:gd name="T19" fmla="*/ 2147483646 h 108"/>
                  <a:gd name="T20" fmla="*/ 2147483646 w 261"/>
                  <a:gd name="T21" fmla="*/ 2147483646 h 108"/>
                  <a:gd name="T22" fmla="*/ 2147483646 w 261"/>
                  <a:gd name="T23" fmla="*/ 2147483646 h 108"/>
                  <a:gd name="T24" fmla="*/ 2147483646 w 261"/>
                  <a:gd name="T25" fmla="*/ 2147483646 h 108"/>
                  <a:gd name="T26" fmla="*/ 2147483646 w 261"/>
                  <a:gd name="T27" fmla="*/ 2147483646 h 108"/>
                  <a:gd name="T28" fmla="*/ 2147483646 w 261"/>
                  <a:gd name="T29" fmla="*/ 2147483646 h 108"/>
                  <a:gd name="T30" fmla="*/ 2147483646 w 261"/>
                  <a:gd name="T31" fmla="*/ 2147483646 h 108"/>
                  <a:gd name="T32" fmla="*/ 2147483646 w 261"/>
                  <a:gd name="T33" fmla="*/ 2147483646 h 108"/>
                  <a:gd name="T34" fmla="*/ 2147483646 w 261"/>
                  <a:gd name="T35" fmla="*/ 2147483646 h 108"/>
                  <a:gd name="T36" fmla="*/ 2147483646 w 261"/>
                  <a:gd name="T37" fmla="*/ 2147483646 h 108"/>
                  <a:gd name="T38" fmla="*/ 2147483646 w 261"/>
                  <a:gd name="T39" fmla="*/ 2147483646 h 108"/>
                  <a:gd name="T40" fmla="*/ 2147483646 w 261"/>
                  <a:gd name="T41" fmla="*/ 2147483646 h 108"/>
                  <a:gd name="T42" fmla="*/ 2147483646 w 261"/>
                  <a:gd name="T43" fmla="*/ 2147483646 h 108"/>
                  <a:gd name="T44" fmla="*/ 2147483646 w 261"/>
                  <a:gd name="T45" fmla="*/ 2147483646 h 108"/>
                  <a:gd name="T46" fmla="*/ 2147483646 w 261"/>
                  <a:gd name="T47" fmla="*/ 2147483646 h 108"/>
                  <a:gd name="T48" fmla="*/ 2147483646 w 261"/>
                  <a:gd name="T49" fmla="*/ 2147483646 h 108"/>
                  <a:gd name="T50" fmla="*/ 2147483646 w 261"/>
                  <a:gd name="T51" fmla="*/ 2147483646 h 108"/>
                  <a:gd name="T52" fmla="*/ 2147483646 w 261"/>
                  <a:gd name="T53" fmla="*/ 2147483646 h 108"/>
                  <a:gd name="T54" fmla="*/ 0 w 261"/>
                  <a:gd name="T55" fmla="*/ 2147483646 h 10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61"/>
                  <a:gd name="T85" fmla="*/ 0 h 108"/>
                  <a:gd name="T86" fmla="*/ 261 w 261"/>
                  <a:gd name="T87" fmla="*/ 108 h 10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61" h="108">
                    <a:moveTo>
                      <a:pt x="261" y="0"/>
                    </a:moveTo>
                    <a:lnTo>
                      <a:pt x="259" y="2"/>
                    </a:lnTo>
                    <a:lnTo>
                      <a:pt x="258" y="2"/>
                    </a:lnTo>
                    <a:lnTo>
                      <a:pt x="255" y="3"/>
                    </a:lnTo>
                    <a:lnTo>
                      <a:pt x="252" y="5"/>
                    </a:lnTo>
                    <a:lnTo>
                      <a:pt x="250" y="5"/>
                    </a:lnTo>
                    <a:lnTo>
                      <a:pt x="247" y="6"/>
                    </a:lnTo>
                    <a:lnTo>
                      <a:pt x="246" y="6"/>
                    </a:lnTo>
                    <a:lnTo>
                      <a:pt x="241" y="8"/>
                    </a:lnTo>
                    <a:lnTo>
                      <a:pt x="238" y="9"/>
                    </a:lnTo>
                    <a:lnTo>
                      <a:pt x="235" y="9"/>
                    </a:lnTo>
                    <a:lnTo>
                      <a:pt x="231" y="11"/>
                    </a:lnTo>
                    <a:lnTo>
                      <a:pt x="228" y="12"/>
                    </a:lnTo>
                    <a:lnTo>
                      <a:pt x="225" y="14"/>
                    </a:lnTo>
                    <a:lnTo>
                      <a:pt x="222" y="17"/>
                    </a:lnTo>
                    <a:lnTo>
                      <a:pt x="202" y="29"/>
                    </a:lnTo>
                    <a:lnTo>
                      <a:pt x="199" y="32"/>
                    </a:lnTo>
                    <a:lnTo>
                      <a:pt x="195" y="33"/>
                    </a:lnTo>
                    <a:lnTo>
                      <a:pt x="192" y="36"/>
                    </a:lnTo>
                    <a:lnTo>
                      <a:pt x="187" y="38"/>
                    </a:lnTo>
                    <a:lnTo>
                      <a:pt x="127" y="59"/>
                    </a:lnTo>
                    <a:lnTo>
                      <a:pt x="126" y="60"/>
                    </a:lnTo>
                    <a:lnTo>
                      <a:pt x="124" y="60"/>
                    </a:lnTo>
                    <a:lnTo>
                      <a:pt x="112" y="66"/>
                    </a:lnTo>
                    <a:lnTo>
                      <a:pt x="111" y="68"/>
                    </a:lnTo>
                    <a:lnTo>
                      <a:pt x="109" y="68"/>
                    </a:lnTo>
                    <a:lnTo>
                      <a:pt x="12" y="104"/>
                    </a:lnTo>
                    <a:lnTo>
                      <a:pt x="0" y="108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60BD8-B7C8-4E1E-BCB3-1FE346EA4094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67" name="內容版面配置區 6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 smtClean="0"/>
              <a:t>旗津線</a:t>
            </a:r>
            <a:r>
              <a:rPr lang="en-US" altLang="zh-TW" dirty="0" smtClean="0"/>
              <a:t>+</a:t>
            </a:r>
            <a:r>
              <a:rPr lang="zh-TW" altLang="en-US" dirty="0" smtClean="0"/>
              <a:t>水岸都會環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TW" altLang="en-US" dirty="0"/>
              <a:t>西環圈</a:t>
            </a:r>
          </a:p>
        </p:txBody>
      </p:sp>
      <p:sp>
        <p:nvSpPr>
          <p:cNvPr id="65" name="向下箭號 64"/>
          <p:cNvSpPr/>
          <p:nvPr/>
        </p:nvSpPr>
        <p:spPr>
          <a:xfrm>
            <a:off x="1373524" y="2001617"/>
            <a:ext cx="648000" cy="504000"/>
          </a:xfrm>
          <a:prstGeom prst="downArrow">
            <a:avLst/>
          </a:pr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TW" altLang="en-US">
              <a:latin typeface="Arial" charset="0"/>
              <a:ea typeface="新細明體" charset="-120"/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314793" y="2674034"/>
            <a:ext cx="3971301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結合新灣區及旗津資源創造高雄西岸觀光亮點</a:t>
            </a:r>
            <a:endParaRPr lang="zh-TW" altLang="en-US" sz="2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8" name="向下箭號 67"/>
          <p:cNvSpPr/>
          <p:nvPr/>
        </p:nvSpPr>
        <p:spPr>
          <a:xfrm>
            <a:off x="2173833" y="2001617"/>
            <a:ext cx="648000" cy="504000"/>
          </a:xfrm>
          <a:prstGeom prst="downArrow">
            <a:avLst/>
          </a:prstGeom>
          <a:noFill/>
          <a:ln w="38100">
            <a:solidFill>
              <a:srgbClr val="5690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TW" altLang="en-US"/>
          </a:p>
        </p:txBody>
      </p:sp>
      <p:sp>
        <p:nvSpPr>
          <p:cNvPr id="152" name="圓角矩形 151"/>
          <p:cNvSpPr/>
          <p:nvPr/>
        </p:nvSpPr>
        <p:spPr>
          <a:xfrm>
            <a:off x="4423867" y="4923853"/>
            <a:ext cx="1507033" cy="1557911"/>
          </a:xfrm>
          <a:prstGeom prst="roundRect">
            <a:avLst>
              <a:gd name="adj" fmla="val 12138"/>
            </a:avLst>
          </a:prstGeom>
          <a:gradFill>
            <a:gsLst>
              <a:gs pos="0">
                <a:srgbClr val="DAFDA7"/>
              </a:gs>
              <a:gs pos="50000">
                <a:srgbClr val="E4FDC2"/>
              </a:gs>
              <a:gs pos="100000">
                <a:srgbClr val="F5FFE6"/>
              </a:gs>
            </a:gsLst>
          </a:gradFill>
          <a:ln>
            <a:solidFill>
              <a:srgbClr val="98B954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13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廟前路商圈</a:t>
            </a:r>
            <a:endParaRPr lang="en-US" altLang="zh-TW" sz="13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3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旗津青年旅館</a:t>
            </a:r>
            <a:endParaRPr lang="en-US" altLang="zh-TW" sz="13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3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旗津海水浴場</a:t>
            </a:r>
            <a:endParaRPr lang="en-US" altLang="zh-TW" sz="13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3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旗津海岸公園</a:t>
            </a:r>
            <a:endParaRPr lang="en-US" altLang="zh-TW" sz="13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3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工殤紀念園</a:t>
            </a:r>
            <a:endParaRPr lang="en-US" altLang="zh-TW" sz="13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3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風車公園</a:t>
            </a:r>
            <a:endParaRPr lang="en-US" altLang="zh-TW" sz="13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3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前鎮加工出口區</a:t>
            </a:r>
            <a:endParaRPr lang="en-US" altLang="zh-TW" sz="13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endParaRPr lang="zh-TW" altLang="en-US" sz="13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0" name="圓角矩形 69"/>
          <p:cNvSpPr/>
          <p:nvPr/>
        </p:nvSpPr>
        <p:spPr>
          <a:xfrm>
            <a:off x="7371537" y="2538718"/>
            <a:ext cx="1665976" cy="2174333"/>
          </a:xfrm>
          <a:prstGeom prst="roundRect">
            <a:avLst/>
          </a:prstGeom>
          <a:gradFill>
            <a:gsLst>
              <a:gs pos="0">
                <a:srgbClr val="DAFDA7"/>
              </a:gs>
              <a:gs pos="50000">
                <a:srgbClr val="E4FDC2"/>
              </a:gs>
              <a:gs pos="100000">
                <a:srgbClr val="F5FFE6"/>
              </a:gs>
            </a:gsLst>
          </a:gradFill>
          <a:ln>
            <a:solidFill>
              <a:srgbClr val="98B954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13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夢時代購物中心</a:t>
            </a:r>
            <a:endParaRPr lang="en-US" altLang="zh-TW" sz="13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3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高雄展覽館</a:t>
            </a:r>
            <a:endParaRPr lang="en-US" altLang="zh-TW" sz="13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3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市立圖書館總館</a:t>
            </a:r>
            <a:endParaRPr lang="en-US" altLang="zh-TW" sz="13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3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中鋼大樓</a:t>
            </a:r>
            <a:endParaRPr lang="en-US" altLang="zh-TW" sz="13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3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港埠旅運中心</a:t>
            </a:r>
            <a:endParaRPr lang="en-US" altLang="zh-TW" sz="13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3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海洋流行音樂中心</a:t>
            </a:r>
            <a:endParaRPr lang="en-US" altLang="zh-TW" sz="13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3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真愛碼頭</a:t>
            </a:r>
            <a:endParaRPr lang="en-US" altLang="zh-TW" sz="13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3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駁二藝術特區</a:t>
            </a:r>
            <a:endParaRPr lang="en-US" altLang="zh-TW" sz="13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3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香蕉漁人碼頭</a:t>
            </a:r>
            <a:endParaRPr lang="en-US" altLang="zh-TW" sz="13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3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鐵道故事</a:t>
            </a:r>
            <a:r>
              <a:rPr lang="zh-TW" altLang="en-US" sz="1300" dirty="0" smtClean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館</a:t>
            </a:r>
            <a:endParaRPr lang="en-US" altLang="zh-TW" sz="13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9" name="群組 70"/>
          <p:cNvGrpSpPr/>
          <p:nvPr/>
        </p:nvGrpSpPr>
        <p:grpSpPr>
          <a:xfrm>
            <a:off x="4670122" y="4559077"/>
            <a:ext cx="987820" cy="169277"/>
            <a:chOff x="5006759" y="6466929"/>
            <a:chExt cx="987820" cy="169277"/>
          </a:xfrm>
        </p:grpSpPr>
        <p:sp>
          <p:nvSpPr>
            <p:cNvPr id="77" name="等腰三角形 76"/>
            <p:cNvSpPr/>
            <p:nvPr/>
          </p:nvSpPr>
          <p:spPr>
            <a:xfrm rot="16200000" flipV="1">
              <a:off x="5863488" y="6489812"/>
              <a:ext cx="140801" cy="121380"/>
            </a:xfrm>
            <a:prstGeom prst="triangle">
              <a:avLst/>
            </a:prstGeom>
            <a:solidFill>
              <a:srgbClr val="008000"/>
            </a:soli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TW" altLang="en-US">
                <a:latin typeface="Arial" charset="0"/>
                <a:ea typeface="新細明體" charset="-120"/>
              </a:endParaRPr>
            </a:p>
          </p:txBody>
        </p:sp>
        <p:sp>
          <p:nvSpPr>
            <p:cNvPr id="85" name="文字方塊 56"/>
            <p:cNvSpPr txBox="1">
              <a:spLocks noChangeArrowheads="1"/>
            </p:cNvSpPr>
            <p:nvPr/>
          </p:nvSpPr>
          <p:spPr bwMode="auto">
            <a:xfrm>
              <a:off x="5006759" y="6466929"/>
              <a:ext cx="846386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TW" altLang="en-US" sz="1100" b="1" dirty="0" smtClean="0">
                  <a:solidFill>
                    <a:srgbClr val="336600"/>
                  </a:solidFill>
                  <a:latin typeface="微軟正黑體" pitchFamily="34" charset="-120"/>
                  <a:ea typeface="微軟正黑體" pitchFamily="34" charset="-120"/>
                </a:rPr>
                <a:t>旗津觀光大島</a:t>
              </a:r>
              <a:endParaRPr lang="zh-TW" altLang="en-US" sz="1100" b="1" dirty="0">
                <a:solidFill>
                  <a:srgbClr val="3366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89" name="群組 70"/>
          <p:cNvGrpSpPr/>
          <p:nvPr/>
        </p:nvGrpSpPr>
        <p:grpSpPr>
          <a:xfrm>
            <a:off x="4949460" y="4144210"/>
            <a:ext cx="581482" cy="169277"/>
            <a:chOff x="5413097" y="6466929"/>
            <a:chExt cx="581482" cy="169277"/>
          </a:xfrm>
        </p:grpSpPr>
        <p:sp>
          <p:nvSpPr>
            <p:cNvPr id="104" name="等腰三角形 103"/>
            <p:cNvSpPr/>
            <p:nvPr/>
          </p:nvSpPr>
          <p:spPr>
            <a:xfrm rot="16200000" flipV="1">
              <a:off x="5863488" y="6489812"/>
              <a:ext cx="140801" cy="121380"/>
            </a:xfrm>
            <a:prstGeom prst="triangle">
              <a:avLst/>
            </a:prstGeom>
            <a:solidFill>
              <a:srgbClr val="008000"/>
            </a:soli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TW" altLang="en-US">
                <a:latin typeface="Arial" charset="0"/>
                <a:ea typeface="新細明體" charset="-120"/>
              </a:endParaRPr>
            </a:p>
          </p:txBody>
        </p:sp>
        <p:sp>
          <p:nvSpPr>
            <p:cNvPr id="107" name="文字方塊 56"/>
            <p:cNvSpPr txBox="1">
              <a:spLocks noChangeArrowheads="1"/>
            </p:cNvSpPr>
            <p:nvPr/>
          </p:nvSpPr>
          <p:spPr bwMode="auto">
            <a:xfrm>
              <a:off x="5413097" y="6466929"/>
              <a:ext cx="423194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TW" altLang="en-US" sz="1100" b="1" dirty="0" smtClean="0">
                  <a:solidFill>
                    <a:srgbClr val="336600"/>
                  </a:solidFill>
                  <a:latin typeface="微軟正黑體" pitchFamily="34" charset="-120"/>
                  <a:ea typeface="微軟正黑體" pitchFamily="34" charset="-120"/>
                </a:rPr>
                <a:t>西子灣</a:t>
              </a:r>
              <a:endParaRPr lang="zh-TW" altLang="en-US" sz="1100" b="1" dirty="0">
                <a:solidFill>
                  <a:srgbClr val="3366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890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4391025" y="236538"/>
            <a:ext cx="4699000" cy="6553200"/>
            <a:chOff x="2222500" y="152400"/>
            <a:chExt cx="4699000" cy="6553200"/>
          </a:xfrm>
        </p:grpSpPr>
        <p:pic>
          <p:nvPicPr>
            <p:cNvPr id="83" name="圖片 129" descr="Untitle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500" y="152400"/>
              <a:ext cx="4699000" cy="655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" name="群組 58"/>
            <p:cNvGrpSpPr>
              <a:grpSpLocks/>
            </p:cNvGrpSpPr>
            <p:nvPr/>
          </p:nvGrpSpPr>
          <p:grpSpPr bwMode="auto">
            <a:xfrm>
              <a:off x="4184650" y="2082800"/>
              <a:ext cx="1465263" cy="2106613"/>
              <a:chOff x="4184650" y="2082800"/>
              <a:chExt cx="1465263" cy="2106613"/>
            </a:xfrm>
          </p:grpSpPr>
          <p:sp>
            <p:nvSpPr>
              <p:cNvPr id="103" name="Freeform 63"/>
              <p:cNvSpPr>
                <a:spLocks/>
              </p:cNvSpPr>
              <p:nvPr/>
            </p:nvSpPr>
            <p:spPr bwMode="auto">
              <a:xfrm>
                <a:off x="4338638" y="2536825"/>
                <a:ext cx="1308100" cy="1652588"/>
              </a:xfrm>
              <a:custGeom>
                <a:avLst/>
                <a:gdLst/>
                <a:ahLst/>
                <a:cxnLst>
                  <a:cxn ang="0">
                    <a:pos x="2451" y="57"/>
                  </a:cxn>
                  <a:cxn ang="0">
                    <a:pos x="2414" y="327"/>
                  </a:cxn>
                  <a:cxn ang="0">
                    <a:pos x="2388" y="516"/>
                  </a:cxn>
                  <a:cxn ang="0">
                    <a:pos x="2372" y="630"/>
                  </a:cxn>
                  <a:cxn ang="0">
                    <a:pos x="2360" y="760"/>
                  </a:cxn>
                  <a:cxn ang="0">
                    <a:pos x="2336" y="823"/>
                  </a:cxn>
                  <a:cxn ang="0">
                    <a:pos x="2189" y="1167"/>
                  </a:cxn>
                  <a:cxn ang="0">
                    <a:pos x="2138" y="1290"/>
                  </a:cxn>
                  <a:cxn ang="0">
                    <a:pos x="2136" y="1314"/>
                  </a:cxn>
                  <a:cxn ang="0">
                    <a:pos x="2166" y="1438"/>
                  </a:cxn>
                  <a:cxn ang="0">
                    <a:pos x="2169" y="1461"/>
                  </a:cxn>
                  <a:cxn ang="0">
                    <a:pos x="2163" y="1488"/>
                  </a:cxn>
                  <a:cxn ang="0">
                    <a:pos x="2142" y="1522"/>
                  </a:cxn>
                  <a:cxn ang="0">
                    <a:pos x="2060" y="1609"/>
                  </a:cxn>
                  <a:cxn ang="0">
                    <a:pos x="1991" y="1660"/>
                  </a:cxn>
                  <a:cxn ang="0">
                    <a:pos x="1955" y="1699"/>
                  </a:cxn>
                  <a:cxn ang="0">
                    <a:pos x="1935" y="1744"/>
                  </a:cxn>
                  <a:cxn ang="0">
                    <a:pos x="1934" y="1764"/>
                  </a:cxn>
                  <a:cxn ang="0">
                    <a:pos x="1946" y="1822"/>
                  </a:cxn>
                  <a:cxn ang="0">
                    <a:pos x="1952" y="1912"/>
                  </a:cxn>
                  <a:cxn ang="0">
                    <a:pos x="1955" y="1947"/>
                  </a:cxn>
                  <a:cxn ang="0">
                    <a:pos x="1947" y="2023"/>
                  </a:cxn>
                  <a:cxn ang="0">
                    <a:pos x="1959" y="2095"/>
                  </a:cxn>
                  <a:cxn ang="0">
                    <a:pos x="1961" y="2157"/>
                  </a:cxn>
                  <a:cxn ang="0">
                    <a:pos x="1938" y="2217"/>
                  </a:cxn>
                  <a:cxn ang="0">
                    <a:pos x="1911" y="2356"/>
                  </a:cxn>
                  <a:cxn ang="0">
                    <a:pos x="1917" y="2377"/>
                  </a:cxn>
                  <a:cxn ang="0">
                    <a:pos x="1925" y="2403"/>
                  </a:cxn>
                  <a:cxn ang="0">
                    <a:pos x="1923" y="2419"/>
                  </a:cxn>
                  <a:cxn ang="0">
                    <a:pos x="1893" y="2479"/>
                  </a:cxn>
                  <a:cxn ang="0">
                    <a:pos x="1877" y="2499"/>
                  </a:cxn>
                  <a:cxn ang="0">
                    <a:pos x="1820" y="2559"/>
                  </a:cxn>
                  <a:cxn ang="0">
                    <a:pos x="1802" y="2589"/>
                  </a:cxn>
                  <a:cxn ang="0">
                    <a:pos x="1778" y="2649"/>
                  </a:cxn>
                  <a:cxn ang="0">
                    <a:pos x="1773" y="2671"/>
                  </a:cxn>
                  <a:cxn ang="0">
                    <a:pos x="1770" y="2697"/>
                  </a:cxn>
                  <a:cxn ang="0">
                    <a:pos x="1775" y="2728"/>
                  </a:cxn>
                  <a:cxn ang="0">
                    <a:pos x="1820" y="2899"/>
                  </a:cxn>
                  <a:cxn ang="0">
                    <a:pos x="1670" y="2961"/>
                  </a:cxn>
                  <a:cxn ang="0">
                    <a:pos x="1472" y="3007"/>
                  </a:cxn>
                  <a:cxn ang="0">
                    <a:pos x="1266" y="3027"/>
                  </a:cxn>
                  <a:cxn ang="0">
                    <a:pos x="1226" y="3015"/>
                  </a:cxn>
                  <a:cxn ang="0">
                    <a:pos x="1190" y="2992"/>
                  </a:cxn>
                  <a:cxn ang="0">
                    <a:pos x="1155" y="2959"/>
                  </a:cxn>
                  <a:cxn ang="0">
                    <a:pos x="1136" y="2950"/>
                  </a:cxn>
                  <a:cxn ang="0">
                    <a:pos x="1026" y="2923"/>
                  </a:cxn>
                  <a:cxn ang="0">
                    <a:pos x="1005" y="2928"/>
                  </a:cxn>
                  <a:cxn ang="0">
                    <a:pos x="986" y="2937"/>
                  </a:cxn>
                  <a:cxn ang="0">
                    <a:pos x="636" y="3117"/>
                  </a:cxn>
                  <a:cxn ang="0">
                    <a:pos x="612" y="3123"/>
                  </a:cxn>
                  <a:cxn ang="0">
                    <a:pos x="584" y="3117"/>
                  </a:cxn>
                  <a:cxn ang="0">
                    <a:pos x="549" y="3097"/>
                  </a:cxn>
                  <a:cxn ang="0">
                    <a:pos x="474" y="3069"/>
                  </a:cxn>
                  <a:cxn ang="0">
                    <a:pos x="473" y="3036"/>
                  </a:cxn>
                  <a:cxn ang="0">
                    <a:pos x="527" y="2718"/>
                  </a:cxn>
                  <a:cxn ang="0">
                    <a:pos x="548" y="2533"/>
                  </a:cxn>
                  <a:cxn ang="0">
                    <a:pos x="503" y="2133"/>
                  </a:cxn>
                  <a:cxn ang="0">
                    <a:pos x="273" y="1575"/>
                  </a:cxn>
                  <a:cxn ang="0">
                    <a:pos x="135" y="1266"/>
                  </a:cxn>
                </a:cxnLst>
                <a:rect l="0" t="0" r="r" b="b"/>
                <a:pathLst>
                  <a:path w="2472" h="3123">
                    <a:moveTo>
                      <a:pt x="2472" y="0"/>
                    </a:moveTo>
                    <a:lnTo>
                      <a:pt x="2471" y="1"/>
                    </a:lnTo>
                    <a:lnTo>
                      <a:pt x="2471" y="3"/>
                    </a:lnTo>
                    <a:lnTo>
                      <a:pt x="2471" y="4"/>
                    </a:lnTo>
                    <a:lnTo>
                      <a:pt x="2469" y="6"/>
                    </a:lnTo>
                    <a:lnTo>
                      <a:pt x="2459" y="31"/>
                    </a:lnTo>
                    <a:lnTo>
                      <a:pt x="2456" y="42"/>
                    </a:lnTo>
                    <a:lnTo>
                      <a:pt x="2454" y="45"/>
                    </a:lnTo>
                    <a:lnTo>
                      <a:pt x="2453" y="49"/>
                    </a:lnTo>
                    <a:lnTo>
                      <a:pt x="2451" y="57"/>
                    </a:lnTo>
                    <a:lnTo>
                      <a:pt x="2450" y="64"/>
                    </a:lnTo>
                    <a:lnTo>
                      <a:pt x="2448" y="72"/>
                    </a:lnTo>
                    <a:lnTo>
                      <a:pt x="2447" y="79"/>
                    </a:lnTo>
                    <a:lnTo>
                      <a:pt x="2444" y="102"/>
                    </a:lnTo>
                    <a:lnTo>
                      <a:pt x="2441" y="130"/>
                    </a:lnTo>
                    <a:lnTo>
                      <a:pt x="2436" y="162"/>
                    </a:lnTo>
                    <a:lnTo>
                      <a:pt x="2432" y="201"/>
                    </a:lnTo>
                    <a:lnTo>
                      <a:pt x="2426" y="241"/>
                    </a:lnTo>
                    <a:lnTo>
                      <a:pt x="2418" y="285"/>
                    </a:lnTo>
                    <a:lnTo>
                      <a:pt x="2414" y="327"/>
                    </a:lnTo>
                    <a:lnTo>
                      <a:pt x="2409" y="357"/>
                    </a:lnTo>
                    <a:lnTo>
                      <a:pt x="2405" y="391"/>
                    </a:lnTo>
                    <a:lnTo>
                      <a:pt x="2400" y="421"/>
                    </a:lnTo>
                    <a:lnTo>
                      <a:pt x="2396" y="459"/>
                    </a:lnTo>
                    <a:lnTo>
                      <a:pt x="2394" y="463"/>
                    </a:lnTo>
                    <a:lnTo>
                      <a:pt x="2394" y="466"/>
                    </a:lnTo>
                    <a:lnTo>
                      <a:pt x="2393" y="480"/>
                    </a:lnTo>
                    <a:lnTo>
                      <a:pt x="2390" y="501"/>
                    </a:lnTo>
                    <a:lnTo>
                      <a:pt x="2388" y="513"/>
                    </a:lnTo>
                    <a:lnTo>
                      <a:pt x="2388" y="516"/>
                    </a:lnTo>
                    <a:lnTo>
                      <a:pt x="2387" y="526"/>
                    </a:lnTo>
                    <a:lnTo>
                      <a:pt x="2384" y="544"/>
                    </a:lnTo>
                    <a:lnTo>
                      <a:pt x="2381" y="567"/>
                    </a:lnTo>
                    <a:lnTo>
                      <a:pt x="2378" y="585"/>
                    </a:lnTo>
                    <a:lnTo>
                      <a:pt x="2376" y="603"/>
                    </a:lnTo>
                    <a:lnTo>
                      <a:pt x="2375" y="609"/>
                    </a:lnTo>
                    <a:lnTo>
                      <a:pt x="2373" y="615"/>
                    </a:lnTo>
                    <a:lnTo>
                      <a:pt x="2372" y="624"/>
                    </a:lnTo>
                    <a:lnTo>
                      <a:pt x="2372" y="628"/>
                    </a:lnTo>
                    <a:lnTo>
                      <a:pt x="2372" y="630"/>
                    </a:lnTo>
                    <a:lnTo>
                      <a:pt x="2372" y="636"/>
                    </a:lnTo>
                    <a:lnTo>
                      <a:pt x="2370" y="690"/>
                    </a:lnTo>
                    <a:lnTo>
                      <a:pt x="2370" y="700"/>
                    </a:lnTo>
                    <a:lnTo>
                      <a:pt x="2370" y="705"/>
                    </a:lnTo>
                    <a:lnTo>
                      <a:pt x="2369" y="712"/>
                    </a:lnTo>
                    <a:lnTo>
                      <a:pt x="2367" y="721"/>
                    </a:lnTo>
                    <a:lnTo>
                      <a:pt x="2366" y="727"/>
                    </a:lnTo>
                    <a:lnTo>
                      <a:pt x="2364" y="739"/>
                    </a:lnTo>
                    <a:lnTo>
                      <a:pt x="2361" y="756"/>
                    </a:lnTo>
                    <a:lnTo>
                      <a:pt x="2360" y="760"/>
                    </a:lnTo>
                    <a:lnTo>
                      <a:pt x="2360" y="762"/>
                    </a:lnTo>
                    <a:lnTo>
                      <a:pt x="2360" y="765"/>
                    </a:lnTo>
                    <a:lnTo>
                      <a:pt x="2358" y="769"/>
                    </a:lnTo>
                    <a:lnTo>
                      <a:pt x="2357" y="774"/>
                    </a:lnTo>
                    <a:lnTo>
                      <a:pt x="2355" y="775"/>
                    </a:lnTo>
                    <a:lnTo>
                      <a:pt x="2355" y="778"/>
                    </a:lnTo>
                    <a:lnTo>
                      <a:pt x="2354" y="783"/>
                    </a:lnTo>
                    <a:lnTo>
                      <a:pt x="2346" y="799"/>
                    </a:lnTo>
                    <a:lnTo>
                      <a:pt x="2342" y="808"/>
                    </a:lnTo>
                    <a:lnTo>
                      <a:pt x="2336" y="823"/>
                    </a:lnTo>
                    <a:lnTo>
                      <a:pt x="2318" y="864"/>
                    </a:lnTo>
                    <a:lnTo>
                      <a:pt x="2310" y="883"/>
                    </a:lnTo>
                    <a:lnTo>
                      <a:pt x="2304" y="897"/>
                    </a:lnTo>
                    <a:lnTo>
                      <a:pt x="2294" y="922"/>
                    </a:lnTo>
                    <a:lnTo>
                      <a:pt x="2280" y="954"/>
                    </a:lnTo>
                    <a:lnTo>
                      <a:pt x="2258" y="1006"/>
                    </a:lnTo>
                    <a:lnTo>
                      <a:pt x="2232" y="1065"/>
                    </a:lnTo>
                    <a:lnTo>
                      <a:pt x="2213" y="1111"/>
                    </a:lnTo>
                    <a:lnTo>
                      <a:pt x="2202" y="1137"/>
                    </a:lnTo>
                    <a:lnTo>
                      <a:pt x="2189" y="1167"/>
                    </a:lnTo>
                    <a:lnTo>
                      <a:pt x="2169" y="1215"/>
                    </a:lnTo>
                    <a:lnTo>
                      <a:pt x="2162" y="1230"/>
                    </a:lnTo>
                    <a:lnTo>
                      <a:pt x="2156" y="1242"/>
                    </a:lnTo>
                    <a:lnTo>
                      <a:pt x="2150" y="1257"/>
                    </a:lnTo>
                    <a:lnTo>
                      <a:pt x="2141" y="1279"/>
                    </a:lnTo>
                    <a:lnTo>
                      <a:pt x="2141" y="1281"/>
                    </a:lnTo>
                    <a:lnTo>
                      <a:pt x="2139" y="1282"/>
                    </a:lnTo>
                    <a:lnTo>
                      <a:pt x="2139" y="1285"/>
                    </a:lnTo>
                    <a:lnTo>
                      <a:pt x="2138" y="1287"/>
                    </a:lnTo>
                    <a:lnTo>
                      <a:pt x="2138" y="1290"/>
                    </a:lnTo>
                    <a:lnTo>
                      <a:pt x="2138" y="1291"/>
                    </a:lnTo>
                    <a:lnTo>
                      <a:pt x="2136" y="1302"/>
                    </a:lnTo>
                    <a:lnTo>
                      <a:pt x="2136" y="1303"/>
                    </a:lnTo>
                    <a:lnTo>
                      <a:pt x="2136" y="1305"/>
                    </a:lnTo>
                    <a:lnTo>
                      <a:pt x="2136" y="1306"/>
                    </a:lnTo>
                    <a:lnTo>
                      <a:pt x="2136" y="1308"/>
                    </a:lnTo>
                    <a:lnTo>
                      <a:pt x="2136" y="1309"/>
                    </a:lnTo>
                    <a:lnTo>
                      <a:pt x="2136" y="1311"/>
                    </a:lnTo>
                    <a:lnTo>
                      <a:pt x="2136" y="1312"/>
                    </a:lnTo>
                    <a:lnTo>
                      <a:pt x="2136" y="1314"/>
                    </a:lnTo>
                    <a:lnTo>
                      <a:pt x="2136" y="1315"/>
                    </a:lnTo>
                    <a:lnTo>
                      <a:pt x="2138" y="1317"/>
                    </a:lnTo>
                    <a:lnTo>
                      <a:pt x="2138" y="1318"/>
                    </a:lnTo>
                    <a:lnTo>
                      <a:pt x="2138" y="1321"/>
                    </a:lnTo>
                    <a:lnTo>
                      <a:pt x="2139" y="1324"/>
                    </a:lnTo>
                    <a:lnTo>
                      <a:pt x="2145" y="1353"/>
                    </a:lnTo>
                    <a:lnTo>
                      <a:pt x="2159" y="1408"/>
                    </a:lnTo>
                    <a:lnTo>
                      <a:pt x="2165" y="1434"/>
                    </a:lnTo>
                    <a:lnTo>
                      <a:pt x="2166" y="1437"/>
                    </a:lnTo>
                    <a:lnTo>
                      <a:pt x="2166" y="1438"/>
                    </a:lnTo>
                    <a:lnTo>
                      <a:pt x="2168" y="1441"/>
                    </a:lnTo>
                    <a:lnTo>
                      <a:pt x="2168" y="1444"/>
                    </a:lnTo>
                    <a:lnTo>
                      <a:pt x="2168" y="1447"/>
                    </a:lnTo>
                    <a:lnTo>
                      <a:pt x="2169" y="1449"/>
                    </a:lnTo>
                    <a:lnTo>
                      <a:pt x="2169" y="1450"/>
                    </a:lnTo>
                    <a:lnTo>
                      <a:pt x="2169" y="1453"/>
                    </a:lnTo>
                    <a:lnTo>
                      <a:pt x="2169" y="1455"/>
                    </a:lnTo>
                    <a:lnTo>
                      <a:pt x="2169" y="1456"/>
                    </a:lnTo>
                    <a:lnTo>
                      <a:pt x="2169" y="1458"/>
                    </a:lnTo>
                    <a:lnTo>
                      <a:pt x="2169" y="1461"/>
                    </a:lnTo>
                    <a:lnTo>
                      <a:pt x="2169" y="1464"/>
                    </a:lnTo>
                    <a:lnTo>
                      <a:pt x="2168" y="1467"/>
                    </a:lnTo>
                    <a:lnTo>
                      <a:pt x="2168" y="1468"/>
                    </a:lnTo>
                    <a:lnTo>
                      <a:pt x="2168" y="1471"/>
                    </a:lnTo>
                    <a:lnTo>
                      <a:pt x="2168" y="1474"/>
                    </a:lnTo>
                    <a:lnTo>
                      <a:pt x="2166" y="1477"/>
                    </a:lnTo>
                    <a:lnTo>
                      <a:pt x="2166" y="1480"/>
                    </a:lnTo>
                    <a:lnTo>
                      <a:pt x="2166" y="1483"/>
                    </a:lnTo>
                    <a:lnTo>
                      <a:pt x="2165" y="1485"/>
                    </a:lnTo>
                    <a:lnTo>
                      <a:pt x="2163" y="1488"/>
                    </a:lnTo>
                    <a:lnTo>
                      <a:pt x="2163" y="1491"/>
                    </a:lnTo>
                    <a:lnTo>
                      <a:pt x="2162" y="1492"/>
                    </a:lnTo>
                    <a:lnTo>
                      <a:pt x="2160" y="1495"/>
                    </a:lnTo>
                    <a:lnTo>
                      <a:pt x="2157" y="1501"/>
                    </a:lnTo>
                    <a:lnTo>
                      <a:pt x="2156" y="1506"/>
                    </a:lnTo>
                    <a:lnTo>
                      <a:pt x="2153" y="1509"/>
                    </a:lnTo>
                    <a:lnTo>
                      <a:pt x="2150" y="1513"/>
                    </a:lnTo>
                    <a:lnTo>
                      <a:pt x="2148" y="1516"/>
                    </a:lnTo>
                    <a:lnTo>
                      <a:pt x="2145" y="1519"/>
                    </a:lnTo>
                    <a:lnTo>
                      <a:pt x="2142" y="1522"/>
                    </a:lnTo>
                    <a:lnTo>
                      <a:pt x="2138" y="1527"/>
                    </a:lnTo>
                    <a:lnTo>
                      <a:pt x="2130" y="1537"/>
                    </a:lnTo>
                    <a:lnTo>
                      <a:pt x="2121" y="1546"/>
                    </a:lnTo>
                    <a:lnTo>
                      <a:pt x="2112" y="1558"/>
                    </a:lnTo>
                    <a:lnTo>
                      <a:pt x="2097" y="1573"/>
                    </a:lnTo>
                    <a:lnTo>
                      <a:pt x="2090" y="1582"/>
                    </a:lnTo>
                    <a:lnTo>
                      <a:pt x="2084" y="1587"/>
                    </a:lnTo>
                    <a:lnTo>
                      <a:pt x="2073" y="1597"/>
                    </a:lnTo>
                    <a:lnTo>
                      <a:pt x="2064" y="1606"/>
                    </a:lnTo>
                    <a:lnTo>
                      <a:pt x="2060" y="1609"/>
                    </a:lnTo>
                    <a:lnTo>
                      <a:pt x="2055" y="1612"/>
                    </a:lnTo>
                    <a:lnTo>
                      <a:pt x="2048" y="1618"/>
                    </a:lnTo>
                    <a:lnTo>
                      <a:pt x="2043" y="1621"/>
                    </a:lnTo>
                    <a:lnTo>
                      <a:pt x="2039" y="1626"/>
                    </a:lnTo>
                    <a:lnTo>
                      <a:pt x="2027" y="1632"/>
                    </a:lnTo>
                    <a:lnTo>
                      <a:pt x="2015" y="1641"/>
                    </a:lnTo>
                    <a:lnTo>
                      <a:pt x="2007" y="1645"/>
                    </a:lnTo>
                    <a:lnTo>
                      <a:pt x="2001" y="1650"/>
                    </a:lnTo>
                    <a:lnTo>
                      <a:pt x="1997" y="1654"/>
                    </a:lnTo>
                    <a:lnTo>
                      <a:pt x="1991" y="1660"/>
                    </a:lnTo>
                    <a:lnTo>
                      <a:pt x="1983" y="1666"/>
                    </a:lnTo>
                    <a:lnTo>
                      <a:pt x="1977" y="1674"/>
                    </a:lnTo>
                    <a:lnTo>
                      <a:pt x="1967" y="1684"/>
                    </a:lnTo>
                    <a:lnTo>
                      <a:pt x="1964" y="1687"/>
                    </a:lnTo>
                    <a:lnTo>
                      <a:pt x="1962" y="1689"/>
                    </a:lnTo>
                    <a:lnTo>
                      <a:pt x="1961" y="1690"/>
                    </a:lnTo>
                    <a:lnTo>
                      <a:pt x="1959" y="1693"/>
                    </a:lnTo>
                    <a:lnTo>
                      <a:pt x="1958" y="1695"/>
                    </a:lnTo>
                    <a:lnTo>
                      <a:pt x="1956" y="1696"/>
                    </a:lnTo>
                    <a:lnTo>
                      <a:pt x="1955" y="1699"/>
                    </a:lnTo>
                    <a:lnTo>
                      <a:pt x="1953" y="1701"/>
                    </a:lnTo>
                    <a:lnTo>
                      <a:pt x="1952" y="1704"/>
                    </a:lnTo>
                    <a:lnTo>
                      <a:pt x="1952" y="1705"/>
                    </a:lnTo>
                    <a:lnTo>
                      <a:pt x="1950" y="1708"/>
                    </a:lnTo>
                    <a:lnTo>
                      <a:pt x="1947" y="1714"/>
                    </a:lnTo>
                    <a:lnTo>
                      <a:pt x="1938" y="1735"/>
                    </a:lnTo>
                    <a:lnTo>
                      <a:pt x="1937" y="1738"/>
                    </a:lnTo>
                    <a:lnTo>
                      <a:pt x="1937" y="1740"/>
                    </a:lnTo>
                    <a:lnTo>
                      <a:pt x="1935" y="1743"/>
                    </a:lnTo>
                    <a:lnTo>
                      <a:pt x="1935" y="1744"/>
                    </a:lnTo>
                    <a:lnTo>
                      <a:pt x="1935" y="1746"/>
                    </a:lnTo>
                    <a:lnTo>
                      <a:pt x="1934" y="1749"/>
                    </a:lnTo>
                    <a:lnTo>
                      <a:pt x="1934" y="1750"/>
                    </a:lnTo>
                    <a:lnTo>
                      <a:pt x="1934" y="1752"/>
                    </a:lnTo>
                    <a:lnTo>
                      <a:pt x="1934" y="1755"/>
                    </a:lnTo>
                    <a:lnTo>
                      <a:pt x="1934" y="1756"/>
                    </a:lnTo>
                    <a:lnTo>
                      <a:pt x="1934" y="1759"/>
                    </a:lnTo>
                    <a:lnTo>
                      <a:pt x="1934" y="1761"/>
                    </a:lnTo>
                    <a:lnTo>
                      <a:pt x="1934" y="1762"/>
                    </a:lnTo>
                    <a:lnTo>
                      <a:pt x="1934" y="1764"/>
                    </a:lnTo>
                    <a:lnTo>
                      <a:pt x="1934" y="1767"/>
                    </a:lnTo>
                    <a:lnTo>
                      <a:pt x="1935" y="1773"/>
                    </a:lnTo>
                    <a:lnTo>
                      <a:pt x="1937" y="1783"/>
                    </a:lnTo>
                    <a:lnTo>
                      <a:pt x="1940" y="1798"/>
                    </a:lnTo>
                    <a:lnTo>
                      <a:pt x="1943" y="1812"/>
                    </a:lnTo>
                    <a:lnTo>
                      <a:pt x="1944" y="1815"/>
                    </a:lnTo>
                    <a:lnTo>
                      <a:pt x="1944" y="1816"/>
                    </a:lnTo>
                    <a:lnTo>
                      <a:pt x="1944" y="1818"/>
                    </a:lnTo>
                    <a:lnTo>
                      <a:pt x="1946" y="1821"/>
                    </a:lnTo>
                    <a:lnTo>
                      <a:pt x="1946" y="1822"/>
                    </a:lnTo>
                    <a:lnTo>
                      <a:pt x="1946" y="1824"/>
                    </a:lnTo>
                    <a:lnTo>
                      <a:pt x="1946" y="1827"/>
                    </a:lnTo>
                    <a:lnTo>
                      <a:pt x="1946" y="1828"/>
                    </a:lnTo>
                    <a:lnTo>
                      <a:pt x="1946" y="1834"/>
                    </a:lnTo>
                    <a:lnTo>
                      <a:pt x="1947" y="1848"/>
                    </a:lnTo>
                    <a:lnTo>
                      <a:pt x="1947" y="1855"/>
                    </a:lnTo>
                    <a:lnTo>
                      <a:pt x="1949" y="1867"/>
                    </a:lnTo>
                    <a:lnTo>
                      <a:pt x="1949" y="1884"/>
                    </a:lnTo>
                    <a:lnTo>
                      <a:pt x="1950" y="1905"/>
                    </a:lnTo>
                    <a:lnTo>
                      <a:pt x="1952" y="1912"/>
                    </a:lnTo>
                    <a:lnTo>
                      <a:pt x="1953" y="1918"/>
                    </a:lnTo>
                    <a:lnTo>
                      <a:pt x="1953" y="1921"/>
                    </a:lnTo>
                    <a:lnTo>
                      <a:pt x="1953" y="1926"/>
                    </a:lnTo>
                    <a:lnTo>
                      <a:pt x="1953" y="1929"/>
                    </a:lnTo>
                    <a:lnTo>
                      <a:pt x="1953" y="1932"/>
                    </a:lnTo>
                    <a:lnTo>
                      <a:pt x="1955" y="1936"/>
                    </a:lnTo>
                    <a:lnTo>
                      <a:pt x="1955" y="1942"/>
                    </a:lnTo>
                    <a:lnTo>
                      <a:pt x="1955" y="1944"/>
                    </a:lnTo>
                    <a:lnTo>
                      <a:pt x="1955" y="1945"/>
                    </a:lnTo>
                    <a:lnTo>
                      <a:pt x="1955" y="1947"/>
                    </a:lnTo>
                    <a:lnTo>
                      <a:pt x="1955" y="1950"/>
                    </a:lnTo>
                    <a:lnTo>
                      <a:pt x="1955" y="1951"/>
                    </a:lnTo>
                    <a:lnTo>
                      <a:pt x="1953" y="1951"/>
                    </a:lnTo>
                    <a:lnTo>
                      <a:pt x="1953" y="1954"/>
                    </a:lnTo>
                    <a:lnTo>
                      <a:pt x="1952" y="1969"/>
                    </a:lnTo>
                    <a:lnTo>
                      <a:pt x="1952" y="1972"/>
                    </a:lnTo>
                    <a:lnTo>
                      <a:pt x="1949" y="1999"/>
                    </a:lnTo>
                    <a:lnTo>
                      <a:pt x="1949" y="2005"/>
                    </a:lnTo>
                    <a:lnTo>
                      <a:pt x="1947" y="2020"/>
                    </a:lnTo>
                    <a:lnTo>
                      <a:pt x="1947" y="2023"/>
                    </a:lnTo>
                    <a:lnTo>
                      <a:pt x="1947" y="2026"/>
                    </a:lnTo>
                    <a:lnTo>
                      <a:pt x="1949" y="2031"/>
                    </a:lnTo>
                    <a:lnTo>
                      <a:pt x="1949" y="2034"/>
                    </a:lnTo>
                    <a:lnTo>
                      <a:pt x="1949" y="2037"/>
                    </a:lnTo>
                    <a:lnTo>
                      <a:pt x="1949" y="2038"/>
                    </a:lnTo>
                    <a:lnTo>
                      <a:pt x="1950" y="2043"/>
                    </a:lnTo>
                    <a:lnTo>
                      <a:pt x="1952" y="2055"/>
                    </a:lnTo>
                    <a:lnTo>
                      <a:pt x="1955" y="2070"/>
                    </a:lnTo>
                    <a:lnTo>
                      <a:pt x="1958" y="2085"/>
                    </a:lnTo>
                    <a:lnTo>
                      <a:pt x="1959" y="2095"/>
                    </a:lnTo>
                    <a:lnTo>
                      <a:pt x="1961" y="2097"/>
                    </a:lnTo>
                    <a:lnTo>
                      <a:pt x="1961" y="2098"/>
                    </a:lnTo>
                    <a:lnTo>
                      <a:pt x="1961" y="2101"/>
                    </a:lnTo>
                    <a:lnTo>
                      <a:pt x="1961" y="2103"/>
                    </a:lnTo>
                    <a:lnTo>
                      <a:pt x="1961" y="2104"/>
                    </a:lnTo>
                    <a:lnTo>
                      <a:pt x="1961" y="2121"/>
                    </a:lnTo>
                    <a:lnTo>
                      <a:pt x="1961" y="2152"/>
                    </a:lnTo>
                    <a:lnTo>
                      <a:pt x="1961" y="2154"/>
                    </a:lnTo>
                    <a:lnTo>
                      <a:pt x="1961" y="2155"/>
                    </a:lnTo>
                    <a:lnTo>
                      <a:pt x="1961" y="2157"/>
                    </a:lnTo>
                    <a:lnTo>
                      <a:pt x="1961" y="2158"/>
                    </a:lnTo>
                    <a:lnTo>
                      <a:pt x="1959" y="2161"/>
                    </a:lnTo>
                    <a:lnTo>
                      <a:pt x="1958" y="2170"/>
                    </a:lnTo>
                    <a:lnTo>
                      <a:pt x="1953" y="2181"/>
                    </a:lnTo>
                    <a:lnTo>
                      <a:pt x="1952" y="2188"/>
                    </a:lnTo>
                    <a:lnTo>
                      <a:pt x="1949" y="2194"/>
                    </a:lnTo>
                    <a:lnTo>
                      <a:pt x="1940" y="2212"/>
                    </a:lnTo>
                    <a:lnTo>
                      <a:pt x="1940" y="2214"/>
                    </a:lnTo>
                    <a:lnTo>
                      <a:pt x="1940" y="2215"/>
                    </a:lnTo>
                    <a:lnTo>
                      <a:pt x="1938" y="2217"/>
                    </a:lnTo>
                    <a:lnTo>
                      <a:pt x="1937" y="2223"/>
                    </a:lnTo>
                    <a:lnTo>
                      <a:pt x="1935" y="2233"/>
                    </a:lnTo>
                    <a:lnTo>
                      <a:pt x="1934" y="2241"/>
                    </a:lnTo>
                    <a:lnTo>
                      <a:pt x="1931" y="2256"/>
                    </a:lnTo>
                    <a:lnTo>
                      <a:pt x="1925" y="2289"/>
                    </a:lnTo>
                    <a:lnTo>
                      <a:pt x="1917" y="2325"/>
                    </a:lnTo>
                    <a:lnTo>
                      <a:pt x="1914" y="2343"/>
                    </a:lnTo>
                    <a:lnTo>
                      <a:pt x="1913" y="2353"/>
                    </a:lnTo>
                    <a:lnTo>
                      <a:pt x="1911" y="2355"/>
                    </a:lnTo>
                    <a:lnTo>
                      <a:pt x="1911" y="2356"/>
                    </a:lnTo>
                    <a:lnTo>
                      <a:pt x="1911" y="2358"/>
                    </a:lnTo>
                    <a:lnTo>
                      <a:pt x="1911" y="2359"/>
                    </a:lnTo>
                    <a:lnTo>
                      <a:pt x="1911" y="2361"/>
                    </a:lnTo>
                    <a:lnTo>
                      <a:pt x="1911" y="2362"/>
                    </a:lnTo>
                    <a:lnTo>
                      <a:pt x="1913" y="2364"/>
                    </a:lnTo>
                    <a:lnTo>
                      <a:pt x="1913" y="2365"/>
                    </a:lnTo>
                    <a:lnTo>
                      <a:pt x="1913" y="2367"/>
                    </a:lnTo>
                    <a:lnTo>
                      <a:pt x="1914" y="2368"/>
                    </a:lnTo>
                    <a:lnTo>
                      <a:pt x="1914" y="2370"/>
                    </a:lnTo>
                    <a:lnTo>
                      <a:pt x="1917" y="2377"/>
                    </a:lnTo>
                    <a:lnTo>
                      <a:pt x="1920" y="2385"/>
                    </a:lnTo>
                    <a:lnTo>
                      <a:pt x="1923" y="2389"/>
                    </a:lnTo>
                    <a:lnTo>
                      <a:pt x="1923" y="2391"/>
                    </a:lnTo>
                    <a:lnTo>
                      <a:pt x="1923" y="2392"/>
                    </a:lnTo>
                    <a:lnTo>
                      <a:pt x="1923" y="2394"/>
                    </a:lnTo>
                    <a:lnTo>
                      <a:pt x="1925" y="2395"/>
                    </a:lnTo>
                    <a:lnTo>
                      <a:pt x="1925" y="2398"/>
                    </a:lnTo>
                    <a:lnTo>
                      <a:pt x="1925" y="2400"/>
                    </a:lnTo>
                    <a:lnTo>
                      <a:pt x="1925" y="2401"/>
                    </a:lnTo>
                    <a:lnTo>
                      <a:pt x="1925" y="2403"/>
                    </a:lnTo>
                    <a:lnTo>
                      <a:pt x="1925" y="2404"/>
                    </a:lnTo>
                    <a:lnTo>
                      <a:pt x="1925" y="2406"/>
                    </a:lnTo>
                    <a:lnTo>
                      <a:pt x="1925" y="2407"/>
                    </a:lnTo>
                    <a:lnTo>
                      <a:pt x="1925" y="2409"/>
                    </a:lnTo>
                    <a:lnTo>
                      <a:pt x="1925" y="2410"/>
                    </a:lnTo>
                    <a:lnTo>
                      <a:pt x="1925" y="2413"/>
                    </a:lnTo>
                    <a:lnTo>
                      <a:pt x="1923" y="2415"/>
                    </a:lnTo>
                    <a:lnTo>
                      <a:pt x="1923" y="2416"/>
                    </a:lnTo>
                    <a:lnTo>
                      <a:pt x="1923" y="2418"/>
                    </a:lnTo>
                    <a:lnTo>
                      <a:pt x="1923" y="2419"/>
                    </a:lnTo>
                    <a:lnTo>
                      <a:pt x="1922" y="2421"/>
                    </a:lnTo>
                    <a:lnTo>
                      <a:pt x="1922" y="2422"/>
                    </a:lnTo>
                    <a:lnTo>
                      <a:pt x="1920" y="2425"/>
                    </a:lnTo>
                    <a:lnTo>
                      <a:pt x="1916" y="2437"/>
                    </a:lnTo>
                    <a:lnTo>
                      <a:pt x="1907" y="2457"/>
                    </a:lnTo>
                    <a:lnTo>
                      <a:pt x="1902" y="2464"/>
                    </a:lnTo>
                    <a:lnTo>
                      <a:pt x="1902" y="2467"/>
                    </a:lnTo>
                    <a:lnTo>
                      <a:pt x="1899" y="2470"/>
                    </a:lnTo>
                    <a:lnTo>
                      <a:pt x="1896" y="2476"/>
                    </a:lnTo>
                    <a:lnTo>
                      <a:pt x="1893" y="2479"/>
                    </a:lnTo>
                    <a:lnTo>
                      <a:pt x="1893" y="2482"/>
                    </a:lnTo>
                    <a:lnTo>
                      <a:pt x="1890" y="2484"/>
                    </a:lnTo>
                    <a:lnTo>
                      <a:pt x="1889" y="2487"/>
                    </a:lnTo>
                    <a:lnTo>
                      <a:pt x="1887" y="2488"/>
                    </a:lnTo>
                    <a:lnTo>
                      <a:pt x="1887" y="2490"/>
                    </a:lnTo>
                    <a:lnTo>
                      <a:pt x="1886" y="2491"/>
                    </a:lnTo>
                    <a:lnTo>
                      <a:pt x="1884" y="2493"/>
                    </a:lnTo>
                    <a:lnTo>
                      <a:pt x="1883" y="2493"/>
                    </a:lnTo>
                    <a:lnTo>
                      <a:pt x="1881" y="2496"/>
                    </a:lnTo>
                    <a:lnTo>
                      <a:pt x="1877" y="2499"/>
                    </a:lnTo>
                    <a:lnTo>
                      <a:pt x="1866" y="2509"/>
                    </a:lnTo>
                    <a:lnTo>
                      <a:pt x="1848" y="2529"/>
                    </a:lnTo>
                    <a:lnTo>
                      <a:pt x="1841" y="2536"/>
                    </a:lnTo>
                    <a:lnTo>
                      <a:pt x="1836" y="2541"/>
                    </a:lnTo>
                    <a:lnTo>
                      <a:pt x="1835" y="2542"/>
                    </a:lnTo>
                    <a:lnTo>
                      <a:pt x="1829" y="2548"/>
                    </a:lnTo>
                    <a:lnTo>
                      <a:pt x="1826" y="2551"/>
                    </a:lnTo>
                    <a:lnTo>
                      <a:pt x="1824" y="2553"/>
                    </a:lnTo>
                    <a:lnTo>
                      <a:pt x="1823" y="2554"/>
                    </a:lnTo>
                    <a:lnTo>
                      <a:pt x="1820" y="2559"/>
                    </a:lnTo>
                    <a:lnTo>
                      <a:pt x="1818" y="2560"/>
                    </a:lnTo>
                    <a:lnTo>
                      <a:pt x="1815" y="2563"/>
                    </a:lnTo>
                    <a:lnTo>
                      <a:pt x="1812" y="2566"/>
                    </a:lnTo>
                    <a:lnTo>
                      <a:pt x="1811" y="2569"/>
                    </a:lnTo>
                    <a:lnTo>
                      <a:pt x="1809" y="2572"/>
                    </a:lnTo>
                    <a:lnTo>
                      <a:pt x="1808" y="2574"/>
                    </a:lnTo>
                    <a:lnTo>
                      <a:pt x="1806" y="2577"/>
                    </a:lnTo>
                    <a:lnTo>
                      <a:pt x="1805" y="2580"/>
                    </a:lnTo>
                    <a:lnTo>
                      <a:pt x="1803" y="2586"/>
                    </a:lnTo>
                    <a:lnTo>
                      <a:pt x="1802" y="2589"/>
                    </a:lnTo>
                    <a:lnTo>
                      <a:pt x="1797" y="2602"/>
                    </a:lnTo>
                    <a:lnTo>
                      <a:pt x="1794" y="2610"/>
                    </a:lnTo>
                    <a:lnTo>
                      <a:pt x="1791" y="2617"/>
                    </a:lnTo>
                    <a:lnTo>
                      <a:pt x="1790" y="2623"/>
                    </a:lnTo>
                    <a:lnTo>
                      <a:pt x="1788" y="2626"/>
                    </a:lnTo>
                    <a:lnTo>
                      <a:pt x="1787" y="2629"/>
                    </a:lnTo>
                    <a:lnTo>
                      <a:pt x="1785" y="2632"/>
                    </a:lnTo>
                    <a:lnTo>
                      <a:pt x="1785" y="2635"/>
                    </a:lnTo>
                    <a:lnTo>
                      <a:pt x="1782" y="2638"/>
                    </a:lnTo>
                    <a:lnTo>
                      <a:pt x="1778" y="2649"/>
                    </a:lnTo>
                    <a:lnTo>
                      <a:pt x="1775" y="2653"/>
                    </a:lnTo>
                    <a:lnTo>
                      <a:pt x="1775" y="2655"/>
                    </a:lnTo>
                    <a:lnTo>
                      <a:pt x="1775" y="2656"/>
                    </a:lnTo>
                    <a:lnTo>
                      <a:pt x="1773" y="2658"/>
                    </a:lnTo>
                    <a:lnTo>
                      <a:pt x="1773" y="2659"/>
                    </a:lnTo>
                    <a:lnTo>
                      <a:pt x="1773" y="2662"/>
                    </a:lnTo>
                    <a:lnTo>
                      <a:pt x="1773" y="2665"/>
                    </a:lnTo>
                    <a:lnTo>
                      <a:pt x="1773" y="2668"/>
                    </a:lnTo>
                    <a:lnTo>
                      <a:pt x="1775" y="2670"/>
                    </a:lnTo>
                    <a:lnTo>
                      <a:pt x="1773" y="2671"/>
                    </a:lnTo>
                    <a:lnTo>
                      <a:pt x="1773" y="2673"/>
                    </a:lnTo>
                    <a:lnTo>
                      <a:pt x="1773" y="2674"/>
                    </a:lnTo>
                    <a:lnTo>
                      <a:pt x="1772" y="2685"/>
                    </a:lnTo>
                    <a:lnTo>
                      <a:pt x="1770" y="2686"/>
                    </a:lnTo>
                    <a:lnTo>
                      <a:pt x="1770" y="2689"/>
                    </a:lnTo>
                    <a:lnTo>
                      <a:pt x="1770" y="2691"/>
                    </a:lnTo>
                    <a:lnTo>
                      <a:pt x="1770" y="2692"/>
                    </a:lnTo>
                    <a:lnTo>
                      <a:pt x="1770" y="2694"/>
                    </a:lnTo>
                    <a:lnTo>
                      <a:pt x="1770" y="2695"/>
                    </a:lnTo>
                    <a:lnTo>
                      <a:pt x="1770" y="2697"/>
                    </a:lnTo>
                    <a:lnTo>
                      <a:pt x="1770" y="2698"/>
                    </a:lnTo>
                    <a:lnTo>
                      <a:pt x="1770" y="2700"/>
                    </a:lnTo>
                    <a:lnTo>
                      <a:pt x="1770" y="2701"/>
                    </a:lnTo>
                    <a:lnTo>
                      <a:pt x="1770" y="2703"/>
                    </a:lnTo>
                    <a:lnTo>
                      <a:pt x="1770" y="2706"/>
                    </a:lnTo>
                    <a:lnTo>
                      <a:pt x="1772" y="2710"/>
                    </a:lnTo>
                    <a:lnTo>
                      <a:pt x="1772" y="2715"/>
                    </a:lnTo>
                    <a:lnTo>
                      <a:pt x="1773" y="2719"/>
                    </a:lnTo>
                    <a:lnTo>
                      <a:pt x="1773" y="2722"/>
                    </a:lnTo>
                    <a:lnTo>
                      <a:pt x="1775" y="2728"/>
                    </a:lnTo>
                    <a:lnTo>
                      <a:pt x="1776" y="2736"/>
                    </a:lnTo>
                    <a:lnTo>
                      <a:pt x="1781" y="2754"/>
                    </a:lnTo>
                    <a:lnTo>
                      <a:pt x="1784" y="2766"/>
                    </a:lnTo>
                    <a:lnTo>
                      <a:pt x="1790" y="2785"/>
                    </a:lnTo>
                    <a:lnTo>
                      <a:pt x="1793" y="2794"/>
                    </a:lnTo>
                    <a:lnTo>
                      <a:pt x="1794" y="2805"/>
                    </a:lnTo>
                    <a:lnTo>
                      <a:pt x="1805" y="2844"/>
                    </a:lnTo>
                    <a:lnTo>
                      <a:pt x="1817" y="2889"/>
                    </a:lnTo>
                    <a:lnTo>
                      <a:pt x="1820" y="2898"/>
                    </a:lnTo>
                    <a:lnTo>
                      <a:pt x="1820" y="2899"/>
                    </a:lnTo>
                    <a:lnTo>
                      <a:pt x="1820" y="2901"/>
                    </a:lnTo>
                    <a:lnTo>
                      <a:pt x="1820" y="2902"/>
                    </a:lnTo>
                    <a:lnTo>
                      <a:pt x="1818" y="2904"/>
                    </a:lnTo>
                    <a:lnTo>
                      <a:pt x="1818" y="2905"/>
                    </a:lnTo>
                    <a:lnTo>
                      <a:pt x="1817" y="2905"/>
                    </a:lnTo>
                    <a:lnTo>
                      <a:pt x="1817" y="2907"/>
                    </a:lnTo>
                    <a:lnTo>
                      <a:pt x="1815" y="2908"/>
                    </a:lnTo>
                    <a:lnTo>
                      <a:pt x="1812" y="2908"/>
                    </a:lnTo>
                    <a:lnTo>
                      <a:pt x="1799" y="2913"/>
                    </a:lnTo>
                    <a:lnTo>
                      <a:pt x="1670" y="2961"/>
                    </a:lnTo>
                    <a:lnTo>
                      <a:pt x="1601" y="2986"/>
                    </a:lnTo>
                    <a:lnTo>
                      <a:pt x="1595" y="2988"/>
                    </a:lnTo>
                    <a:lnTo>
                      <a:pt x="1593" y="2988"/>
                    </a:lnTo>
                    <a:lnTo>
                      <a:pt x="1590" y="2989"/>
                    </a:lnTo>
                    <a:lnTo>
                      <a:pt x="1587" y="2989"/>
                    </a:lnTo>
                    <a:lnTo>
                      <a:pt x="1584" y="2991"/>
                    </a:lnTo>
                    <a:lnTo>
                      <a:pt x="1580" y="2991"/>
                    </a:lnTo>
                    <a:lnTo>
                      <a:pt x="1539" y="2997"/>
                    </a:lnTo>
                    <a:lnTo>
                      <a:pt x="1473" y="3006"/>
                    </a:lnTo>
                    <a:lnTo>
                      <a:pt x="1472" y="3007"/>
                    </a:lnTo>
                    <a:lnTo>
                      <a:pt x="1469" y="3007"/>
                    </a:lnTo>
                    <a:lnTo>
                      <a:pt x="1359" y="3019"/>
                    </a:lnTo>
                    <a:lnTo>
                      <a:pt x="1296" y="3027"/>
                    </a:lnTo>
                    <a:lnTo>
                      <a:pt x="1289" y="3027"/>
                    </a:lnTo>
                    <a:lnTo>
                      <a:pt x="1287" y="3027"/>
                    </a:lnTo>
                    <a:lnTo>
                      <a:pt x="1284" y="3027"/>
                    </a:lnTo>
                    <a:lnTo>
                      <a:pt x="1280" y="3027"/>
                    </a:lnTo>
                    <a:lnTo>
                      <a:pt x="1275" y="3027"/>
                    </a:lnTo>
                    <a:lnTo>
                      <a:pt x="1271" y="3027"/>
                    </a:lnTo>
                    <a:lnTo>
                      <a:pt x="1266" y="3027"/>
                    </a:lnTo>
                    <a:lnTo>
                      <a:pt x="1262" y="3025"/>
                    </a:lnTo>
                    <a:lnTo>
                      <a:pt x="1257" y="3025"/>
                    </a:lnTo>
                    <a:lnTo>
                      <a:pt x="1254" y="3024"/>
                    </a:lnTo>
                    <a:lnTo>
                      <a:pt x="1250" y="3024"/>
                    </a:lnTo>
                    <a:lnTo>
                      <a:pt x="1245" y="3022"/>
                    </a:lnTo>
                    <a:lnTo>
                      <a:pt x="1241" y="3021"/>
                    </a:lnTo>
                    <a:lnTo>
                      <a:pt x="1238" y="3019"/>
                    </a:lnTo>
                    <a:lnTo>
                      <a:pt x="1233" y="3018"/>
                    </a:lnTo>
                    <a:lnTo>
                      <a:pt x="1229" y="3016"/>
                    </a:lnTo>
                    <a:lnTo>
                      <a:pt x="1226" y="3015"/>
                    </a:lnTo>
                    <a:lnTo>
                      <a:pt x="1221" y="3013"/>
                    </a:lnTo>
                    <a:lnTo>
                      <a:pt x="1218" y="3012"/>
                    </a:lnTo>
                    <a:lnTo>
                      <a:pt x="1214" y="3009"/>
                    </a:lnTo>
                    <a:lnTo>
                      <a:pt x="1211" y="3007"/>
                    </a:lnTo>
                    <a:lnTo>
                      <a:pt x="1206" y="3004"/>
                    </a:lnTo>
                    <a:lnTo>
                      <a:pt x="1203" y="3003"/>
                    </a:lnTo>
                    <a:lnTo>
                      <a:pt x="1200" y="3000"/>
                    </a:lnTo>
                    <a:lnTo>
                      <a:pt x="1196" y="2997"/>
                    </a:lnTo>
                    <a:lnTo>
                      <a:pt x="1193" y="2994"/>
                    </a:lnTo>
                    <a:lnTo>
                      <a:pt x="1190" y="2992"/>
                    </a:lnTo>
                    <a:lnTo>
                      <a:pt x="1187" y="2989"/>
                    </a:lnTo>
                    <a:lnTo>
                      <a:pt x="1178" y="2979"/>
                    </a:lnTo>
                    <a:lnTo>
                      <a:pt x="1167" y="2970"/>
                    </a:lnTo>
                    <a:lnTo>
                      <a:pt x="1164" y="2967"/>
                    </a:lnTo>
                    <a:lnTo>
                      <a:pt x="1163" y="2965"/>
                    </a:lnTo>
                    <a:lnTo>
                      <a:pt x="1161" y="2964"/>
                    </a:lnTo>
                    <a:lnTo>
                      <a:pt x="1160" y="2962"/>
                    </a:lnTo>
                    <a:lnTo>
                      <a:pt x="1158" y="2961"/>
                    </a:lnTo>
                    <a:lnTo>
                      <a:pt x="1157" y="2961"/>
                    </a:lnTo>
                    <a:lnTo>
                      <a:pt x="1155" y="2959"/>
                    </a:lnTo>
                    <a:lnTo>
                      <a:pt x="1152" y="2958"/>
                    </a:lnTo>
                    <a:lnTo>
                      <a:pt x="1151" y="2956"/>
                    </a:lnTo>
                    <a:lnTo>
                      <a:pt x="1149" y="2956"/>
                    </a:lnTo>
                    <a:lnTo>
                      <a:pt x="1148" y="2955"/>
                    </a:lnTo>
                    <a:lnTo>
                      <a:pt x="1146" y="2955"/>
                    </a:lnTo>
                    <a:lnTo>
                      <a:pt x="1143" y="2953"/>
                    </a:lnTo>
                    <a:lnTo>
                      <a:pt x="1142" y="2952"/>
                    </a:lnTo>
                    <a:lnTo>
                      <a:pt x="1140" y="2952"/>
                    </a:lnTo>
                    <a:lnTo>
                      <a:pt x="1137" y="2952"/>
                    </a:lnTo>
                    <a:lnTo>
                      <a:pt x="1136" y="2950"/>
                    </a:lnTo>
                    <a:lnTo>
                      <a:pt x="1133" y="2950"/>
                    </a:lnTo>
                    <a:lnTo>
                      <a:pt x="1073" y="2934"/>
                    </a:lnTo>
                    <a:lnTo>
                      <a:pt x="1043" y="2926"/>
                    </a:lnTo>
                    <a:lnTo>
                      <a:pt x="1040" y="2925"/>
                    </a:lnTo>
                    <a:lnTo>
                      <a:pt x="1037" y="2925"/>
                    </a:lnTo>
                    <a:lnTo>
                      <a:pt x="1035" y="2925"/>
                    </a:lnTo>
                    <a:lnTo>
                      <a:pt x="1032" y="2925"/>
                    </a:lnTo>
                    <a:lnTo>
                      <a:pt x="1031" y="2923"/>
                    </a:lnTo>
                    <a:lnTo>
                      <a:pt x="1028" y="2923"/>
                    </a:lnTo>
                    <a:lnTo>
                      <a:pt x="1026" y="2923"/>
                    </a:lnTo>
                    <a:lnTo>
                      <a:pt x="1023" y="2923"/>
                    </a:lnTo>
                    <a:lnTo>
                      <a:pt x="1022" y="2923"/>
                    </a:lnTo>
                    <a:lnTo>
                      <a:pt x="1019" y="2925"/>
                    </a:lnTo>
                    <a:lnTo>
                      <a:pt x="1017" y="2925"/>
                    </a:lnTo>
                    <a:lnTo>
                      <a:pt x="1016" y="2925"/>
                    </a:lnTo>
                    <a:lnTo>
                      <a:pt x="1013" y="2925"/>
                    </a:lnTo>
                    <a:lnTo>
                      <a:pt x="1011" y="2925"/>
                    </a:lnTo>
                    <a:lnTo>
                      <a:pt x="1008" y="2926"/>
                    </a:lnTo>
                    <a:lnTo>
                      <a:pt x="1007" y="2926"/>
                    </a:lnTo>
                    <a:lnTo>
                      <a:pt x="1005" y="2928"/>
                    </a:lnTo>
                    <a:lnTo>
                      <a:pt x="1002" y="2928"/>
                    </a:lnTo>
                    <a:lnTo>
                      <a:pt x="1001" y="2929"/>
                    </a:lnTo>
                    <a:lnTo>
                      <a:pt x="999" y="2929"/>
                    </a:lnTo>
                    <a:lnTo>
                      <a:pt x="996" y="2931"/>
                    </a:lnTo>
                    <a:lnTo>
                      <a:pt x="995" y="2931"/>
                    </a:lnTo>
                    <a:lnTo>
                      <a:pt x="993" y="2932"/>
                    </a:lnTo>
                    <a:lnTo>
                      <a:pt x="990" y="2934"/>
                    </a:lnTo>
                    <a:lnTo>
                      <a:pt x="989" y="2935"/>
                    </a:lnTo>
                    <a:lnTo>
                      <a:pt x="987" y="2935"/>
                    </a:lnTo>
                    <a:lnTo>
                      <a:pt x="986" y="2937"/>
                    </a:lnTo>
                    <a:lnTo>
                      <a:pt x="972" y="2947"/>
                    </a:lnTo>
                    <a:lnTo>
                      <a:pt x="954" y="2961"/>
                    </a:lnTo>
                    <a:lnTo>
                      <a:pt x="951" y="2964"/>
                    </a:lnTo>
                    <a:lnTo>
                      <a:pt x="932" y="2977"/>
                    </a:lnTo>
                    <a:lnTo>
                      <a:pt x="903" y="2994"/>
                    </a:lnTo>
                    <a:lnTo>
                      <a:pt x="896" y="2997"/>
                    </a:lnTo>
                    <a:lnTo>
                      <a:pt x="713" y="3081"/>
                    </a:lnTo>
                    <a:lnTo>
                      <a:pt x="639" y="3115"/>
                    </a:lnTo>
                    <a:lnTo>
                      <a:pt x="638" y="3117"/>
                    </a:lnTo>
                    <a:lnTo>
                      <a:pt x="636" y="3117"/>
                    </a:lnTo>
                    <a:lnTo>
                      <a:pt x="635" y="3118"/>
                    </a:lnTo>
                    <a:lnTo>
                      <a:pt x="633" y="3118"/>
                    </a:lnTo>
                    <a:lnTo>
                      <a:pt x="632" y="3120"/>
                    </a:lnTo>
                    <a:lnTo>
                      <a:pt x="630" y="3120"/>
                    </a:lnTo>
                    <a:lnTo>
                      <a:pt x="629" y="3120"/>
                    </a:lnTo>
                    <a:lnTo>
                      <a:pt x="627" y="3121"/>
                    </a:lnTo>
                    <a:lnTo>
                      <a:pt x="623" y="3121"/>
                    </a:lnTo>
                    <a:lnTo>
                      <a:pt x="620" y="3123"/>
                    </a:lnTo>
                    <a:lnTo>
                      <a:pt x="617" y="3123"/>
                    </a:lnTo>
                    <a:lnTo>
                      <a:pt x="612" y="3123"/>
                    </a:lnTo>
                    <a:lnTo>
                      <a:pt x="609" y="3123"/>
                    </a:lnTo>
                    <a:lnTo>
                      <a:pt x="605" y="3123"/>
                    </a:lnTo>
                    <a:lnTo>
                      <a:pt x="602" y="3123"/>
                    </a:lnTo>
                    <a:lnTo>
                      <a:pt x="599" y="3123"/>
                    </a:lnTo>
                    <a:lnTo>
                      <a:pt x="594" y="3121"/>
                    </a:lnTo>
                    <a:lnTo>
                      <a:pt x="591" y="3120"/>
                    </a:lnTo>
                    <a:lnTo>
                      <a:pt x="588" y="3118"/>
                    </a:lnTo>
                    <a:lnTo>
                      <a:pt x="587" y="3118"/>
                    </a:lnTo>
                    <a:lnTo>
                      <a:pt x="585" y="3117"/>
                    </a:lnTo>
                    <a:lnTo>
                      <a:pt x="584" y="3117"/>
                    </a:lnTo>
                    <a:lnTo>
                      <a:pt x="582" y="3115"/>
                    </a:lnTo>
                    <a:lnTo>
                      <a:pt x="581" y="3115"/>
                    </a:lnTo>
                    <a:lnTo>
                      <a:pt x="579" y="3114"/>
                    </a:lnTo>
                    <a:lnTo>
                      <a:pt x="578" y="3114"/>
                    </a:lnTo>
                    <a:lnTo>
                      <a:pt x="576" y="3112"/>
                    </a:lnTo>
                    <a:lnTo>
                      <a:pt x="575" y="3112"/>
                    </a:lnTo>
                    <a:lnTo>
                      <a:pt x="554" y="3099"/>
                    </a:lnTo>
                    <a:lnTo>
                      <a:pt x="552" y="3099"/>
                    </a:lnTo>
                    <a:lnTo>
                      <a:pt x="551" y="3097"/>
                    </a:lnTo>
                    <a:lnTo>
                      <a:pt x="549" y="3097"/>
                    </a:lnTo>
                    <a:lnTo>
                      <a:pt x="534" y="3088"/>
                    </a:lnTo>
                    <a:lnTo>
                      <a:pt x="519" y="3082"/>
                    </a:lnTo>
                    <a:lnTo>
                      <a:pt x="503" y="3076"/>
                    </a:lnTo>
                    <a:lnTo>
                      <a:pt x="483" y="3072"/>
                    </a:lnTo>
                    <a:lnTo>
                      <a:pt x="482" y="3072"/>
                    </a:lnTo>
                    <a:lnTo>
                      <a:pt x="480" y="3070"/>
                    </a:lnTo>
                    <a:lnTo>
                      <a:pt x="479" y="3070"/>
                    </a:lnTo>
                    <a:lnTo>
                      <a:pt x="477" y="3070"/>
                    </a:lnTo>
                    <a:lnTo>
                      <a:pt x="476" y="3070"/>
                    </a:lnTo>
                    <a:lnTo>
                      <a:pt x="474" y="3069"/>
                    </a:lnTo>
                    <a:lnTo>
                      <a:pt x="473" y="3069"/>
                    </a:lnTo>
                    <a:lnTo>
                      <a:pt x="473" y="3067"/>
                    </a:lnTo>
                    <a:lnTo>
                      <a:pt x="471" y="3067"/>
                    </a:lnTo>
                    <a:lnTo>
                      <a:pt x="470" y="3066"/>
                    </a:lnTo>
                    <a:lnTo>
                      <a:pt x="470" y="3064"/>
                    </a:lnTo>
                    <a:lnTo>
                      <a:pt x="468" y="3063"/>
                    </a:lnTo>
                    <a:lnTo>
                      <a:pt x="468" y="3061"/>
                    </a:lnTo>
                    <a:lnTo>
                      <a:pt x="468" y="3060"/>
                    </a:lnTo>
                    <a:lnTo>
                      <a:pt x="468" y="3058"/>
                    </a:lnTo>
                    <a:lnTo>
                      <a:pt x="473" y="3036"/>
                    </a:lnTo>
                    <a:lnTo>
                      <a:pt x="486" y="2959"/>
                    </a:lnTo>
                    <a:lnTo>
                      <a:pt x="498" y="2893"/>
                    </a:lnTo>
                    <a:lnTo>
                      <a:pt x="503" y="2869"/>
                    </a:lnTo>
                    <a:lnTo>
                      <a:pt x="521" y="2767"/>
                    </a:lnTo>
                    <a:lnTo>
                      <a:pt x="527" y="2739"/>
                    </a:lnTo>
                    <a:lnTo>
                      <a:pt x="527" y="2734"/>
                    </a:lnTo>
                    <a:lnTo>
                      <a:pt x="527" y="2731"/>
                    </a:lnTo>
                    <a:lnTo>
                      <a:pt x="528" y="2727"/>
                    </a:lnTo>
                    <a:lnTo>
                      <a:pt x="527" y="2722"/>
                    </a:lnTo>
                    <a:lnTo>
                      <a:pt x="527" y="2718"/>
                    </a:lnTo>
                    <a:lnTo>
                      <a:pt x="527" y="2713"/>
                    </a:lnTo>
                    <a:lnTo>
                      <a:pt x="518" y="2676"/>
                    </a:lnTo>
                    <a:lnTo>
                      <a:pt x="515" y="2662"/>
                    </a:lnTo>
                    <a:lnTo>
                      <a:pt x="515" y="2661"/>
                    </a:lnTo>
                    <a:lnTo>
                      <a:pt x="515" y="2659"/>
                    </a:lnTo>
                    <a:lnTo>
                      <a:pt x="515" y="2658"/>
                    </a:lnTo>
                    <a:lnTo>
                      <a:pt x="515" y="2655"/>
                    </a:lnTo>
                    <a:lnTo>
                      <a:pt x="539" y="2568"/>
                    </a:lnTo>
                    <a:lnTo>
                      <a:pt x="543" y="2551"/>
                    </a:lnTo>
                    <a:lnTo>
                      <a:pt x="548" y="2533"/>
                    </a:lnTo>
                    <a:lnTo>
                      <a:pt x="549" y="2523"/>
                    </a:lnTo>
                    <a:lnTo>
                      <a:pt x="549" y="2514"/>
                    </a:lnTo>
                    <a:lnTo>
                      <a:pt x="549" y="2505"/>
                    </a:lnTo>
                    <a:lnTo>
                      <a:pt x="548" y="2496"/>
                    </a:lnTo>
                    <a:lnTo>
                      <a:pt x="546" y="2473"/>
                    </a:lnTo>
                    <a:lnTo>
                      <a:pt x="542" y="2421"/>
                    </a:lnTo>
                    <a:lnTo>
                      <a:pt x="534" y="2328"/>
                    </a:lnTo>
                    <a:lnTo>
                      <a:pt x="527" y="2290"/>
                    </a:lnTo>
                    <a:lnTo>
                      <a:pt x="512" y="2188"/>
                    </a:lnTo>
                    <a:lnTo>
                      <a:pt x="503" y="2133"/>
                    </a:lnTo>
                    <a:lnTo>
                      <a:pt x="485" y="2013"/>
                    </a:lnTo>
                    <a:lnTo>
                      <a:pt x="480" y="1990"/>
                    </a:lnTo>
                    <a:lnTo>
                      <a:pt x="477" y="1981"/>
                    </a:lnTo>
                    <a:lnTo>
                      <a:pt x="425" y="1875"/>
                    </a:lnTo>
                    <a:lnTo>
                      <a:pt x="377" y="1777"/>
                    </a:lnTo>
                    <a:lnTo>
                      <a:pt x="371" y="1764"/>
                    </a:lnTo>
                    <a:lnTo>
                      <a:pt x="359" y="1740"/>
                    </a:lnTo>
                    <a:lnTo>
                      <a:pt x="350" y="1719"/>
                    </a:lnTo>
                    <a:lnTo>
                      <a:pt x="297" y="1620"/>
                    </a:lnTo>
                    <a:lnTo>
                      <a:pt x="273" y="1575"/>
                    </a:lnTo>
                    <a:lnTo>
                      <a:pt x="261" y="1554"/>
                    </a:lnTo>
                    <a:lnTo>
                      <a:pt x="243" y="1519"/>
                    </a:lnTo>
                    <a:lnTo>
                      <a:pt x="239" y="1506"/>
                    </a:lnTo>
                    <a:lnTo>
                      <a:pt x="230" y="1483"/>
                    </a:lnTo>
                    <a:lnTo>
                      <a:pt x="213" y="1447"/>
                    </a:lnTo>
                    <a:lnTo>
                      <a:pt x="195" y="1405"/>
                    </a:lnTo>
                    <a:lnTo>
                      <a:pt x="188" y="1389"/>
                    </a:lnTo>
                    <a:lnTo>
                      <a:pt x="180" y="1369"/>
                    </a:lnTo>
                    <a:lnTo>
                      <a:pt x="158" y="1318"/>
                    </a:lnTo>
                    <a:lnTo>
                      <a:pt x="135" y="1266"/>
                    </a:lnTo>
                    <a:lnTo>
                      <a:pt x="129" y="1249"/>
                    </a:lnTo>
                    <a:lnTo>
                      <a:pt x="116" y="1228"/>
                    </a:lnTo>
                    <a:lnTo>
                      <a:pt x="87" y="1176"/>
                    </a:lnTo>
                    <a:lnTo>
                      <a:pt x="83" y="1168"/>
                    </a:lnTo>
                    <a:lnTo>
                      <a:pt x="75" y="1156"/>
                    </a:lnTo>
                    <a:lnTo>
                      <a:pt x="54" y="1122"/>
                    </a:lnTo>
                    <a:lnTo>
                      <a:pt x="47" y="1107"/>
                    </a:lnTo>
                    <a:lnTo>
                      <a:pt x="15" y="1054"/>
                    </a:lnTo>
                    <a:lnTo>
                      <a:pt x="0" y="1033"/>
                    </a:lnTo>
                  </a:path>
                </a:pathLst>
              </a:custGeom>
              <a:noFill/>
              <a:ln w="63500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>
                <a:glow rad="101600">
                  <a:srgbClr val="FFFF00">
                    <a:alpha val="60000"/>
                  </a:srgbClr>
                </a:glo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>
                  <a:latin typeface="Arial" charset="0"/>
                  <a:ea typeface="新細明體" charset="-120"/>
                </a:endParaRPr>
              </a:p>
            </p:txBody>
          </p:sp>
          <p:sp>
            <p:nvSpPr>
              <p:cNvPr id="105" name="Freeform 64"/>
              <p:cNvSpPr>
                <a:spLocks/>
              </p:cNvSpPr>
              <p:nvPr/>
            </p:nvSpPr>
            <p:spPr bwMode="auto">
              <a:xfrm>
                <a:off x="4240213" y="2082800"/>
                <a:ext cx="1409700" cy="687388"/>
              </a:xfrm>
              <a:custGeom>
                <a:avLst/>
                <a:gdLst/>
                <a:ahLst/>
                <a:cxnLst>
                  <a:cxn ang="0">
                    <a:pos x="222" y="1246"/>
                  </a:cxn>
                  <a:cxn ang="0">
                    <a:pos x="621" y="1296"/>
                  </a:cxn>
                  <a:cxn ang="0">
                    <a:pos x="664" y="961"/>
                  </a:cxn>
                  <a:cxn ang="0">
                    <a:pos x="696" y="598"/>
                  </a:cxn>
                  <a:cxn ang="0">
                    <a:pos x="688" y="534"/>
                  </a:cxn>
                  <a:cxn ang="0">
                    <a:pos x="739" y="516"/>
                  </a:cxn>
                  <a:cxn ang="0">
                    <a:pos x="723" y="433"/>
                  </a:cxn>
                  <a:cxn ang="0">
                    <a:pos x="792" y="406"/>
                  </a:cxn>
                  <a:cxn ang="0">
                    <a:pos x="897" y="375"/>
                  </a:cxn>
                  <a:cxn ang="0">
                    <a:pos x="919" y="376"/>
                  </a:cxn>
                  <a:cxn ang="0">
                    <a:pos x="940" y="387"/>
                  </a:cxn>
                  <a:cxn ang="0">
                    <a:pos x="969" y="420"/>
                  </a:cxn>
                  <a:cxn ang="0">
                    <a:pos x="1104" y="319"/>
                  </a:cxn>
                  <a:cxn ang="0">
                    <a:pos x="1134" y="301"/>
                  </a:cxn>
                  <a:cxn ang="0">
                    <a:pos x="1224" y="274"/>
                  </a:cxn>
                  <a:cxn ang="0">
                    <a:pos x="1273" y="252"/>
                  </a:cxn>
                  <a:cxn ang="0">
                    <a:pos x="1288" y="247"/>
                  </a:cxn>
                  <a:cxn ang="0">
                    <a:pos x="1338" y="246"/>
                  </a:cxn>
                  <a:cxn ang="0">
                    <a:pos x="1387" y="225"/>
                  </a:cxn>
                  <a:cxn ang="0">
                    <a:pos x="1401" y="226"/>
                  </a:cxn>
                  <a:cxn ang="0">
                    <a:pos x="1444" y="241"/>
                  </a:cxn>
                  <a:cxn ang="0">
                    <a:pos x="1537" y="247"/>
                  </a:cxn>
                  <a:cxn ang="0">
                    <a:pos x="1587" y="240"/>
                  </a:cxn>
                  <a:cxn ang="0">
                    <a:pos x="1647" y="207"/>
                  </a:cxn>
                  <a:cxn ang="0">
                    <a:pos x="1653" y="171"/>
                  </a:cxn>
                  <a:cxn ang="0">
                    <a:pos x="1674" y="111"/>
                  </a:cxn>
                  <a:cxn ang="0">
                    <a:pos x="1695" y="97"/>
                  </a:cxn>
                  <a:cxn ang="0">
                    <a:pos x="1729" y="45"/>
                  </a:cxn>
                  <a:cxn ang="0">
                    <a:pos x="1756" y="1"/>
                  </a:cxn>
                  <a:cxn ang="0">
                    <a:pos x="1776" y="13"/>
                  </a:cxn>
                  <a:cxn ang="0">
                    <a:pos x="1824" y="16"/>
                  </a:cxn>
                  <a:cxn ang="0">
                    <a:pos x="1936" y="34"/>
                  </a:cxn>
                  <a:cxn ang="0">
                    <a:pos x="1972" y="31"/>
                  </a:cxn>
                  <a:cxn ang="0">
                    <a:pos x="2005" y="40"/>
                  </a:cxn>
                  <a:cxn ang="0">
                    <a:pos x="2130" y="43"/>
                  </a:cxn>
                  <a:cxn ang="0">
                    <a:pos x="2185" y="94"/>
                  </a:cxn>
                  <a:cxn ang="0">
                    <a:pos x="2220" y="156"/>
                  </a:cxn>
                  <a:cxn ang="0">
                    <a:pos x="2247" y="193"/>
                  </a:cxn>
                  <a:cxn ang="0">
                    <a:pos x="2263" y="199"/>
                  </a:cxn>
                  <a:cxn ang="0">
                    <a:pos x="2280" y="195"/>
                  </a:cxn>
                  <a:cxn ang="0">
                    <a:pos x="2323" y="201"/>
                  </a:cxn>
                  <a:cxn ang="0">
                    <a:pos x="2352" y="208"/>
                  </a:cxn>
                  <a:cxn ang="0">
                    <a:pos x="2383" y="213"/>
                  </a:cxn>
                  <a:cxn ang="0">
                    <a:pos x="2511" y="241"/>
                  </a:cxn>
                  <a:cxn ang="0">
                    <a:pos x="2548" y="247"/>
                  </a:cxn>
                  <a:cxn ang="0">
                    <a:pos x="2572" y="241"/>
                  </a:cxn>
                  <a:cxn ang="0">
                    <a:pos x="2611" y="243"/>
                  </a:cxn>
                  <a:cxn ang="0">
                    <a:pos x="2626" y="265"/>
                  </a:cxn>
                  <a:cxn ang="0">
                    <a:pos x="2653" y="289"/>
                  </a:cxn>
                  <a:cxn ang="0">
                    <a:pos x="2656" y="342"/>
                  </a:cxn>
                  <a:cxn ang="0">
                    <a:pos x="2640" y="376"/>
                  </a:cxn>
                  <a:cxn ang="0">
                    <a:pos x="2635" y="391"/>
                  </a:cxn>
                  <a:cxn ang="0">
                    <a:pos x="2631" y="438"/>
                  </a:cxn>
                  <a:cxn ang="0">
                    <a:pos x="2623" y="463"/>
                  </a:cxn>
                  <a:cxn ang="0">
                    <a:pos x="2619" y="483"/>
                  </a:cxn>
                  <a:cxn ang="0">
                    <a:pos x="2619" y="546"/>
                  </a:cxn>
                  <a:cxn ang="0">
                    <a:pos x="2643" y="667"/>
                  </a:cxn>
                  <a:cxn ang="0">
                    <a:pos x="2656" y="766"/>
                  </a:cxn>
                  <a:cxn ang="0">
                    <a:pos x="2661" y="844"/>
                  </a:cxn>
                </a:cxnLst>
                <a:rect l="0" t="0" r="r" b="b"/>
                <a:pathLst>
                  <a:path w="2665" h="1299">
                    <a:moveTo>
                      <a:pt x="0" y="1299"/>
                    </a:moveTo>
                    <a:lnTo>
                      <a:pt x="9" y="1294"/>
                    </a:lnTo>
                    <a:lnTo>
                      <a:pt x="18" y="1290"/>
                    </a:lnTo>
                    <a:lnTo>
                      <a:pt x="27" y="1285"/>
                    </a:lnTo>
                    <a:lnTo>
                      <a:pt x="124" y="1264"/>
                    </a:lnTo>
                    <a:lnTo>
                      <a:pt x="211" y="1248"/>
                    </a:lnTo>
                    <a:lnTo>
                      <a:pt x="213" y="1246"/>
                    </a:lnTo>
                    <a:lnTo>
                      <a:pt x="216" y="1246"/>
                    </a:lnTo>
                    <a:lnTo>
                      <a:pt x="219" y="1246"/>
                    </a:lnTo>
                    <a:lnTo>
                      <a:pt x="222" y="1246"/>
                    </a:lnTo>
                    <a:lnTo>
                      <a:pt x="223" y="1246"/>
                    </a:lnTo>
                    <a:lnTo>
                      <a:pt x="352" y="1258"/>
                    </a:lnTo>
                    <a:lnTo>
                      <a:pt x="472" y="1279"/>
                    </a:lnTo>
                    <a:lnTo>
                      <a:pt x="531" y="1285"/>
                    </a:lnTo>
                    <a:lnTo>
                      <a:pt x="580" y="1291"/>
                    </a:lnTo>
                    <a:lnTo>
                      <a:pt x="615" y="1296"/>
                    </a:lnTo>
                    <a:lnTo>
                      <a:pt x="616" y="1296"/>
                    </a:lnTo>
                    <a:lnTo>
                      <a:pt x="618" y="1296"/>
                    </a:lnTo>
                    <a:lnTo>
                      <a:pt x="619" y="1296"/>
                    </a:lnTo>
                    <a:lnTo>
                      <a:pt x="621" y="1296"/>
                    </a:lnTo>
                    <a:lnTo>
                      <a:pt x="621" y="1294"/>
                    </a:lnTo>
                    <a:lnTo>
                      <a:pt x="622" y="1294"/>
                    </a:lnTo>
                    <a:lnTo>
                      <a:pt x="624" y="1293"/>
                    </a:lnTo>
                    <a:lnTo>
                      <a:pt x="625" y="1291"/>
                    </a:lnTo>
                    <a:lnTo>
                      <a:pt x="627" y="1290"/>
                    </a:lnTo>
                    <a:lnTo>
                      <a:pt x="627" y="1288"/>
                    </a:lnTo>
                    <a:lnTo>
                      <a:pt x="627" y="1287"/>
                    </a:lnTo>
                    <a:lnTo>
                      <a:pt x="627" y="1285"/>
                    </a:lnTo>
                    <a:lnTo>
                      <a:pt x="628" y="1236"/>
                    </a:lnTo>
                    <a:lnTo>
                      <a:pt x="664" y="961"/>
                    </a:lnTo>
                    <a:lnTo>
                      <a:pt x="666" y="948"/>
                    </a:lnTo>
                    <a:lnTo>
                      <a:pt x="667" y="933"/>
                    </a:lnTo>
                    <a:lnTo>
                      <a:pt x="666" y="919"/>
                    </a:lnTo>
                    <a:lnTo>
                      <a:pt x="666" y="916"/>
                    </a:lnTo>
                    <a:lnTo>
                      <a:pt x="666" y="903"/>
                    </a:lnTo>
                    <a:lnTo>
                      <a:pt x="666" y="891"/>
                    </a:lnTo>
                    <a:lnTo>
                      <a:pt x="667" y="877"/>
                    </a:lnTo>
                    <a:lnTo>
                      <a:pt x="678" y="787"/>
                    </a:lnTo>
                    <a:lnTo>
                      <a:pt x="696" y="610"/>
                    </a:lnTo>
                    <a:lnTo>
                      <a:pt x="696" y="598"/>
                    </a:lnTo>
                    <a:lnTo>
                      <a:pt x="696" y="588"/>
                    </a:lnTo>
                    <a:lnTo>
                      <a:pt x="694" y="576"/>
                    </a:lnTo>
                    <a:lnTo>
                      <a:pt x="693" y="564"/>
                    </a:lnTo>
                    <a:lnTo>
                      <a:pt x="691" y="553"/>
                    </a:lnTo>
                    <a:lnTo>
                      <a:pt x="688" y="541"/>
                    </a:lnTo>
                    <a:lnTo>
                      <a:pt x="688" y="540"/>
                    </a:lnTo>
                    <a:lnTo>
                      <a:pt x="688" y="538"/>
                    </a:lnTo>
                    <a:lnTo>
                      <a:pt x="688" y="537"/>
                    </a:lnTo>
                    <a:lnTo>
                      <a:pt x="688" y="535"/>
                    </a:lnTo>
                    <a:lnTo>
                      <a:pt x="688" y="534"/>
                    </a:lnTo>
                    <a:lnTo>
                      <a:pt x="690" y="532"/>
                    </a:lnTo>
                    <a:lnTo>
                      <a:pt x="690" y="531"/>
                    </a:lnTo>
                    <a:lnTo>
                      <a:pt x="691" y="529"/>
                    </a:lnTo>
                    <a:lnTo>
                      <a:pt x="693" y="529"/>
                    </a:lnTo>
                    <a:lnTo>
                      <a:pt x="694" y="528"/>
                    </a:lnTo>
                    <a:lnTo>
                      <a:pt x="696" y="528"/>
                    </a:lnTo>
                    <a:lnTo>
                      <a:pt x="733" y="517"/>
                    </a:lnTo>
                    <a:lnTo>
                      <a:pt x="736" y="517"/>
                    </a:lnTo>
                    <a:lnTo>
                      <a:pt x="738" y="516"/>
                    </a:lnTo>
                    <a:lnTo>
                      <a:pt x="739" y="516"/>
                    </a:lnTo>
                    <a:lnTo>
                      <a:pt x="741" y="514"/>
                    </a:lnTo>
                    <a:lnTo>
                      <a:pt x="741" y="513"/>
                    </a:lnTo>
                    <a:lnTo>
                      <a:pt x="742" y="511"/>
                    </a:lnTo>
                    <a:lnTo>
                      <a:pt x="742" y="510"/>
                    </a:lnTo>
                    <a:lnTo>
                      <a:pt x="741" y="504"/>
                    </a:lnTo>
                    <a:lnTo>
                      <a:pt x="739" y="498"/>
                    </a:lnTo>
                    <a:lnTo>
                      <a:pt x="738" y="492"/>
                    </a:lnTo>
                    <a:lnTo>
                      <a:pt x="723" y="436"/>
                    </a:lnTo>
                    <a:lnTo>
                      <a:pt x="723" y="435"/>
                    </a:lnTo>
                    <a:lnTo>
                      <a:pt x="723" y="433"/>
                    </a:lnTo>
                    <a:lnTo>
                      <a:pt x="723" y="430"/>
                    </a:lnTo>
                    <a:lnTo>
                      <a:pt x="724" y="429"/>
                    </a:lnTo>
                    <a:lnTo>
                      <a:pt x="726" y="427"/>
                    </a:lnTo>
                    <a:lnTo>
                      <a:pt x="730" y="426"/>
                    </a:lnTo>
                    <a:lnTo>
                      <a:pt x="747" y="421"/>
                    </a:lnTo>
                    <a:lnTo>
                      <a:pt x="760" y="417"/>
                    </a:lnTo>
                    <a:lnTo>
                      <a:pt x="772" y="412"/>
                    </a:lnTo>
                    <a:lnTo>
                      <a:pt x="777" y="411"/>
                    </a:lnTo>
                    <a:lnTo>
                      <a:pt x="787" y="408"/>
                    </a:lnTo>
                    <a:lnTo>
                      <a:pt x="792" y="406"/>
                    </a:lnTo>
                    <a:lnTo>
                      <a:pt x="795" y="405"/>
                    </a:lnTo>
                    <a:lnTo>
                      <a:pt x="811" y="400"/>
                    </a:lnTo>
                    <a:lnTo>
                      <a:pt x="822" y="397"/>
                    </a:lnTo>
                    <a:lnTo>
                      <a:pt x="825" y="396"/>
                    </a:lnTo>
                    <a:lnTo>
                      <a:pt x="856" y="387"/>
                    </a:lnTo>
                    <a:lnTo>
                      <a:pt x="886" y="378"/>
                    </a:lnTo>
                    <a:lnTo>
                      <a:pt x="888" y="376"/>
                    </a:lnTo>
                    <a:lnTo>
                      <a:pt x="894" y="376"/>
                    </a:lnTo>
                    <a:lnTo>
                      <a:pt x="895" y="375"/>
                    </a:lnTo>
                    <a:lnTo>
                      <a:pt x="897" y="375"/>
                    </a:lnTo>
                    <a:lnTo>
                      <a:pt x="900" y="375"/>
                    </a:lnTo>
                    <a:lnTo>
                      <a:pt x="903" y="375"/>
                    </a:lnTo>
                    <a:lnTo>
                      <a:pt x="906" y="375"/>
                    </a:lnTo>
                    <a:lnTo>
                      <a:pt x="907" y="375"/>
                    </a:lnTo>
                    <a:lnTo>
                      <a:pt x="910" y="375"/>
                    </a:lnTo>
                    <a:lnTo>
                      <a:pt x="913" y="375"/>
                    </a:lnTo>
                    <a:lnTo>
                      <a:pt x="915" y="376"/>
                    </a:lnTo>
                    <a:lnTo>
                      <a:pt x="916" y="376"/>
                    </a:lnTo>
                    <a:lnTo>
                      <a:pt x="918" y="376"/>
                    </a:lnTo>
                    <a:lnTo>
                      <a:pt x="919" y="376"/>
                    </a:lnTo>
                    <a:lnTo>
                      <a:pt x="921" y="376"/>
                    </a:lnTo>
                    <a:lnTo>
                      <a:pt x="924" y="378"/>
                    </a:lnTo>
                    <a:lnTo>
                      <a:pt x="925" y="379"/>
                    </a:lnTo>
                    <a:lnTo>
                      <a:pt x="928" y="379"/>
                    </a:lnTo>
                    <a:lnTo>
                      <a:pt x="930" y="381"/>
                    </a:lnTo>
                    <a:lnTo>
                      <a:pt x="933" y="382"/>
                    </a:lnTo>
                    <a:lnTo>
                      <a:pt x="934" y="384"/>
                    </a:lnTo>
                    <a:lnTo>
                      <a:pt x="937" y="385"/>
                    </a:lnTo>
                    <a:lnTo>
                      <a:pt x="939" y="385"/>
                    </a:lnTo>
                    <a:lnTo>
                      <a:pt x="940" y="387"/>
                    </a:lnTo>
                    <a:lnTo>
                      <a:pt x="942" y="388"/>
                    </a:lnTo>
                    <a:lnTo>
                      <a:pt x="948" y="396"/>
                    </a:lnTo>
                    <a:lnTo>
                      <a:pt x="949" y="396"/>
                    </a:lnTo>
                    <a:lnTo>
                      <a:pt x="949" y="397"/>
                    </a:lnTo>
                    <a:lnTo>
                      <a:pt x="951" y="399"/>
                    </a:lnTo>
                    <a:lnTo>
                      <a:pt x="964" y="417"/>
                    </a:lnTo>
                    <a:lnTo>
                      <a:pt x="966" y="417"/>
                    </a:lnTo>
                    <a:lnTo>
                      <a:pt x="966" y="418"/>
                    </a:lnTo>
                    <a:lnTo>
                      <a:pt x="967" y="418"/>
                    </a:lnTo>
                    <a:lnTo>
                      <a:pt x="969" y="420"/>
                    </a:lnTo>
                    <a:lnTo>
                      <a:pt x="970" y="420"/>
                    </a:lnTo>
                    <a:lnTo>
                      <a:pt x="972" y="420"/>
                    </a:lnTo>
                    <a:lnTo>
                      <a:pt x="973" y="420"/>
                    </a:lnTo>
                    <a:lnTo>
                      <a:pt x="975" y="418"/>
                    </a:lnTo>
                    <a:lnTo>
                      <a:pt x="993" y="406"/>
                    </a:lnTo>
                    <a:lnTo>
                      <a:pt x="1018" y="390"/>
                    </a:lnTo>
                    <a:lnTo>
                      <a:pt x="1023" y="387"/>
                    </a:lnTo>
                    <a:lnTo>
                      <a:pt x="1027" y="382"/>
                    </a:lnTo>
                    <a:lnTo>
                      <a:pt x="1066" y="349"/>
                    </a:lnTo>
                    <a:lnTo>
                      <a:pt x="1104" y="319"/>
                    </a:lnTo>
                    <a:lnTo>
                      <a:pt x="1108" y="315"/>
                    </a:lnTo>
                    <a:lnTo>
                      <a:pt x="1110" y="315"/>
                    </a:lnTo>
                    <a:lnTo>
                      <a:pt x="1113" y="313"/>
                    </a:lnTo>
                    <a:lnTo>
                      <a:pt x="1116" y="310"/>
                    </a:lnTo>
                    <a:lnTo>
                      <a:pt x="1119" y="309"/>
                    </a:lnTo>
                    <a:lnTo>
                      <a:pt x="1122" y="307"/>
                    </a:lnTo>
                    <a:lnTo>
                      <a:pt x="1125" y="306"/>
                    </a:lnTo>
                    <a:lnTo>
                      <a:pt x="1128" y="304"/>
                    </a:lnTo>
                    <a:lnTo>
                      <a:pt x="1129" y="303"/>
                    </a:lnTo>
                    <a:lnTo>
                      <a:pt x="1134" y="301"/>
                    </a:lnTo>
                    <a:lnTo>
                      <a:pt x="1158" y="291"/>
                    </a:lnTo>
                    <a:lnTo>
                      <a:pt x="1179" y="283"/>
                    </a:lnTo>
                    <a:lnTo>
                      <a:pt x="1182" y="282"/>
                    </a:lnTo>
                    <a:lnTo>
                      <a:pt x="1183" y="282"/>
                    </a:lnTo>
                    <a:lnTo>
                      <a:pt x="1185" y="282"/>
                    </a:lnTo>
                    <a:lnTo>
                      <a:pt x="1186" y="280"/>
                    </a:lnTo>
                    <a:lnTo>
                      <a:pt x="1188" y="280"/>
                    </a:lnTo>
                    <a:lnTo>
                      <a:pt x="1189" y="280"/>
                    </a:lnTo>
                    <a:lnTo>
                      <a:pt x="1207" y="277"/>
                    </a:lnTo>
                    <a:lnTo>
                      <a:pt x="1224" y="274"/>
                    </a:lnTo>
                    <a:lnTo>
                      <a:pt x="1227" y="274"/>
                    </a:lnTo>
                    <a:lnTo>
                      <a:pt x="1230" y="274"/>
                    </a:lnTo>
                    <a:lnTo>
                      <a:pt x="1231" y="273"/>
                    </a:lnTo>
                    <a:lnTo>
                      <a:pt x="1234" y="273"/>
                    </a:lnTo>
                    <a:lnTo>
                      <a:pt x="1236" y="273"/>
                    </a:lnTo>
                    <a:lnTo>
                      <a:pt x="1237" y="271"/>
                    </a:lnTo>
                    <a:lnTo>
                      <a:pt x="1239" y="271"/>
                    </a:lnTo>
                    <a:lnTo>
                      <a:pt x="1243" y="268"/>
                    </a:lnTo>
                    <a:lnTo>
                      <a:pt x="1258" y="261"/>
                    </a:lnTo>
                    <a:lnTo>
                      <a:pt x="1273" y="252"/>
                    </a:lnTo>
                    <a:lnTo>
                      <a:pt x="1275" y="252"/>
                    </a:lnTo>
                    <a:lnTo>
                      <a:pt x="1276" y="250"/>
                    </a:lnTo>
                    <a:lnTo>
                      <a:pt x="1278" y="250"/>
                    </a:lnTo>
                    <a:lnTo>
                      <a:pt x="1279" y="249"/>
                    </a:lnTo>
                    <a:lnTo>
                      <a:pt x="1281" y="249"/>
                    </a:lnTo>
                    <a:lnTo>
                      <a:pt x="1282" y="249"/>
                    </a:lnTo>
                    <a:lnTo>
                      <a:pt x="1284" y="249"/>
                    </a:lnTo>
                    <a:lnTo>
                      <a:pt x="1285" y="247"/>
                    </a:lnTo>
                    <a:lnTo>
                      <a:pt x="1287" y="247"/>
                    </a:lnTo>
                    <a:lnTo>
                      <a:pt x="1288" y="247"/>
                    </a:lnTo>
                    <a:lnTo>
                      <a:pt x="1290" y="247"/>
                    </a:lnTo>
                    <a:lnTo>
                      <a:pt x="1291" y="247"/>
                    </a:lnTo>
                    <a:lnTo>
                      <a:pt x="1294" y="247"/>
                    </a:lnTo>
                    <a:lnTo>
                      <a:pt x="1312" y="247"/>
                    </a:lnTo>
                    <a:lnTo>
                      <a:pt x="1330" y="247"/>
                    </a:lnTo>
                    <a:lnTo>
                      <a:pt x="1332" y="247"/>
                    </a:lnTo>
                    <a:lnTo>
                      <a:pt x="1333" y="247"/>
                    </a:lnTo>
                    <a:lnTo>
                      <a:pt x="1335" y="247"/>
                    </a:lnTo>
                    <a:lnTo>
                      <a:pt x="1336" y="246"/>
                    </a:lnTo>
                    <a:lnTo>
                      <a:pt x="1338" y="246"/>
                    </a:lnTo>
                    <a:lnTo>
                      <a:pt x="1339" y="246"/>
                    </a:lnTo>
                    <a:lnTo>
                      <a:pt x="1341" y="246"/>
                    </a:lnTo>
                    <a:lnTo>
                      <a:pt x="1342" y="246"/>
                    </a:lnTo>
                    <a:lnTo>
                      <a:pt x="1342" y="244"/>
                    </a:lnTo>
                    <a:lnTo>
                      <a:pt x="1344" y="244"/>
                    </a:lnTo>
                    <a:lnTo>
                      <a:pt x="1345" y="244"/>
                    </a:lnTo>
                    <a:lnTo>
                      <a:pt x="1348" y="243"/>
                    </a:lnTo>
                    <a:lnTo>
                      <a:pt x="1366" y="234"/>
                    </a:lnTo>
                    <a:lnTo>
                      <a:pt x="1386" y="226"/>
                    </a:lnTo>
                    <a:lnTo>
                      <a:pt x="1387" y="225"/>
                    </a:lnTo>
                    <a:lnTo>
                      <a:pt x="1389" y="225"/>
                    </a:lnTo>
                    <a:lnTo>
                      <a:pt x="1390" y="225"/>
                    </a:lnTo>
                    <a:lnTo>
                      <a:pt x="1392" y="225"/>
                    </a:lnTo>
                    <a:lnTo>
                      <a:pt x="1393" y="225"/>
                    </a:lnTo>
                    <a:lnTo>
                      <a:pt x="1395" y="225"/>
                    </a:lnTo>
                    <a:lnTo>
                      <a:pt x="1396" y="225"/>
                    </a:lnTo>
                    <a:lnTo>
                      <a:pt x="1398" y="225"/>
                    </a:lnTo>
                    <a:lnTo>
                      <a:pt x="1399" y="225"/>
                    </a:lnTo>
                    <a:lnTo>
                      <a:pt x="1401" y="225"/>
                    </a:lnTo>
                    <a:lnTo>
                      <a:pt x="1401" y="226"/>
                    </a:lnTo>
                    <a:lnTo>
                      <a:pt x="1402" y="226"/>
                    </a:lnTo>
                    <a:lnTo>
                      <a:pt x="1417" y="232"/>
                    </a:lnTo>
                    <a:lnTo>
                      <a:pt x="1431" y="238"/>
                    </a:lnTo>
                    <a:lnTo>
                      <a:pt x="1434" y="240"/>
                    </a:lnTo>
                    <a:lnTo>
                      <a:pt x="1437" y="240"/>
                    </a:lnTo>
                    <a:lnTo>
                      <a:pt x="1438" y="240"/>
                    </a:lnTo>
                    <a:lnTo>
                      <a:pt x="1440" y="241"/>
                    </a:lnTo>
                    <a:lnTo>
                      <a:pt x="1441" y="241"/>
                    </a:lnTo>
                    <a:lnTo>
                      <a:pt x="1443" y="241"/>
                    </a:lnTo>
                    <a:lnTo>
                      <a:pt x="1444" y="241"/>
                    </a:lnTo>
                    <a:lnTo>
                      <a:pt x="1447" y="243"/>
                    </a:lnTo>
                    <a:lnTo>
                      <a:pt x="1494" y="247"/>
                    </a:lnTo>
                    <a:lnTo>
                      <a:pt x="1512" y="247"/>
                    </a:lnTo>
                    <a:lnTo>
                      <a:pt x="1516" y="247"/>
                    </a:lnTo>
                    <a:lnTo>
                      <a:pt x="1518" y="247"/>
                    </a:lnTo>
                    <a:lnTo>
                      <a:pt x="1524" y="247"/>
                    </a:lnTo>
                    <a:lnTo>
                      <a:pt x="1525" y="247"/>
                    </a:lnTo>
                    <a:lnTo>
                      <a:pt x="1527" y="247"/>
                    </a:lnTo>
                    <a:lnTo>
                      <a:pt x="1531" y="247"/>
                    </a:lnTo>
                    <a:lnTo>
                      <a:pt x="1537" y="247"/>
                    </a:lnTo>
                    <a:lnTo>
                      <a:pt x="1539" y="246"/>
                    </a:lnTo>
                    <a:lnTo>
                      <a:pt x="1542" y="246"/>
                    </a:lnTo>
                    <a:lnTo>
                      <a:pt x="1546" y="246"/>
                    </a:lnTo>
                    <a:lnTo>
                      <a:pt x="1549" y="246"/>
                    </a:lnTo>
                    <a:lnTo>
                      <a:pt x="1554" y="244"/>
                    </a:lnTo>
                    <a:lnTo>
                      <a:pt x="1572" y="243"/>
                    </a:lnTo>
                    <a:lnTo>
                      <a:pt x="1578" y="241"/>
                    </a:lnTo>
                    <a:lnTo>
                      <a:pt x="1584" y="241"/>
                    </a:lnTo>
                    <a:lnTo>
                      <a:pt x="1585" y="240"/>
                    </a:lnTo>
                    <a:lnTo>
                      <a:pt x="1587" y="240"/>
                    </a:lnTo>
                    <a:lnTo>
                      <a:pt x="1590" y="238"/>
                    </a:lnTo>
                    <a:lnTo>
                      <a:pt x="1593" y="238"/>
                    </a:lnTo>
                    <a:lnTo>
                      <a:pt x="1594" y="237"/>
                    </a:lnTo>
                    <a:lnTo>
                      <a:pt x="1597" y="235"/>
                    </a:lnTo>
                    <a:lnTo>
                      <a:pt x="1608" y="231"/>
                    </a:lnTo>
                    <a:lnTo>
                      <a:pt x="1615" y="226"/>
                    </a:lnTo>
                    <a:lnTo>
                      <a:pt x="1626" y="220"/>
                    </a:lnTo>
                    <a:lnTo>
                      <a:pt x="1644" y="210"/>
                    </a:lnTo>
                    <a:lnTo>
                      <a:pt x="1645" y="208"/>
                    </a:lnTo>
                    <a:lnTo>
                      <a:pt x="1647" y="207"/>
                    </a:lnTo>
                    <a:lnTo>
                      <a:pt x="1648" y="207"/>
                    </a:lnTo>
                    <a:lnTo>
                      <a:pt x="1648" y="205"/>
                    </a:lnTo>
                    <a:lnTo>
                      <a:pt x="1650" y="204"/>
                    </a:lnTo>
                    <a:lnTo>
                      <a:pt x="1650" y="202"/>
                    </a:lnTo>
                    <a:lnTo>
                      <a:pt x="1651" y="201"/>
                    </a:lnTo>
                    <a:lnTo>
                      <a:pt x="1651" y="199"/>
                    </a:lnTo>
                    <a:lnTo>
                      <a:pt x="1651" y="198"/>
                    </a:lnTo>
                    <a:lnTo>
                      <a:pt x="1651" y="196"/>
                    </a:lnTo>
                    <a:lnTo>
                      <a:pt x="1653" y="184"/>
                    </a:lnTo>
                    <a:lnTo>
                      <a:pt x="1653" y="171"/>
                    </a:lnTo>
                    <a:lnTo>
                      <a:pt x="1653" y="169"/>
                    </a:lnTo>
                    <a:lnTo>
                      <a:pt x="1653" y="168"/>
                    </a:lnTo>
                    <a:lnTo>
                      <a:pt x="1653" y="166"/>
                    </a:lnTo>
                    <a:lnTo>
                      <a:pt x="1653" y="165"/>
                    </a:lnTo>
                    <a:lnTo>
                      <a:pt x="1654" y="165"/>
                    </a:lnTo>
                    <a:lnTo>
                      <a:pt x="1662" y="139"/>
                    </a:lnTo>
                    <a:lnTo>
                      <a:pt x="1672" y="115"/>
                    </a:lnTo>
                    <a:lnTo>
                      <a:pt x="1672" y="114"/>
                    </a:lnTo>
                    <a:lnTo>
                      <a:pt x="1674" y="112"/>
                    </a:lnTo>
                    <a:lnTo>
                      <a:pt x="1674" y="111"/>
                    </a:lnTo>
                    <a:lnTo>
                      <a:pt x="1675" y="109"/>
                    </a:lnTo>
                    <a:lnTo>
                      <a:pt x="1677" y="108"/>
                    </a:lnTo>
                    <a:lnTo>
                      <a:pt x="1678" y="108"/>
                    </a:lnTo>
                    <a:lnTo>
                      <a:pt x="1678" y="106"/>
                    </a:lnTo>
                    <a:lnTo>
                      <a:pt x="1680" y="106"/>
                    </a:lnTo>
                    <a:lnTo>
                      <a:pt x="1681" y="105"/>
                    </a:lnTo>
                    <a:lnTo>
                      <a:pt x="1687" y="102"/>
                    </a:lnTo>
                    <a:lnTo>
                      <a:pt x="1689" y="100"/>
                    </a:lnTo>
                    <a:lnTo>
                      <a:pt x="1692" y="99"/>
                    </a:lnTo>
                    <a:lnTo>
                      <a:pt x="1695" y="97"/>
                    </a:lnTo>
                    <a:lnTo>
                      <a:pt x="1701" y="91"/>
                    </a:lnTo>
                    <a:lnTo>
                      <a:pt x="1702" y="91"/>
                    </a:lnTo>
                    <a:lnTo>
                      <a:pt x="1704" y="90"/>
                    </a:lnTo>
                    <a:lnTo>
                      <a:pt x="1705" y="88"/>
                    </a:lnTo>
                    <a:lnTo>
                      <a:pt x="1707" y="87"/>
                    </a:lnTo>
                    <a:lnTo>
                      <a:pt x="1708" y="85"/>
                    </a:lnTo>
                    <a:lnTo>
                      <a:pt x="1708" y="84"/>
                    </a:lnTo>
                    <a:lnTo>
                      <a:pt x="1710" y="82"/>
                    </a:lnTo>
                    <a:lnTo>
                      <a:pt x="1710" y="81"/>
                    </a:lnTo>
                    <a:lnTo>
                      <a:pt x="1729" y="45"/>
                    </a:lnTo>
                    <a:lnTo>
                      <a:pt x="1747" y="9"/>
                    </a:lnTo>
                    <a:lnTo>
                      <a:pt x="1747" y="7"/>
                    </a:lnTo>
                    <a:lnTo>
                      <a:pt x="1747" y="6"/>
                    </a:lnTo>
                    <a:lnTo>
                      <a:pt x="1749" y="4"/>
                    </a:lnTo>
                    <a:lnTo>
                      <a:pt x="1750" y="4"/>
                    </a:lnTo>
                    <a:lnTo>
                      <a:pt x="1750" y="3"/>
                    </a:lnTo>
                    <a:lnTo>
                      <a:pt x="1752" y="3"/>
                    </a:lnTo>
                    <a:lnTo>
                      <a:pt x="1753" y="1"/>
                    </a:lnTo>
                    <a:lnTo>
                      <a:pt x="1755" y="1"/>
                    </a:lnTo>
                    <a:lnTo>
                      <a:pt x="1756" y="1"/>
                    </a:lnTo>
                    <a:lnTo>
                      <a:pt x="1758" y="1"/>
                    </a:lnTo>
                    <a:lnTo>
                      <a:pt x="1759" y="0"/>
                    </a:lnTo>
                    <a:lnTo>
                      <a:pt x="1761" y="1"/>
                    </a:lnTo>
                    <a:lnTo>
                      <a:pt x="1762" y="1"/>
                    </a:lnTo>
                    <a:lnTo>
                      <a:pt x="1764" y="1"/>
                    </a:lnTo>
                    <a:lnTo>
                      <a:pt x="1765" y="1"/>
                    </a:lnTo>
                    <a:lnTo>
                      <a:pt x="1767" y="3"/>
                    </a:lnTo>
                    <a:lnTo>
                      <a:pt x="1768" y="4"/>
                    </a:lnTo>
                    <a:lnTo>
                      <a:pt x="1773" y="9"/>
                    </a:lnTo>
                    <a:lnTo>
                      <a:pt x="1776" y="13"/>
                    </a:lnTo>
                    <a:lnTo>
                      <a:pt x="1777" y="13"/>
                    </a:lnTo>
                    <a:lnTo>
                      <a:pt x="1779" y="15"/>
                    </a:lnTo>
                    <a:lnTo>
                      <a:pt x="1780" y="16"/>
                    </a:lnTo>
                    <a:lnTo>
                      <a:pt x="1782" y="16"/>
                    </a:lnTo>
                    <a:lnTo>
                      <a:pt x="1783" y="16"/>
                    </a:lnTo>
                    <a:lnTo>
                      <a:pt x="1785" y="18"/>
                    </a:lnTo>
                    <a:lnTo>
                      <a:pt x="1786" y="18"/>
                    </a:lnTo>
                    <a:lnTo>
                      <a:pt x="1788" y="18"/>
                    </a:lnTo>
                    <a:lnTo>
                      <a:pt x="1800" y="18"/>
                    </a:lnTo>
                    <a:lnTo>
                      <a:pt x="1824" y="16"/>
                    </a:lnTo>
                    <a:lnTo>
                      <a:pt x="1858" y="15"/>
                    </a:lnTo>
                    <a:lnTo>
                      <a:pt x="1890" y="12"/>
                    </a:lnTo>
                    <a:lnTo>
                      <a:pt x="1891" y="12"/>
                    </a:lnTo>
                    <a:lnTo>
                      <a:pt x="1893" y="12"/>
                    </a:lnTo>
                    <a:lnTo>
                      <a:pt x="1894" y="13"/>
                    </a:lnTo>
                    <a:lnTo>
                      <a:pt x="1896" y="13"/>
                    </a:lnTo>
                    <a:lnTo>
                      <a:pt x="1915" y="24"/>
                    </a:lnTo>
                    <a:lnTo>
                      <a:pt x="1933" y="33"/>
                    </a:lnTo>
                    <a:lnTo>
                      <a:pt x="1935" y="34"/>
                    </a:lnTo>
                    <a:lnTo>
                      <a:pt x="1936" y="34"/>
                    </a:lnTo>
                    <a:lnTo>
                      <a:pt x="1938" y="34"/>
                    </a:lnTo>
                    <a:lnTo>
                      <a:pt x="1939" y="34"/>
                    </a:lnTo>
                    <a:lnTo>
                      <a:pt x="1941" y="34"/>
                    </a:lnTo>
                    <a:lnTo>
                      <a:pt x="1942" y="34"/>
                    </a:lnTo>
                    <a:lnTo>
                      <a:pt x="1944" y="34"/>
                    </a:lnTo>
                    <a:lnTo>
                      <a:pt x="1956" y="33"/>
                    </a:lnTo>
                    <a:lnTo>
                      <a:pt x="1968" y="31"/>
                    </a:lnTo>
                    <a:lnTo>
                      <a:pt x="1969" y="31"/>
                    </a:lnTo>
                    <a:lnTo>
                      <a:pt x="1971" y="31"/>
                    </a:lnTo>
                    <a:lnTo>
                      <a:pt x="1972" y="31"/>
                    </a:lnTo>
                    <a:lnTo>
                      <a:pt x="1974" y="31"/>
                    </a:lnTo>
                    <a:lnTo>
                      <a:pt x="1975" y="31"/>
                    </a:lnTo>
                    <a:lnTo>
                      <a:pt x="1986" y="36"/>
                    </a:lnTo>
                    <a:lnTo>
                      <a:pt x="1998" y="39"/>
                    </a:lnTo>
                    <a:lnTo>
                      <a:pt x="1998" y="40"/>
                    </a:lnTo>
                    <a:lnTo>
                      <a:pt x="1999" y="40"/>
                    </a:lnTo>
                    <a:lnTo>
                      <a:pt x="2001" y="40"/>
                    </a:lnTo>
                    <a:lnTo>
                      <a:pt x="2002" y="40"/>
                    </a:lnTo>
                    <a:lnTo>
                      <a:pt x="2004" y="40"/>
                    </a:lnTo>
                    <a:lnTo>
                      <a:pt x="2005" y="40"/>
                    </a:lnTo>
                    <a:lnTo>
                      <a:pt x="2055" y="37"/>
                    </a:lnTo>
                    <a:lnTo>
                      <a:pt x="2103" y="33"/>
                    </a:lnTo>
                    <a:lnTo>
                      <a:pt x="2106" y="33"/>
                    </a:lnTo>
                    <a:lnTo>
                      <a:pt x="2107" y="33"/>
                    </a:lnTo>
                    <a:lnTo>
                      <a:pt x="2109" y="33"/>
                    </a:lnTo>
                    <a:lnTo>
                      <a:pt x="2110" y="33"/>
                    </a:lnTo>
                    <a:lnTo>
                      <a:pt x="2112" y="34"/>
                    </a:lnTo>
                    <a:lnTo>
                      <a:pt x="2113" y="34"/>
                    </a:lnTo>
                    <a:lnTo>
                      <a:pt x="2121" y="39"/>
                    </a:lnTo>
                    <a:lnTo>
                      <a:pt x="2130" y="43"/>
                    </a:lnTo>
                    <a:lnTo>
                      <a:pt x="2131" y="43"/>
                    </a:lnTo>
                    <a:lnTo>
                      <a:pt x="2133" y="45"/>
                    </a:lnTo>
                    <a:lnTo>
                      <a:pt x="2134" y="46"/>
                    </a:lnTo>
                    <a:lnTo>
                      <a:pt x="2137" y="48"/>
                    </a:lnTo>
                    <a:lnTo>
                      <a:pt x="2158" y="66"/>
                    </a:lnTo>
                    <a:lnTo>
                      <a:pt x="2181" y="88"/>
                    </a:lnTo>
                    <a:lnTo>
                      <a:pt x="2182" y="90"/>
                    </a:lnTo>
                    <a:lnTo>
                      <a:pt x="2184" y="91"/>
                    </a:lnTo>
                    <a:lnTo>
                      <a:pt x="2185" y="93"/>
                    </a:lnTo>
                    <a:lnTo>
                      <a:pt x="2185" y="94"/>
                    </a:lnTo>
                    <a:lnTo>
                      <a:pt x="2187" y="96"/>
                    </a:lnTo>
                    <a:lnTo>
                      <a:pt x="2188" y="97"/>
                    </a:lnTo>
                    <a:lnTo>
                      <a:pt x="2202" y="123"/>
                    </a:lnTo>
                    <a:lnTo>
                      <a:pt x="2214" y="148"/>
                    </a:lnTo>
                    <a:lnTo>
                      <a:pt x="2215" y="150"/>
                    </a:lnTo>
                    <a:lnTo>
                      <a:pt x="2215" y="151"/>
                    </a:lnTo>
                    <a:lnTo>
                      <a:pt x="2217" y="151"/>
                    </a:lnTo>
                    <a:lnTo>
                      <a:pt x="2217" y="153"/>
                    </a:lnTo>
                    <a:lnTo>
                      <a:pt x="2218" y="154"/>
                    </a:lnTo>
                    <a:lnTo>
                      <a:pt x="2220" y="156"/>
                    </a:lnTo>
                    <a:lnTo>
                      <a:pt x="2223" y="160"/>
                    </a:lnTo>
                    <a:lnTo>
                      <a:pt x="2227" y="165"/>
                    </a:lnTo>
                    <a:lnTo>
                      <a:pt x="2230" y="168"/>
                    </a:lnTo>
                    <a:lnTo>
                      <a:pt x="2232" y="169"/>
                    </a:lnTo>
                    <a:lnTo>
                      <a:pt x="2233" y="172"/>
                    </a:lnTo>
                    <a:lnTo>
                      <a:pt x="2235" y="174"/>
                    </a:lnTo>
                    <a:lnTo>
                      <a:pt x="2236" y="177"/>
                    </a:lnTo>
                    <a:lnTo>
                      <a:pt x="2238" y="180"/>
                    </a:lnTo>
                    <a:lnTo>
                      <a:pt x="2242" y="187"/>
                    </a:lnTo>
                    <a:lnTo>
                      <a:pt x="2247" y="193"/>
                    </a:lnTo>
                    <a:lnTo>
                      <a:pt x="2247" y="195"/>
                    </a:lnTo>
                    <a:lnTo>
                      <a:pt x="2248" y="196"/>
                    </a:lnTo>
                    <a:lnTo>
                      <a:pt x="2250" y="196"/>
                    </a:lnTo>
                    <a:lnTo>
                      <a:pt x="2251" y="198"/>
                    </a:lnTo>
                    <a:lnTo>
                      <a:pt x="2253" y="199"/>
                    </a:lnTo>
                    <a:lnTo>
                      <a:pt x="2254" y="199"/>
                    </a:lnTo>
                    <a:lnTo>
                      <a:pt x="2256" y="199"/>
                    </a:lnTo>
                    <a:lnTo>
                      <a:pt x="2259" y="199"/>
                    </a:lnTo>
                    <a:lnTo>
                      <a:pt x="2262" y="199"/>
                    </a:lnTo>
                    <a:lnTo>
                      <a:pt x="2263" y="199"/>
                    </a:lnTo>
                    <a:lnTo>
                      <a:pt x="2265" y="199"/>
                    </a:lnTo>
                    <a:lnTo>
                      <a:pt x="2268" y="198"/>
                    </a:lnTo>
                    <a:lnTo>
                      <a:pt x="2269" y="198"/>
                    </a:lnTo>
                    <a:lnTo>
                      <a:pt x="2271" y="198"/>
                    </a:lnTo>
                    <a:lnTo>
                      <a:pt x="2272" y="196"/>
                    </a:lnTo>
                    <a:lnTo>
                      <a:pt x="2274" y="196"/>
                    </a:lnTo>
                    <a:lnTo>
                      <a:pt x="2275" y="196"/>
                    </a:lnTo>
                    <a:lnTo>
                      <a:pt x="2277" y="196"/>
                    </a:lnTo>
                    <a:lnTo>
                      <a:pt x="2278" y="196"/>
                    </a:lnTo>
                    <a:lnTo>
                      <a:pt x="2280" y="195"/>
                    </a:lnTo>
                    <a:lnTo>
                      <a:pt x="2281" y="196"/>
                    </a:lnTo>
                    <a:lnTo>
                      <a:pt x="2283" y="196"/>
                    </a:lnTo>
                    <a:lnTo>
                      <a:pt x="2284" y="196"/>
                    </a:lnTo>
                    <a:lnTo>
                      <a:pt x="2293" y="198"/>
                    </a:lnTo>
                    <a:lnTo>
                      <a:pt x="2301" y="198"/>
                    </a:lnTo>
                    <a:lnTo>
                      <a:pt x="2307" y="199"/>
                    </a:lnTo>
                    <a:lnTo>
                      <a:pt x="2316" y="199"/>
                    </a:lnTo>
                    <a:lnTo>
                      <a:pt x="2320" y="199"/>
                    </a:lnTo>
                    <a:lnTo>
                      <a:pt x="2322" y="201"/>
                    </a:lnTo>
                    <a:lnTo>
                      <a:pt x="2323" y="201"/>
                    </a:lnTo>
                    <a:lnTo>
                      <a:pt x="2326" y="201"/>
                    </a:lnTo>
                    <a:lnTo>
                      <a:pt x="2329" y="202"/>
                    </a:lnTo>
                    <a:lnTo>
                      <a:pt x="2331" y="202"/>
                    </a:lnTo>
                    <a:lnTo>
                      <a:pt x="2334" y="202"/>
                    </a:lnTo>
                    <a:lnTo>
                      <a:pt x="2337" y="204"/>
                    </a:lnTo>
                    <a:lnTo>
                      <a:pt x="2341" y="205"/>
                    </a:lnTo>
                    <a:lnTo>
                      <a:pt x="2346" y="207"/>
                    </a:lnTo>
                    <a:lnTo>
                      <a:pt x="2349" y="208"/>
                    </a:lnTo>
                    <a:lnTo>
                      <a:pt x="2350" y="208"/>
                    </a:lnTo>
                    <a:lnTo>
                      <a:pt x="2352" y="208"/>
                    </a:lnTo>
                    <a:lnTo>
                      <a:pt x="2353" y="208"/>
                    </a:lnTo>
                    <a:lnTo>
                      <a:pt x="2356" y="210"/>
                    </a:lnTo>
                    <a:lnTo>
                      <a:pt x="2358" y="210"/>
                    </a:lnTo>
                    <a:lnTo>
                      <a:pt x="2359" y="210"/>
                    </a:lnTo>
                    <a:lnTo>
                      <a:pt x="2362" y="210"/>
                    </a:lnTo>
                    <a:lnTo>
                      <a:pt x="2370" y="211"/>
                    </a:lnTo>
                    <a:lnTo>
                      <a:pt x="2377" y="211"/>
                    </a:lnTo>
                    <a:lnTo>
                      <a:pt x="2380" y="213"/>
                    </a:lnTo>
                    <a:lnTo>
                      <a:pt x="2382" y="213"/>
                    </a:lnTo>
                    <a:lnTo>
                      <a:pt x="2383" y="213"/>
                    </a:lnTo>
                    <a:lnTo>
                      <a:pt x="2385" y="213"/>
                    </a:lnTo>
                    <a:lnTo>
                      <a:pt x="2389" y="214"/>
                    </a:lnTo>
                    <a:lnTo>
                      <a:pt x="2427" y="225"/>
                    </a:lnTo>
                    <a:lnTo>
                      <a:pt x="2464" y="235"/>
                    </a:lnTo>
                    <a:lnTo>
                      <a:pt x="2467" y="237"/>
                    </a:lnTo>
                    <a:lnTo>
                      <a:pt x="2470" y="237"/>
                    </a:lnTo>
                    <a:lnTo>
                      <a:pt x="2473" y="238"/>
                    </a:lnTo>
                    <a:lnTo>
                      <a:pt x="2478" y="238"/>
                    </a:lnTo>
                    <a:lnTo>
                      <a:pt x="2496" y="240"/>
                    </a:lnTo>
                    <a:lnTo>
                      <a:pt x="2511" y="241"/>
                    </a:lnTo>
                    <a:lnTo>
                      <a:pt x="2514" y="243"/>
                    </a:lnTo>
                    <a:lnTo>
                      <a:pt x="2517" y="243"/>
                    </a:lnTo>
                    <a:lnTo>
                      <a:pt x="2527" y="244"/>
                    </a:lnTo>
                    <a:lnTo>
                      <a:pt x="2539" y="246"/>
                    </a:lnTo>
                    <a:lnTo>
                      <a:pt x="2541" y="247"/>
                    </a:lnTo>
                    <a:lnTo>
                      <a:pt x="2542" y="247"/>
                    </a:lnTo>
                    <a:lnTo>
                      <a:pt x="2544" y="247"/>
                    </a:lnTo>
                    <a:lnTo>
                      <a:pt x="2545" y="247"/>
                    </a:lnTo>
                    <a:lnTo>
                      <a:pt x="2547" y="247"/>
                    </a:lnTo>
                    <a:lnTo>
                      <a:pt x="2548" y="247"/>
                    </a:lnTo>
                    <a:lnTo>
                      <a:pt x="2550" y="247"/>
                    </a:lnTo>
                    <a:lnTo>
                      <a:pt x="2551" y="247"/>
                    </a:lnTo>
                    <a:lnTo>
                      <a:pt x="2553" y="246"/>
                    </a:lnTo>
                    <a:lnTo>
                      <a:pt x="2556" y="246"/>
                    </a:lnTo>
                    <a:lnTo>
                      <a:pt x="2560" y="244"/>
                    </a:lnTo>
                    <a:lnTo>
                      <a:pt x="2563" y="243"/>
                    </a:lnTo>
                    <a:lnTo>
                      <a:pt x="2566" y="243"/>
                    </a:lnTo>
                    <a:lnTo>
                      <a:pt x="2568" y="243"/>
                    </a:lnTo>
                    <a:lnTo>
                      <a:pt x="2569" y="243"/>
                    </a:lnTo>
                    <a:lnTo>
                      <a:pt x="2572" y="241"/>
                    </a:lnTo>
                    <a:lnTo>
                      <a:pt x="2574" y="241"/>
                    </a:lnTo>
                    <a:lnTo>
                      <a:pt x="2575" y="241"/>
                    </a:lnTo>
                    <a:lnTo>
                      <a:pt x="2578" y="241"/>
                    </a:lnTo>
                    <a:lnTo>
                      <a:pt x="2580" y="241"/>
                    </a:lnTo>
                    <a:lnTo>
                      <a:pt x="2581" y="241"/>
                    </a:lnTo>
                    <a:lnTo>
                      <a:pt x="2584" y="241"/>
                    </a:lnTo>
                    <a:lnTo>
                      <a:pt x="2598" y="241"/>
                    </a:lnTo>
                    <a:lnTo>
                      <a:pt x="2608" y="241"/>
                    </a:lnTo>
                    <a:lnTo>
                      <a:pt x="2610" y="243"/>
                    </a:lnTo>
                    <a:lnTo>
                      <a:pt x="2611" y="243"/>
                    </a:lnTo>
                    <a:lnTo>
                      <a:pt x="2613" y="244"/>
                    </a:lnTo>
                    <a:lnTo>
                      <a:pt x="2614" y="244"/>
                    </a:lnTo>
                    <a:lnTo>
                      <a:pt x="2614" y="247"/>
                    </a:lnTo>
                    <a:lnTo>
                      <a:pt x="2616" y="250"/>
                    </a:lnTo>
                    <a:lnTo>
                      <a:pt x="2617" y="252"/>
                    </a:lnTo>
                    <a:lnTo>
                      <a:pt x="2619" y="255"/>
                    </a:lnTo>
                    <a:lnTo>
                      <a:pt x="2620" y="258"/>
                    </a:lnTo>
                    <a:lnTo>
                      <a:pt x="2622" y="261"/>
                    </a:lnTo>
                    <a:lnTo>
                      <a:pt x="2625" y="262"/>
                    </a:lnTo>
                    <a:lnTo>
                      <a:pt x="2626" y="265"/>
                    </a:lnTo>
                    <a:lnTo>
                      <a:pt x="2628" y="267"/>
                    </a:lnTo>
                    <a:lnTo>
                      <a:pt x="2629" y="270"/>
                    </a:lnTo>
                    <a:lnTo>
                      <a:pt x="2632" y="271"/>
                    </a:lnTo>
                    <a:lnTo>
                      <a:pt x="2634" y="274"/>
                    </a:lnTo>
                    <a:lnTo>
                      <a:pt x="2637" y="276"/>
                    </a:lnTo>
                    <a:lnTo>
                      <a:pt x="2638" y="277"/>
                    </a:lnTo>
                    <a:lnTo>
                      <a:pt x="2641" y="280"/>
                    </a:lnTo>
                    <a:lnTo>
                      <a:pt x="2643" y="282"/>
                    </a:lnTo>
                    <a:lnTo>
                      <a:pt x="2647" y="285"/>
                    </a:lnTo>
                    <a:lnTo>
                      <a:pt x="2653" y="289"/>
                    </a:lnTo>
                    <a:lnTo>
                      <a:pt x="2661" y="294"/>
                    </a:lnTo>
                    <a:lnTo>
                      <a:pt x="2662" y="295"/>
                    </a:lnTo>
                    <a:lnTo>
                      <a:pt x="2664" y="297"/>
                    </a:lnTo>
                    <a:lnTo>
                      <a:pt x="2664" y="298"/>
                    </a:lnTo>
                    <a:lnTo>
                      <a:pt x="2665" y="300"/>
                    </a:lnTo>
                    <a:lnTo>
                      <a:pt x="2665" y="301"/>
                    </a:lnTo>
                    <a:lnTo>
                      <a:pt x="2665" y="303"/>
                    </a:lnTo>
                    <a:lnTo>
                      <a:pt x="2665" y="304"/>
                    </a:lnTo>
                    <a:lnTo>
                      <a:pt x="2661" y="322"/>
                    </a:lnTo>
                    <a:lnTo>
                      <a:pt x="2656" y="342"/>
                    </a:lnTo>
                    <a:lnTo>
                      <a:pt x="2656" y="343"/>
                    </a:lnTo>
                    <a:lnTo>
                      <a:pt x="2655" y="346"/>
                    </a:lnTo>
                    <a:lnTo>
                      <a:pt x="2655" y="348"/>
                    </a:lnTo>
                    <a:lnTo>
                      <a:pt x="2653" y="349"/>
                    </a:lnTo>
                    <a:lnTo>
                      <a:pt x="2653" y="351"/>
                    </a:lnTo>
                    <a:lnTo>
                      <a:pt x="2652" y="352"/>
                    </a:lnTo>
                    <a:lnTo>
                      <a:pt x="2646" y="364"/>
                    </a:lnTo>
                    <a:lnTo>
                      <a:pt x="2643" y="369"/>
                    </a:lnTo>
                    <a:lnTo>
                      <a:pt x="2641" y="373"/>
                    </a:lnTo>
                    <a:lnTo>
                      <a:pt x="2640" y="376"/>
                    </a:lnTo>
                    <a:lnTo>
                      <a:pt x="2640" y="378"/>
                    </a:lnTo>
                    <a:lnTo>
                      <a:pt x="2638" y="379"/>
                    </a:lnTo>
                    <a:lnTo>
                      <a:pt x="2638" y="381"/>
                    </a:lnTo>
                    <a:lnTo>
                      <a:pt x="2637" y="382"/>
                    </a:lnTo>
                    <a:lnTo>
                      <a:pt x="2637" y="384"/>
                    </a:lnTo>
                    <a:lnTo>
                      <a:pt x="2637" y="385"/>
                    </a:lnTo>
                    <a:lnTo>
                      <a:pt x="2637" y="387"/>
                    </a:lnTo>
                    <a:lnTo>
                      <a:pt x="2635" y="388"/>
                    </a:lnTo>
                    <a:lnTo>
                      <a:pt x="2635" y="390"/>
                    </a:lnTo>
                    <a:lnTo>
                      <a:pt x="2635" y="391"/>
                    </a:lnTo>
                    <a:lnTo>
                      <a:pt x="2635" y="393"/>
                    </a:lnTo>
                    <a:lnTo>
                      <a:pt x="2635" y="396"/>
                    </a:lnTo>
                    <a:lnTo>
                      <a:pt x="2634" y="399"/>
                    </a:lnTo>
                    <a:lnTo>
                      <a:pt x="2634" y="402"/>
                    </a:lnTo>
                    <a:lnTo>
                      <a:pt x="2634" y="403"/>
                    </a:lnTo>
                    <a:lnTo>
                      <a:pt x="2634" y="409"/>
                    </a:lnTo>
                    <a:lnTo>
                      <a:pt x="2632" y="420"/>
                    </a:lnTo>
                    <a:lnTo>
                      <a:pt x="2632" y="427"/>
                    </a:lnTo>
                    <a:lnTo>
                      <a:pt x="2632" y="433"/>
                    </a:lnTo>
                    <a:lnTo>
                      <a:pt x="2631" y="438"/>
                    </a:lnTo>
                    <a:lnTo>
                      <a:pt x="2629" y="444"/>
                    </a:lnTo>
                    <a:lnTo>
                      <a:pt x="2629" y="447"/>
                    </a:lnTo>
                    <a:lnTo>
                      <a:pt x="2629" y="450"/>
                    </a:lnTo>
                    <a:lnTo>
                      <a:pt x="2628" y="451"/>
                    </a:lnTo>
                    <a:lnTo>
                      <a:pt x="2628" y="453"/>
                    </a:lnTo>
                    <a:lnTo>
                      <a:pt x="2628" y="454"/>
                    </a:lnTo>
                    <a:lnTo>
                      <a:pt x="2626" y="456"/>
                    </a:lnTo>
                    <a:lnTo>
                      <a:pt x="2626" y="457"/>
                    </a:lnTo>
                    <a:lnTo>
                      <a:pt x="2626" y="459"/>
                    </a:lnTo>
                    <a:lnTo>
                      <a:pt x="2623" y="463"/>
                    </a:lnTo>
                    <a:lnTo>
                      <a:pt x="2622" y="468"/>
                    </a:lnTo>
                    <a:lnTo>
                      <a:pt x="2622" y="469"/>
                    </a:lnTo>
                    <a:lnTo>
                      <a:pt x="2622" y="471"/>
                    </a:lnTo>
                    <a:lnTo>
                      <a:pt x="2620" y="472"/>
                    </a:lnTo>
                    <a:lnTo>
                      <a:pt x="2620" y="474"/>
                    </a:lnTo>
                    <a:lnTo>
                      <a:pt x="2620" y="477"/>
                    </a:lnTo>
                    <a:lnTo>
                      <a:pt x="2619" y="478"/>
                    </a:lnTo>
                    <a:lnTo>
                      <a:pt x="2619" y="480"/>
                    </a:lnTo>
                    <a:lnTo>
                      <a:pt x="2619" y="481"/>
                    </a:lnTo>
                    <a:lnTo>
                      <a:pt x="2619" y="483"/>
                    </a:lnTo>
                    <a:lnTo>
                      <a:pt x="2619" y="486"/>
                    </a:lnTo>
                    <a:lnTo>
                      <a:pt x="2619" y="490"/>
                    </a:lnTo>
                    <a:lnTo>
                      <a:pt x="2619" y="508"/>
                    </a:lnTo>
                    <a:lnTo>
                      <a:pt x="2619" y="537"/>
                    </a:lnTo>
                    <a:lnTo>
                      <a:pt x="2619" y="538"/>
                    </a:lnTo>
                    <a:lnTo>
                      <a:pt x="2619" y="540"/>
                    </a:lnTo>
                    <a:lnTo>
                      <a:pt x="2619" y="541"/>
                    </a:lnTo>
                    <a:lnTo>
                      <a:pt x="2619" y="543"/>
                    </a:lnTo>
                    <a:lnTo>
                      <a:pt x="2619" y="544"/>
                    </a:lnTo>
                    <a:lnTo>
                      <a:pt x="2619" y="546"/>
                    </a:lnTo>
                    <a:lnTo>
                      <a:pt x="2620" y="549"/>
                    </a:lnTo>
                    <a:lnTo>
                      <a:pt x="2622" y="553"/>
                    </a:lnTo>
                    <a:lnTo>
                      <a:pt x="2623" y="559"/>
                    </a:lnTo>
                    <a:lnTo>
                      <a:pt x="2623" y="564"/>
                    </a:lnTo>
                    <a:lnTo>
                      <a:pt x="2625" y="568"/>
                    </a:lnTo>
                    <a:lnTo>
                      <a:pt x="2625" y="570"/>
                    </a:lnTo>
                    <a:lnTo>
                      <a:pt x="2626" y="577"/>
                    </a:lnTo>
                    <a:lnTo>
                      <a:pt x="2638" y="642"/>
                    </a:lnTo>
                    <a:lnTo>
                      <a:pt x="2640" y="654"/>
                    </a:lnTo>
                    <a:lnTo>
                      <a:pt x="2643" y="667"/>
                    </a:lnTo>
                    <a:lnTo>
                      <a:pt x="2643" y="669"/>
                    </a:lnTo>
                    <a:lnTo>
                      <a:pt x="2646" y="685"/>
                    </a:lnTo>
                    <a:lnTo>
                      <a:pt x="2649" y="693"/>
                    </a:lnTo>
                    <a:lnTo>
                      <a:pt x="2653" y="708"/>
                    </a:lnTo>
                    <a:lnTo>
                      <a:pt x="2653" y="709"/>
                    </a:lnTo>
                    <a:lnTo>
                      <a:pt x="2655" y="712"/>
                    </a:lnTo>
                    <a:lnTo>
                      <a:pt x="2655" y="715"/>
                    </a:lnTo>
                    <a:lnTo>
                      <a:pt x="2655" y="718"/>
                    </a:lnTo>
                    <a:lnTo>
                      <a:pt x="2656" y="747"/>
                    </a:lnTo>
                    <a:lnTo>
                      <a:pt x="2656" y="766"/>
                    </a:lnTo>
                    <a:lnTo>
                      <a:pt x="2658" y="783"/>
                    </a:lnTo>
                    <a:lnTo>
                      <a:pt x="2658" y="787"/>
                    </a:lnTo>
                    <a:lnTo>
                      <a:pt x="2659" y="826"/>
                    </a:lnTo>
                    <a:lnTo>
                      <a:pt x="2659" y="835"/>
                    </a:lnTo>
                    <a:lnTo>
                      <a:pt x="2659" y="837"/>
                    </a:lnTo>
                    <a:lnTo>
                      <a:pt x="2661" y="838"/>
                    </a:lnTo>
                    <a:lnTo>
                      <a:pt x="2661" y="840"/>
                    </a:lnTo>
                    <a:lnTo>
                      <a:pt x="2661" y="841"/>
                    </a:lnTo>
                    <a:lnTo>
                      <a:pt x="2661" y="843"/>
                    </a:lnTo>
                    <a:lnTo>
                      <a:pt x="2661" y="844"/>
                    </a:lnTo>
                    <a:lnTo>
                      <a:pt x="2661" y="846"/>
                    </a:lnTo>
                    <a:lnTo>
                      <a:pt x="2661" y="847"/>
                    </a:lnTo>
                    <a:lnTo>
                      <a:pt x="2661" y="849"/>
                    </a:lnTo>
                    <a:lnTo>
                      <a:pt x="2661" y="850"/>
                    </a:lnTo>
                    <a:lnTo>
                      <a:pt x="2659" y="852"/>
                    </a:lnTo>
                    <a:lnTo>
                      <a:pt x="2659" y="853"/>
                    </a:lnTo>
                    <a:lnTo>
                      <a:pt x="2659" y="855"/>
                    </a:lnTo>
                    <a:lnTo>
                      <a:pt x="2659" y="856"/>
                    </a:lnTo>
                    <a:lnTo>
                      <a:pt x="2659" y="858"/>
                    </a:lnTo>
                  </a:path>
                </a:pathLst>
              </a:custGeom>
              <a:noFill/>
              <a:ln w="63500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>
                <a:glow rad="101600">
                  <a:srgbClr val="FFFF00">
                    <a:alpha val="60000"/>
                  </a:srgbClr>
                </a:glo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>
                  <a:latin typeface="Arial" charset="0"/>
                  <a:ea typeface="新細明體" charset="-120"/>
                </a:endParaRPr>
              </a:p>
            </p:txBody>
          </p:sp>
          <p:sp>
            <p:nvSpPr>
              <p:cNvPr id="106" name="Freeform 65"/>
              <p:cNvSpPr>
                <a:spLocks/>
              </p:cNvSpPr>
              <p:nvPr/>
            </p:nvSpPr>
            <p:spPr bwMode="auto">
              <a:xfrm>
                <a:off x="4184650" y="2770188"/>
                <a:ext cx="153988" cy="312738"/>
              </a:xfrm>
              <a:custGeom>
                <a:avLst/>
                <a:gdLst/>
                <a:ahLst/>
                <a:cxnLst>
                  <a:cxn ang="0">
                    <a:pos x="291" y="592"/>
                  </a:cxn>
                  <a:cxn ang="0">
                    <a:pos x="198" y="429"/>
                  </a:cxn>
                  <a:cxn ang="0">
                    <a:pos x="129" y="321"/>
                  </a:cxn>
                  <a:cxn ang="0">
                    <a:pos x="65" y="222"/>
                  </a:cxn>
                  <a:cxn ang="0">
                    <a:pos x="15" y="138"/>
                  </a:cxn>
                  <a:cxn ang="0">
                    <a:pos x="11" y="130"/>
                  </a:cxn>
                  <a:cxn ang="0">
                    <a:pos x="8" y="121"/>
                  </a:cxn>
                  <a:cxn ang="0">
                    <a:pos x="5" y="112"/>
                  </a:cxn>
                  <a:cxn ang="0">
                    <a:pos x="3" y="103"/>
                  </a:cxn>
                  <a:cxn ang="0">
                    <a:pos x="2" y="94"/>
                  </a:cxn>
                  <a:cxn ang="0">
                    <a:pos x="0" y="93"/>
                  </a:cxn>
                  <a:cxn ang="0">
                    <a:pos x="0" y="91"/>
                  </a:cxn>
                  <a:cxn ang="0">
                    <a:pos x="0" y="88"/>
                  </a:cxn>
                  <a:cxn ang="0">
                    <a:pos x="2" y="87"/>
                  </a:cxn>
                  <a:cxn ang="0">
                    <a:pos x="2" y="85"/>
                  </a:cxn>
                  <a:cxn ang="0">
                    <a:pos x="2" y="84"/>
                  </a:cxn>
                  <a:cxn ang="0">
                    <a:pos x="2" y="82"/>
                  </a:cxn>
                  <a:cxn ang="0">
                    <a:pos x="3" y="81"/>
                  </a:cxn>
                  <a:cxn ang="0">
                    <a:pos x="3" y="78"/>
                  </a:cxn>
                  <a:cxn ang="0">
                    <a:pos x="5" y="76"/>
                  </a:cxn>
                  <a:cxn ang="0">
                    <a:pos x="8" y="72"/>
                  </a:cxn>
                  <a:cxn ang="0">
                    <a:pos x="11" y="66"/>
                  </a:cxn>
                  <a:cxn ang="0">
                    <a:pos x="15" y="61"/>
                  </a:cxn>
                  <a:cxn ang="0">
                    <a:pos x="20" y="57"/>
                  </a:cxn>
                  <a:cxn ang="0">
                    <a:pos x="24" y="52"/>
                  </a:cxn>
                  <a:cxn ang="0">
                    <a:pos x="29" y="48"/>
                  </a:cxn>
                  <a:cxn ang="0">
                    <a:pos x="33" y="45"/>
                  </a:cxn>
                  <a:cxn ang="0">
                    <a:pos x="104" y="0"/>
                  </a:cxn>
                </a:cxnLst>
                <a:rect l="0" t="0" r="r" b="b"/>
                <a:pathLst>
                  <a:path w="291" h="592">
                    <a:moveTo>
                      <a:pt x="291" y="592"/>
                    </a:moveTo>
                    <a:lnTo>
                      <a:pt x="198" y="429"/>
                    </a:lnTo>
                    <a:lnTo>
                      <a:pt x="129" y="321"/>
                    </a:lnTo>
                    <a:lnTo>
                      <a:pt x="65" y="222"/>
                    </a:lnTo>
                    <a:lnTo>
                      <a:pt x="15" y="138"/>
                    </a:lnTo>
                    <a:lnTo>
                      <a:pt x="11" y="130"/>
                    </a:lnTo>
                    <a:lnTo>
                      <a:pt x="8" y="121"/>
                    </a:lnTo>
                    <a:lnTo>
                      <a:pt x="5" y="112"/>
                    </a:lnTo>
                    <a:lnTo>
                      <a:pt x="3" y="103"/>
                    </a:lnTo>
                    <a:lnTo>
                      <a:pt x="2" y="94"/>
                    </a:lnTo>
                    <a:lnTo>
                      <a:pt x="0" y="93"/>
                    </a:lnTo>
                    <a:lnTo>
                      <a:pt x="0" y="91"/>
                    </a:lnTo>
                    <a:lnTo>
                      <a:pt x="0" y="88"/>
                    </a:lnTo>
                    <a:lnTo>
                      <a:pt x="2" y="87"/>
                    </a:lnTo>
                    <a:lnTo>
                      <a:pt x="2" y="85"/>
                    </a:lnTo>
                    <a:lnTo>
                      <a:pt x="2" y="84"/>
                    </a:lnTo>
                    <a:lnTo>
                      <a:pt x="2" y="82"/>
                    </a:lnTo>
                    <a:lnTo>
                      <a:pt x="3" y="81"/>
                    </a:lnTo>
                    <a:lnTo>
                      <a:pt x="3" y="78"/>
                    </a:lnTo>
                    <a:lnTo>
                      <a:pt x="5" y="76"/>
                    </a:lnTo>
                    <a:lnTo>
                      <a:pt x="8" y="72"/>
                    </a:lnTo>
                    <a:lnTo>
                      <a:pt x="11" y="66"/>
                    </a:lnTo>
                    <a:lnTo>
                      <a:pt x="15" y="61"/>
                    </a:lnTo>
                    <a:lnTo>
                      <a:pt x="20" y="57"/>
                    </a:lnTo>
                    <a:lnTo>
                      <a:pt x="24" y="52"/>
                    </a:lnTo>
                    <a:lnTo>
                      <a:pt x="29" y="48"/>
                    </a:lnTo>
                    <a:lnTo>
                      <a:pt x="33" y="45"/>
                    </a:lnTo>
                    <a:lnTo>
                      <a:pt x="104" y="0"/>
                    </a:lnTo>
                  </a:path>
                </a:pathLst>
              </a:custGeom>
              <a:noFill/>
              <a:ln w="63500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>
                <a:glow rad="101600">
                  <a:srgbClr val="FFFF00">
                    <a:alpha val="60000"/>
                  </a:srgbClr>
                </a:glo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>
                  <a:latin typeface="Arial" charset="0"/>
                  <a:ea typeface="新細明體" charset="-120"/>
                </a:endParaRPr>
              </a:p>
            </p:txBody>
          </p:sp>
        </p:grpSp>
        <p:grpSp>
          <p:nvGrpSpPr>
            <p:cNvPr id="121" name="群組 1"/>
            <p:cNvGrpSpPr>
              <a:grpSpLocks/>
            </p:cNvGrpSpPr>
            <p:nvPr/>
          </p:nvGrpSpPr>
          <p:grpSpPr bwMode="auto">
            <a:xfrm>
              <a:off x="3195638" y="750888"/>
              <a:ext cx="2125662" cy="5113337"/>
              <a:chOff x="3195638" y="750888"/>
              <a:chExt cx="2125662" cy="5113338"/>
            </a:xfrm>
          </p:grpSpPr>
          <p:grpSp>
            <p:nvGrpSpPr>
              <p:cNvPr id="125" name="群組 2"/>
              <p:cNvGrpSpPr>
                <a:grpSpLocks/>
              </p:cNvGrpSpPr>
              <p:nvPr/>
            </p:nvGrpSpPr>
            <p:grpSpPr bwMode="auto">
              <a:xfrm>
                <a:off x="3195638" y="750888"/>
                <a:ext cx="2125662" cy="5070475"/>
                <a:chOff x="3195638" y="750888"/>
                <a:chExt cx="2125662" cy="5070475"/>
              </a:xfrm>
            </p:grpSpPr>
            <p:grpSp>
              <p:nvGrpSpPr>
                <p:cNvPr id="130" name="群組 117"/>
                <p:cNvGrpSpPr>
                  <a:grpSpLocks/>
                </p:cNvGrpSpPr>
                <p:nvPr/>
              </p:nvGrpSpPr>
              <p:grpSpPr bwMode="auto">
                <a:xfrm>
                  <a:off x="3195638" y="750888"/>
                  <a:ext cx="2125662" cy="5070475"/>
                  <a:chOff x="3195638" y="750888"/>
                  <a:chExt cx="2125662" cy="5070475"/>
                </a:xfrm>
              </p:grpSpPr>
              <p:grpSp>
                <p:nvGrpSpPr>
                  <p:cNvPr id="139" name="群組 62"/>
                  <p:cNvGrpSpPr>
                    <a:grpSpLocks/>
                  </p:cNvGrpSpPr>
                  <p:nvPr/>
                </p:nvGrpSpPr>
                <p:grpSpPr bwMode="auto">
                  <a:xfrm>
                    <a:off x="3430588" y="4208463"/>
                    <a:ext cx="500062" cy="495300"/>
                    <a:chOff x="3430588" y="4208463"/>
                    <a:chExt cx="500063" cy="495300"/>
                  </a:xfrm>
                </p:grpSpPr>
                <p:sp>
                  <p:nvSpPr>
                    <p:cNvPr id="191" name="Freeform 6"/>
                    <p:cNvSpPr>
                      <a:spLocks/>
                    </p:cNvSpPr>
                    <p:nvPr/>
                  </p:nvSpPr>
                  <p:spPr bwMode="auto">
                    <a:xfrm>
                      <a:off x="3514725" y="4208463"/>
                      <a:ext cx="19050" cy="26988"/>
                    </a:xfrm>
                    <a:custGeom>
                      <a:avLst/>
                      <a:gdLst>
                        <a:gd name="T0" fmla="*/ 0 w 36"/>
                        <a:gd name="T1" fmla="*/ 2147483646 h 51"/>
                        <a:gd name="T2" fmla="*/ 2147483646 w 36"/>
                        <a:gd name="T3" fmla="*/ 2147483646 h 51"/>
                        <a:gd name="T4" fmla="*/ 2147483646 w 36"/>
                        <a:gd name="T5" fmla="*/ 2147483646 h 51"/>
                        <a:gd name="T6" fmla="*/ 2147483646 w 36"/>
                        <a:gd name="T7" fmla="*/ 2147483646 h 51"/>
                        <a:gd name="T8" fmla="*/ 2147483646 w 36"/>
                        <a:gd name="T9" fmla="*/ 2147483646 h 51"/>
                        <a:gd name="T10" fmla="*/ 2147483646 w 36"/>
                        <a:gd name="T11" fmla="*/ 2147483646 h 51"/>
                        <a:gd name="T12" fmla="*/ 2147483646 w 36"/>
                        <a:gd name="T13" fmla="*/ 2147483646 h 51"/>
                        <a:gd name="T14" fmla="*/ 2147483646 w 36"/>
                        <a:gd name="T15" fmla="*/ 2147483646 h 51"/>
                        <a:gd name="T16" fmla="*/ 2147483646 w 36"/>
                        <a:gd name="T17" fmla="*/ 0 h 51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36"/>
                        <a:gd name="T28" fmla="*/ 0 h 51"/>
                        <a:gd name="T29" fmla="*/ 36 w 36"/>
                        <a:gd name="T30" fmla="*/ 51 h 51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36" h="51">
                          <a:moveTo>
                            <a:pt x="0" y="51"/>
                          </a:moveTo>
                          <a:lnTo>
                            <a:pt x="1" y="50"/>
                          </a:lnTo>
                          <a:lnTo>
                            <a:pt x="6" y="47"/>
                          </a:lnTo>
                          <a:lnTo>
                            <a:pt x="10" y="42"/>
                          </a:lnTo>
                          <a:lnTo>
                            <a:pt x="15" y="38"/>
                          </a:lnTo>
                          <a:lnTo>
                            <a:pt x="19" y="33"/>
                          </a:lnTo>
                          <a:lnTo>
                            <a:pt x="24" y="29"/>
                          </a:lnTo>
                          <a:lnTo>
                            <a:pt x="25" y="26"/>
                          </a:lnTo>
                          <a:lnTo>
                            <a:pt x="36" y="0"/>
                          </a:lnTo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192" name="Freeform 7"/>
                    <p:cNvSpPr>
                      <a:spLocks/>
                    </p:cNvSpPr>
                    <p:nvPr/>
                  </p:nvSpPr>
                  <p:spPr bwMode="auto">
                    <a:xfrm>
                      <a:off x="3433763" y="4360863"/>
                      <a:ext cx="254000" cy="336550"/>
                    </a:xfrm>
                    <a:custGeom>
                      <a:avLst/>
                      <a:gdLst>
                        <a:gd name="T0" fmla="*/ 2147483646 w 480"/>
                        <a:gd name="T1" fmla="*/ 2147483646 h 637"/>
                        <a:gd name="T2" fmla="*/ 2147483646 w 480"/>
                        <a:gd name="T3" fmla="*/ 2147483646 h 637"/>
                        <a:gd name="T4" fmla="*/ 2147483646 w 480"/>
                        <a:gd name="T5" fmla="*/ 2147483646 h 637"/>
                        <a:gd name="T6" fmla="*/ 2147483646 w 480"/>
                        <a:gd name="T7" fmla="*/ 2147483646 h 637"/>
                        <a:gd name="T8" fmla="*/ 2147483646 w 480"/>
                        <a:gd name="T9" fmla="*/ 2147483646 h 637"/>
                        <a:gd name="T10" fmla="*/ 2147483646 w 480"/>
                        <a:gd name="T11" fmla="*/ 2147483646 h 637"/>
                        <a:gd name="T12" fmla="*/ 2147483646 w 480"/>
                        <a:gd name="T13" fmla="*/ 2147483646 h 637"/>
                        <a:gd name="T14" fmla="*/ 2147483646 w 480"/>
                        <a:gd name="T15" fmla="*/ 2147483646 h 637"/>
                        <a:gd name="T16" fmla="*/ 2147483646 w 480"/>
                        <a:gd name="T17" fmla="*/ 2147483646 h 637"/>
                        <a:gd name="T18" fmla="*/ 2147483646 w 480"/>
                        <a:gd name="T19" fmla="*/ 2147483646 h 637"/>
                        <a:gd name="T20" fmla="*/ 2147483646 w 480"/>
                        <a:gd name="T21" fmla="*/ 2147483646 h 637"/>
                        <a:gd name="T22" fmla="*/ 2147483646 w 480"/>
                        <a:gd name="T23" fmla="*/ 2147483646 h 637"/>
                        <a:gd name="T24" fmla="*/ 2147483646 w 480"/>
                        <a:gd name="T25" fmla="*/ 2147483646 h 637"/>
                        <a:gd name="T26" fmla="*/ 2147483646 w 480"/>
                        <a:gd name="T27" fmla="*/ 2147483646 h 637"/>
                        <a:gd name="T28" fmla="*/ 2147483646 w 480"/>
                        <a:gd name="T29" fmla="*/ 2147483646 h 637"/>
                        <a:gd name="T30" fmla="*/ 2147483646 w 480"/>
                        <a:gd name="T31" fmla="*/ 2147483646 h 637"/>
                        <a:gd name="T32" fmla="*/ 2147483646 w 480"/>
                        <a:gd name="T33" fmla="*/ 2147483646 h 637"/>
                        <a:gd name="T34" fmla="*/ 2147483646 w 480"/>
                        <a:gd name="T35" fmla="*/ 2147483646 h 637"/>
                        <a:gd name="T36" fmla="*/ 2147483646 w 480"/>
                        <a:gd name="T37" fmla="*/ 2147483646 h 637"/>
                        <a:gd name="T38" fmla="*/ 2147483646 w 480"/>
                        <a:gd name="T39" fmla="*/ 2147483646 h 637"/>
                        <a:gd name="T40" fmla="*/ 2147483646 w 480"/>
                        <a:gd name="T41" fmla="*/ 2147483646 h 637"/>
                        <a:gd name="T42" fmla="*/ 2147483646 w 480"/>
                        <a:gd name="T43" fmla="*/ 2147483646 h 637"/>
                        <a:gd name="T44" fmla="*/ 2147483646 w 480"/>
                        <a:gd name="T45" fmla="*/ 2147483646 h 637"/>
                        <a:gd name="T46" fmla="*/ 2147483646 w 480"/>
                        <a:gd name="T47" fmla="*/ 2147483646 h 637"/>
                        <a:gd name="T48" fmla="*/ 2147483646 w 480"/>
                        <a:gd name="T49" fmla="*/ 2147483646 h 637"/>
                        <a:gd name="T50" fmla="*/ 2147483646 w 480"/>
                        <a:gd name="T51" fmla="*/ 2147483646 h 637"/>
                        <a:gd name="T52" fmla="*/ 2147483646 w 480"/>
                        <a:gd name="T53" fmla="*/ 2147483646 h 637"/>
                        <a:gd name="T54" fmla="*/ 2147483646 w 480"/>
                        <a:gd name="T55" fmla="*/ 2147483646 h 637"/>
                        <a:gd name="T56" fmla="*/ 2147483646 w 480"/>
                        <a:gd name="T57" fmla="*/ 2147483646 h 637"/>
                        <a:gd name="T58" fmla="*/ 2147483646 w 480"/>
                        <a:gd name="T59" fmla="*/ 2147483646 h 637"/>
                        <a:gd name="T60" fmla="*/ 2147483646 w 480"/>
                        <a:gd name="T61" fmla="*/ 2147483646 h 637"/>
                        <a:gd name="T62" fmla="*/ 2147483646 w 480"/>
                        <a:gd name="T63" fmla="*/ 2147483646 h 637"/>
                        <a:gd name="T64" fmla="*/ 2147483646 w 480"/>
                        <a:gd name="T65" fmla="*/ 2147483646 h 637"/>
                        <a:gd name="T66" fmla="*/ 2147483646 w 480"/>
                        <a:gd name="T67" fmla="*/ 2147483646 h 637"/>
                        <a:gd name="T68" fmla="*/ 2147483646 w 480"/>
                        <a:gd name="T69" fmla="*/ 2147483646 h 637"/>
                        <a:gd name="T70" fmla="*/ 0 w 480"/>
                        <a:gd name="T71" fmla="*/ 0 h 637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w 480"/>
                        <a:gd name="T109" fmla="*/ 0 h 637"/>
                        <a:gd name="T110" fmla="*/ 480 w 480"/>
                        <a:gd name="T111" fmla="*/ 637 h 637"/>
                      </a:gdLst>
                      <a:ahLst/>
                      <a:cxnLst>
                        <a:cxn ang="T72">
                          <a:pos x="T0" y="T1"/>
                        </a:cxn>
                        <a:cxn ang="T73">
                          <a:pos x="T2" y="T3"/>
                        </a:cxn>
                        <a:cxn ang="T74">
                          <a:pos x="T4" y="T5"/>
                        </a:cxn>
                        <a:cxn ang="T75">
                          <a:pos x="T6" y="T7"/>
                        </a:cxn>
                        <a:cxn ang="T76">
                          <a:pos x="T8" y="T9"/>
                        </a:cxn>
                        <a:cxn ang="T77">
                          <a:pos x="T10" y="T11"/>
                        </a:cxn>
                        <a:cxn ang="T78">
                          <a:pos x="T12" y="T13"/>
                        </a:cxn>
                        <a:cxn ang="T79">
                          <a:pos x="T14" y="T15"/>
                        </a:cxn>
                        <a:cxn ang="T80">
                          <a:pos x="T16" y="T17"/>
                        </a:cxn>
                        <a:cxn ang="T81">
                          <a:pos x="T18" y="T19"/>
                        </a:cxn>
                        <a:cxn ang="T82">
                          <a:pos x="T20" y="T21"/>
                        </a:cxn>
                        <a:cxn ang="T83">
                          <a:pos x="T22" y="T23"/>
                        </a:cxn>
                        <a:cxn ang="T84">
                          <a:pos x="T24" y="T25"/>
                        </a:cxn>
                        <a:cxn ang="T85">
                          <a:pos x="T26" y="T27"/>
                        </a:cxn>
                        <a:cxn ang="T86">
                          <a:pos x="T28" y="T29"/>
                        </a:cxn>
                        <a:cxn ang="T87">
                          <a:pos x="T30" y="T31"/>
                        </a:cxn>
                        <a:cxn ang="T88">
                          <a:pos x="T32" y="T33"/>
                        </a:cxn>
                        <a:cxn ang="T89">
                          <a:pos x="T34" y="T35"/>
                        </a:cxn>
                        <a:cxn ang="T90">
                          <a:pos x="T36" y="T37"/>
                        </a:cxn>
                        <a:cxn ang="T91">
                          <a:pos x="T38" y="T39"/>
                        </a:cxn>
                        <a:cxn ang="T92">
                          <a:pos x="T40" y="T41"/>
                        </a:cxn>
                        <a:cxn ang="T93">
                          <a:pos x="T42" y="T43"/>
                        </a:cxn>
                        <a:cxn ang="T94">
                          <a:pos x="T44" y="T45"/>
                        </a:cxn>
                        <a:cxn ang="T95">
                          <a:pos x="T46" y="T47"/>
                        </a:cxn>
                        <a:cxn ang="T96">
                          <a:pos x="T48" y="T49"/>
                        </a:cxn>
                        <a:cxn ang="T97">
                          <a:pos x="T50" y="T51"/>
                        </a:cxn>
                        <a:cxn ang="T98">
                          <a:pos x="T52" y="T53"/>
                        </a:cxn>
                        <a:cxn ang="T99">
                          <a:pos x="T54" y="T55"/>
                        </a:cxn>
                        <a:cxn ang="T100">
                          <a:pos x="T56" y="T57"/>
                        </a:cxn>
                        <a:cxn ang="T101">
                          <a:pos x="T58" y="T59"/>
                        </a:cxn>
                        <a:cxn ang="T102">
                          <a:pos x="T60" y="T61"/>
                        </a:cxn>
                        <a:cxn ang="T103">
                          <a:pos x="T62" y="T63"/>
                        </a:cxn>
                        <a:cxn ang="T104">
                          <a:pos x="T64" y="T65"/>
                        </a:cxn>
                        <a:cxn ang="T105">
                          <a:pos x="T66" y="T67"/>
                        </a:cxn>
                        <a:cxn ang="T106">
                          <a:pos x="T68" y="T69"/>
                        </a:cxn>
                        <a:cxn ang="T107">
                          <a:pos x="T70" y="T71"/>
                        </a:cxn>
                      </a:cxnLst>
                      <a:rect l="T108" t="T109" r="T110" b="T111"/>
                      <a:pathLst>
                        <a:path w="480" h="637">
                          <a:moveTo>
                            <a:pt x="480" y="637"/>
                          </a:moveTo>
                          <a:lnTo>
                            <a:pt x="399" y="535"/>
                          </a:lnTo>
                          <a:lnTo>
                            <a:pt x="311" y="427"/>
                          </a:lnTo>
                          <a:lnTo>
                            <a:pt x="275" y="381"/>
                          </a:lnTo>
                          <a:lnTo>
                            <a:pt x="273" y="379"/>
                          </a:lnTo>
                          <a:lnTo>
                            <a:pt x="272" y="376"/>
                          </a:lnTo>
                          <a:lnTo>
                            <a:pt x="270" y="375"/>
                          </a:lnTo>
                          <a:lnTo>
                            <a:pt x="269" y="373"/>
                          </a:lnTo>
                          <a:lnTo>
                            <a:pt x="252" y="345"/>
                          </a:lnTo>
                          <a:lnTo>
                            <a:pt x="221" y="289"/>
                          </a:lnTo>
                          <a:lnTo>
                            <a:pt x="168" y="213"/>
                          </a:lnTo>
                          <a:lnTo>
                            <a:pt x="168" y="211"/>
                          </a:lnTo>
                          <a:lnTo>
                            <a:pt x="167" y="211"/>
                          </a:lnTo>
                          <a:lnTo>
                            <a:pt x="165" y="211"/>
                          </a:lnTo>
                          <a:lnTo>
                            <a:pt x="164" y="211"/>
                          </a:lnTo>
                          <a:lnTo>
                            <a:pt x="162" y="211"/>
                          </a:lnTo>
                          <a:lnTo>
                            <a:pt x="161" y="211"/>
                          </a:lnTo>
                          <a:lnTo>
                            <a:pt x="161" y="210"/>
                          </a:lnTo>
                          <a:lnTo>
                            <a:pt x="159" y="210"/>
                          </a:lnTo>
                          <a:lnTo>
                            <a:pt x="158" y="208"/>
                          </a:lnTo>
                          <a:lnTo>
                            <a:pt x="153" y="202"/>
                          </a:lnTo>
                          <a:lnTo>
                            <a:pt x="153" y="201"/>
                          </a:lnTo>
                          <a:lnTo>
                            <a:pt x="152" y="199"/>
                          </a:lnTo>
                          <a:lnTo>
                            <a:pt x="150" y="198"/>
                          </a:lnTo>
                          <a:lnTo>
                            <a:pt x="149" y="196"/>
                          </a:lnTo>
                          <a:lnTo>
                            <a:pt x="147" y="195"/>
                          </a:lnTo>
                          <a:lnTo>
                            <a:pt x="146" y="195"/>
                          </a:lnTo>
                          <a:lnTo>
                            <a:pt x="144" y="193"/>
                          </a:lnTo>
                          <a:lnTo>
                            <a:pt x="143" y="192"/>
                          </a:lnTo>
                          <a:lnTo>
                            <a:pt x="141" y="190"/>
                          </a:lnTo>
                          <a:lnTo>
                            <a:pt x="140" y="189"/>
                          </a:lnTo>
                          <a:lnTo>
                            <a:pt x="138" y="189"/>
                          </a:lnTo>
                          <a:lnTo>
                            <a:pt x="137" y="187"/>
                          </a:lnTo>
                          <a:lnTo>
                            <a:pt x="63" y="85"/>
                          </a:lnTo>
                          <a:lnTo>
                            <a:pt x="20" y="25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193" name="Freeform 8"/>
                    <p:cNvSpPr>
                      <a:spLocks/>
                    </p:cNvSpPr>
                    <p:nvPr/>
                  </p:nvSpPr>
                  <p:spPr bwMode="auto">
                    <a:xfrm>
                      <a:off x="3430588" y="4235450"/>
                      <a:ext cx="84138" cy="125413"/>
                    </a:xfrm>
                    <a:custGeom>
                      <a:avLst/>
                      <a:gdLst>
                        <a:gd name="T0" fmla="*/ 2147483646 w 159"/>
                        <a:gd name="T1" fmla="*/ 2147483646 h 236"/>
                        <a:gd name="T2" fmla="*/ 2147483646 w 159"/>
                        <a:gd name="T3" fmla="*/ 2147483646 h 236"/>
                        <a:gd name="T4" fmla="*/ 2147483646 w 159"/>
                        <a:gd name="T5" fmla="*/ 2147483646 h 236"/>
                        <a:gd name="T6" fmla="*/ 2147483646 w 159"/>
                        <a:gd name="T7" fmla="*/ 2147483646 h 236"/>
                        <a:gd name="T8" fmla="*/ 2147483646 w 159"/>
                        <a:gd name="T9" fmla="*/ 2147483646 h 236"/>
                        <a:gd name="T10" fmla="*/ 2147483646 w 159"/>
                        <a:gd name="T11" fmla="*/ 2147483646 h 236"/>
                        <a:gd name="T12" fmla="*/ 0 w 159"/>
                        <a:gd name="T13" fmla="*/ 2147483646 h 236"/>
                        <a:gd name="T14" fmla="*/ 0 w 159"/>
                        <a:gd name="T15" fmla="*/ 2147483646 h 236"/>
                        <a:gd name="T16" fmla="*/ 0 w 159"/>
                        <a:gd name="T17" fmla="*/ 2147483646 h 236"/>
                        <a:gd name="T18" fmla="*/ 0 w 159"/>
                        <a:gd name="T19" fmla="*/ 2147483646 h 236"/>
                        <a:gd name="T20" fmla="*/ 0 w 159"/>
                        <a:gd name="T21" fmla="*/ 2147483646 h 236"/>
                        <a:gd name="T22" fmla="*/ 2147483646 w 159"/>
                        <a:gd name="T23" fmla="*/ 2147483646 h 236"/>
                        <a:gd name="T24" fmla="*/ 2147483646 w 159"/>
                        <a:gd name="T25" fmla="*/ 2147483646 h 236"/>
                        <a:gd name="T26" fmla="*/ 2147483646 w 159"/>
                        <a:gd name="T27" fmla="*/ 2147483646 h 236"/>
                        <a:gd name="T28" fmla="*/ 2147483646 w 159"/>
                        <a:gd name="T29" fmla="*/ 2147483646 h 236"/>
                        <a:gd name="T30" fmla="*/ 2147483646 w 159"/>
                        <a:gd name="T31" fmla="*/ 2147483646 h 236"/>
                        <a:gd name="T32" fmla="*/ 2147483646 w 159"/>
                        <a:gd name="T33" fmla="*/ 2147483646 h 236"/>
                        <a:gd name="T34" fmla="*/ 2147483646 w 159"/>
                        <a:gd name="T35" fmla="*/ 2147483646 h 236"/>
                        <a:gd name="T36" fmla="*/ 2147483646 w 159"/>
                        <a:gd name="T37" fmla="*/ 2147483646 h 236"/>
                        <a:gd name="T38" fmla="*/ 2147483646 w 159"/>
                        <a:gd name="T39" fmla="*/ 2147483646 h 236"/>
                        <a:gd name="T40" fmla="*/ 2147483646 w 159"/>
                        <a:gd name="T41" fmla="*/ 2147483646 h 236"/>
                        <a:gd name="T42" fmla="*/ 2147483646 w 159"/>
                        <a:gd name="T43" fmla="*/ 2147483646 h 236"/>
                        <a:gd name="T44" fmla="*/ 2147483646 w 159"/>
                        <a:gd name="T45" fmla="*/ 2147483646 h 236"/>
                        <a:gd name="T46" fmla="*/ 2147483646 w 159"/>
                        <a:gd name="T47" fmla="*/ 2147483646 h 236"/>
                        <a:gd name="T48" fmla="*/ 2147483646 w 159"/>
                        <a:gd name="T49" fmla="*/ 2147483646 h 236"/>
                        <a:gd name="T50" fmla="*/ 2147483646 w 159"/>
                        <a:gd name="T51" fmla="*/ 2147483646 h 236"/>
                        <a:gd name="T52" fmla="*/ 2147483646 w 159"/>
                        <a:gd name="T53" fmla="*/ 0 h 2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159"/>
                        <a:gd name="T82" fmla="*/ 0 h 236"/>
                        <a:gd name="T83" fmla="*/ 159 w 159"/>
                        <a:gd name="T84" fmla="*/ 236 h 236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159" h="236">
                          <a:moveTo>
                            <a:pt x="7" y="236"/>
                          </a:moveTo>
                          <a:lnTo>
                            <a:pt x="3" y="230"/>
                          </a:lnTo>
                          <a:lnTo>
                            <a:pt x="3" y="228"/>
                          </a:lnTo>
                          <a:lnTo>
                            <a:pt x="1" y="228"/>
                          </a:lnTo>
                          <a:lnTo>
                            <a:pt x="1" y="227"/>
                          </a:lnTo>
                          <a:lnTo>
                            <a:pt x="1" y="225"/>
                          </a:lnTo>
                          <a:lnTo>
                            <a:pt x="0" y="224"/>
                          </a:lnTo>
                          <a:lnTo>
                            <a:pt x="0" y="222"/>
                          </a:lnTo>
                          <a:lnTo>
                            <a:pt x="0" y="221"/>
                          </a:lnTo>
                          <a:lnTo>
                            <a:pt x="0" y="219"/>
                          </a:lnTo>
                          <a:lnTo>
                            <a:pt x="0" y="218"/>
                          </a:lnTo>
                          <a:lnTo>
                            <a:pt x="1" y="218"/>
                          </a:lnTo>
                          <a:lnTo>
                            <a:pt x="1" y="216"/>
                          </a:lnTo>
                          <a:lnTo>
                            <a:pt x="1" y="215"/>
                          </a:lnTo>
                          <a:lnTo>
                            <a:pt x="10" y="195"/>
                          </a:lnTo>
                          <a:lnTo>
                            <a:pt x="22" y="171"/>
                          </a:lnTo>
                          <a:lnTo>
                            <a:pt x="24" y="168"/>
                          </a:lnTo>
                          <a:lnTo>
                            <a:pt x="25" y="165"/>
                          </a:lnTo>
                          <a:lnTo>
                            <a:pt x="27" y="164"/>
                          </a:lnTo>
                          <a:lnTo>
                            <a:pt x="28" y="161"/>
                          </a:lnTo>
                          <a:lnTo>
                            <a:pt x="30" y="158"/>
                          </a:lnTo>
                          <a:lnTo>
                            <a:pt x="150" y="8"/>
                          </a:lnTo>
                          <a:lnTo>
                            <a:pt x="151" y="6"/>
                          </a:lnTo>
                          <a:lnTo>
                            <a:pt x="153" y="5"/>
                          </a:lnTo>
                          <a:lnTo>
                            <a:pt x="154" y="3"/>
                          </a:lnTo>
                          <a:lnTo>
                            <a:pt x="156" y="3"/>
                          </a:lnTo>
                          <a:lnTo>
                            <a:pt x="159" y="0"/>
                          </a:lnTo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194" name="Freeform 9"/>
                    <p:cNvSpPr>
                      <a:spLocks/>
                    </p:cNvSpPr>
                    <p:nvPr/>
                  </p:nvSpPr>
                  <p:spPr bwMode="auto">
                    <a:xfrm>
                      <a:off x="3687763" y="4651375"/>
                      <a:ext cx="104775" cy="52388"/>
                    </a:xfrm>
                    <a:custGeom>
                      <a:avLst/>
                      <a:gdLst>
                        <a:gd name="T0" fmla="*/ 2147483646 w 197"/>
                        <a:gd name="T1" fmla="*/ 0 h 98"/>
                        <a:gd name="T2" fmla="*/ 2147483646 w 197"/>
                        <a:gd name="T3" fmla="*/ 0 h 98"/>
                        <a:gd name="T4" fmla="*/ 2147483646 w 197"/>
                        <a:gd name="T5" fmla="*/ 2147483646 h 98"/>
                        <a:gd name="T6" fmla="*/ 2147483646 w 197"/>
                        <a:gd name="T7" fmla="*/ 2147483646 h 98"/>
                        <a:gd name="T8" fmla="*/ 2147483646 w 197"/>
                        <a:gd name="T9" fmla="*/ 2147483646 h 98"/>
                        <a:gd name="T10" fmla="*/ 2147483646 w 197"/>
                        <a:gd name="T11" fmla="*/ 2147483646 h 98"/>
                        <a:gd name="T12" fmla="*/ 2147483646 w 197"/>
                        <a:gd name="T13" fmla="*/ 2147483646 h 98"/>
                        <a:gd name="T14" fmla="*/ 2147483646 w 197"/>
                        <a:gd name="T15" fmla="*/ 2147483646 h 98"/>
                        <a:gd name="T16" fmla="*/ 2147483646 w 197"/>
                        <a:gd name="T17" fmla="*/ 2147483646 h 98"/>
                        <a:gd name="T18" fmla="*/ 2147483646 w 197"/>
                        <a:gd name="T19" fmla="*/ 2147483646 h 98"/>
                        <a:gd name="T20" fmla="*/ 2147483646 w 197"/>
                        <a:gd name="T21" fmla="*/ 2147483646 h 98"/>
                        <a:gd name="T22" fmla="*/ 2147483646 w 197"/>
                        <a:gd name="T23" fmla="*/ 2147483646 h 98"/>
                        <a:gd name="T24" fmla="*/ 2147483646 w 197"/>
                        <a:gd name="T25" fmla="*/ 2147483646 h 98"/>
                        <a:gd name="T26" fmla="*/ 2147483646 w 197"/>
                        <a:gd name="T27" fmla="*/ 2147483646 h 98"/>
                        <a:gd name="T28" fmla="*/ 2147483646 w 197"/>
                        <a:gd name="T29" fmla="*/ 2147483646 h 98"/>
                        <a:gd name="T30" fmla="*/ 2147483646 w 197"/>
                        <a:gd name="T31" fmla="*/ 2147483646 h 98"/>
                        <a:gd name="T32" fmla="*/ 2147483646 w 197"/>
                        <a:gd name="T33" fmla="*/ 2147483646 h 98"/>
                        <a:gd name="T34" fmla="*/ 2147483646 w 197"/>
                        <a:gd name="T35" fmla="*/ 2147483646 h 98"/>
                        <a:gd name="T36" fmla="*/ 2147483646 w 197"/>
                        <a:gd name="T37" fmla="*/ 2147483646 h 98"/>
                        <a:gd name="T38" fmla="*/ 2147483646 w 197"/>
                        <a:gd name="T39" fmla="*/ 2147483646 h 98"/>
                        <a:gd name="T40" fmla="*/ 2147483646 w 197"/>
                        <a:gd name="T41" fmla="*/ 2147483646 h 98"/>
                        <a:gd name="T42" fmla="*/ 2147483646 w 197"/>
                        <a:gd name="T43" fmla="*/ 2147483646 h 98"/>
                        <a:gd name="T44" fmla="*/ 2147483646 w 197"/>
                        <a:gd name="T45" fmla="*/ 2147483646 h 98"/>
                        <a:gd name="T46" fmla="*/ 2147483646 w 197"/>
                        <a:gd name="T47" fmla="*/ 2147483646 h 98"/>
                        <a:gd name="T48" fmla="*/ 2147483646 w 197"/>
                        <a:gd name="T49" fmla="*/ 2147483646 h 98"/>
                        <a:gd name="T50" fmla="*/ 2147483646 w 197"/>
                        <a:gd name="T51" fmla="*/ 2147483646 h 98"/>
                        <a:gd name="T52" fmla="*/ 2147483646 w 197"/>
                        <a:gd name="T53" fmla="*/ 2147483646 h 98"/>
                        <a:gd name="T54" fmla="*/ 2147483646 w 197"/>
                        <a:gd name="T55" fmla="*/ 2147483646 h 98"/>
                        <a:gd name="T56" fmla="*/ 0 w 197"/>
                        <a:gd name="T57" fmla="*/ 2147483646 h 98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197"/>
                        <a:gd name="T88" fmla="*/ 0 h 98"/>
                        <a:gd name="T89" fmla="*/ 197 w 197"/>
                        <a:gd name="T90" fmla="*/ 98 h 98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197" h="98">
                          <a:moveTo>
                            <a:pt x="197" y="0"/>
                          </a:moveTo>
                          <a:lnTo>
                            <a:pt x="195" y="0"/>
                          </a:lnTo>
                          <a:lnTo>
                            <a:pt x="183" y="6"/>
                          </a:lnTo>
                          <a:lnTo>
                            <a:pt x="170" y="14"/>
                          </a:lnTo>
                          <a:lnTo>
                            <a:pt x="81" y="66"/>
                          </a:lnTo>
                          <a:lnTo>
                            <a:pt x="36" y="95"/>
                          </a:lnTo>
                          <a:lnTo>
                            <a:pt x="35" y="95"/>
                          </a:lnTo>
                          <a:lnTo>
                            <a:pt x="33" y="96"/>
                          </a:lnTo>
                          <a:lnTo>
                            <a:pt x="32" y="96"/>
                          </a:lnTo>
                          <a:lnTo>
                            <a:pt x="30" y="98"/>
                          </a:lnTo>
                          <a:lnTo>
                            <a:pt x="29" y="98"/>
                          </a:lnTo>
                          <a:lnTo>
                            <a:pt x="27" y="98"/>
                          </a:lnTo>
                          <a:lnTo>
                            <a:pt x="26" y="98"/>
                          </a:lnTo>
                          <a:lnTo>
                            <a:pt x="23" y="98"/>
                          </a:lnTo>
                          <a:lnTo>
                            <a:pt x="21" y="98"/>
                          </a:lnTo>
                          <a:lnTo>
                            <a:pt x="20" y="98"/>
                          </a:lnTo>
                          <a:lnTo>
                            <a:pt x="18" y="98"/>
                          </a:lnTo>
                          <a:lnTo>
                            <a:pt x="17" y="98"/>
                          </a:lnTo>
                          <a:lnTo>
                            <a:pt x="15" y="98"/>
                          </a:lnTo>
                          <a:lnTo>
                            <a:pt x="14" y="96"/>
                          </a:lnTo>
                          <a:lnTo>
                            <a:pt x="12" y="96"/>
                          </a:lnTo>
                          <a:lnTo>
                            <a:pt x="11" y="95"/>
                          </a:lnTo>
                          <a:lnTo>
                            <a:pt x="9" y="95"/>
                          </a:lnTo>
                          <a:lnTo>
                            <a:pt x="8" y="93"/>
                          </a:lnTo>
                          <a:lnTo>
                            <a:pt x="6" y="93"/>
                          </a:lnTo>
                          <a:lnTo>
                            <a:pt x="5" y="92"/>
                          </a:lnTo>
                          <a:lnTo>
                            <a:pt x="3" y="90"/>
                          </a:lnTo>
                          <a:lnTo>
                            <a:pt x="2" y="89"/>
                          </a:lnTo>
                          <a:lnTo>
                            <a:pt x="0" y="87"/>
                          </a:lnTo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195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3792538" y="4594225"/>
                      <a:ext cx="138113" cy="57150"/>
                    </a:xfrm>
                    <a:custGeom>
                      <a:avLst/>
                      <a:gdLst>
                        <a:gd name="T0" fmla="*/ 2147483646 w 261"/>
                        <a:gd name="T1" fmla="*/ 0 h 108"/>
                        <a:gd name="T2" fmla="*/ 2147483646 w 261"/>
                        <a:gd name="T3" fmla="*/ 2147483646 h 108"/>
                        <a:gd name="T4" fmla="*/ 2147483646 w 261"/>
                        <a:gd name="T5" fmla="*/ 2147483646 h 108"/>
                        <a:gd name="T6" fmla="*/ 2147483646 w 261"/>
                        <a:gd name="T7" fmla="*/ 2147483646 h 108"/>
                        <a:gd name="T8" fmla="*/ 2147483646 w 261"/>
                        <a:gd name="T9" fmla="*/ 2147483646 h 108"/>
                        <a:gd name="T10" fmla="*/ 2147483646 w 261"/>
                        <a:gd name="T11" fmla="*/ 2147483646 h 108"/>
                        <a:gd name="T12" fmla="*/ 2147483646 w 261"/>
                        <a:gd name="T13" fmla="*/ 2147483646 h 108"/>
                        <a:gd name="T14" fmla="*/ 2147483646 w 261"/>
                        <a:gd name="T15" fmla="*/ 2147483646 h 108"/>
                        <a:gd name="T16" fmla="*/ 2147483646 w 261"/>
                        <a:gd name="T17" fmla="*/ 2147483646 h 108"/>
                        <a:gd name="T18" fmla="*/ 2147483646 w 261"/>
                        <a:gd name="T19" fmla="*/ 2147483646 h 108"/>
                        <a:gd name="T20" fmla="*/ 2147483646 w 261"/>
                        <a:gd name="T21" fmla="*/ 2147483646 h 108"/>
                        <a:gd name="T22" fmla="*/ 2147483646 w 261"/>
                        <a:gd name="T23" fmla="*/ 2147483646 h 108"/>
                        <a:gd name="T24" fmla="*/ 2147483646 w 261"/>
                        <a:gd name="T25" fmla="*/ 2147483646 h 108"/>
                        <a:gd name="T26" fmla="*/ 2147483646 w 261"/>
                        <a:gd name="T27" fmla="*/ 2147483646 h 108"/>
                        <a:gd name="T28" fmla="*/ 2147483646 w 261"/>
                        <a:gd name="T29" fmla="*/ 2147483646 h 108"/>
                        <a:gd name="T30" fmla="*/ 2147483646 w 261"/>
                        <a:gd name="T31" fmla="*/ 2147483646 h 108"/>
                        <a:gd name="T32" fmla="*/ 2147483646 w 261"/>
                        <a:gd name="T33" fmla="*/ 2147483646 h 108"/>
                        <a:gd name="T34" fmla="*/ 2147483646 w 261"/>
                        <a:gd name="T35" fmla="*/ 2147483646 h 108"/>
                        <a:gd name="T36" fmla="*/ 2147483646 w 261"/>
                        <a:gd name="T37" fmla="*/ 2147483646 h 108"/>
                        <a:gd name="T38" fmla="*/ 2147483646 w 261"/>
                        <a:gd name="T39" fmla="*/ 2147483646 h 108"/>
                        <a:gd name="T40" fmla="*/ 2147483646 w 261"/>
                        <a:gd name="T41" fmla="*/ 2147483646 h 108"/>
                        <a:gd name="T42" fmla="*/ 2147483646 w 261"/>
                        <a:gd name="T43" fmla="*/ 2147483646 h 108"/>
                        <a:gd name="T44" fmla="*/ 2147483646 w 261"/>
                        <a:gd name="T45" fmla="*/ 2147483646 h 108"/>
                        <a:gd name="T46" fmla="*/ 2147483646 w 261"/>
                        <a:gd name="T47" fmla="*/ 2147483646 h 108"/>
                        <a:gd name="T48" fmla="*/ 2147483646 w 261"/>
                        <a:gd name="T49" fmla="*/ 2147483646 h 108"/>
                        <a:gd name="T50" fmla="*/ 2147483646 w 261"/>
                        <a:gd name="T51" fmla="*/ 2147483646 h 108"/>
                        <a:gd name="T52" fmla="*/ 2147483646 w 261"/>
                        <a:gd name="T53" fmla="*/ 2147483646 h 108"/>
                        <a:gd name="T54" fmla="*/ 0 w 261"/>
                        <a:gd name="T55" fmla="*/ 2147483646 h 108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w 261"/>
                        <a:gd name="T85" fmla="*/ 0 h 108"/>
                        <a:gd name="T86" fmla="*/ 261 w 261"/>
                        <a:gd name="T87" fmla="*/ 108 h 108"/>
                      </a:gdLst>
                      <a:ahLst/>
                      <a:cxnLst>
                        <a:cxn ang="T56">
                          <a:pos x="T0" y="T1"/>
                        </a:cxn>
                        <a:cxn ang="T57">
                          <a:pos x="T2" y="T3"/>
                        </a:cxn>
                        <a:cxn ang="T58">
                          <a:pos x="T4" y="T5"/>
                        </a:cxn>
                        <a:cxn ang="T59">
                          <a:pos x="T6" y="T7"/>
                        </a:cxn>
                        <a:cxn ang="T60">
                          <a:pos x="T8" y="T9"/>
                        </a:cxn>
                        <a:cxn ang="T61">
                          <a:pos x="T10" y="T11"/>
                        </a:cxn>
                        <a:cxn ang="T62">
                          <a:pos x="T12" y="T13"/>
                        </a:cxn>
                        <a:cxn ang="T63">
                          <a:pos x="T14" y="T15"/>
                        </a:cxn>
                        <a:cxn ang="T64">
                          <a:pos x="T16" y="T17"/>
                        </a:cxn>
                        <a:cxn ang="T65">
                          <a:pos x="T18" y="T19"/>
                        </a:cxn>
                        <a:cxn ang="T66">
                          <a:pos x="T20" y="T21"/>
                        </a:cxn>
                        <a:cxn ang="T67">
                          <a:pos x="T22" y="T23"/>
                        </a:cxn>
                        <a:cxn ang="T68">
                          <a:pos x="T24" y="T25"/>
                        </a:cxn>
                        <a:cxn ang="T69">
                          <a:pos x="T26" y="T27"/>
                        </a:cxn>
                        <a:cxn ang="T70">
                          <a:pos x="T28" y="T29"/>
                        </a:cxn>
                        <a:cxn ang="T71">
                          <a:pos x="T30" y="T31"/>
                        </a:cxn>
                        <a:cxn ang="T72">
                          <a:pos x="T32" y="T33"/>
                        </a:cxn>
                        <a:cxn ang="T73">
                          <a:pos x="T34" y="T35"/>
                        </a:cxn>
                        <a:cxn ang="T74">
                          <a:pos x="T36" y="T37"/>
                        </a:cxn>
                        <a:cxn ang="T75">
                          <a:pos x="T38" y="T39"/>
                        </a:cxn>
                        <a:cxn ang="T76">
                          <a:pos x="T40" y="T41"/>
                        </a:cxn>
                        <a:cxn ang="T77">
                          <a:pos x="T42" y="T43"/>
                        </a:cxn>
                        <a:cxn ang="T78">
                          <a:pos x="T44" y="T45"/>
                        </a:cxn>
                        <a:cxn ang="T79">
                          <a:pos x="T46" y="T47"/>
                        </a:cxn>
                        <a:cxn ang="T80">
                          <a:pos x="T48" y="T49"/>
                        </a:cxn>
                        <a:cxn ang="T81">
                          <a:pos x="T50" y="T51"/>
                        </a:cxn>
                        <a:cxn ang="T82">
                          <a:pos x="T52" y="T53"/>
                        </a:cxn>
                        <a:cxn ang="T83">
                          <a:pos x="T54" y="T55"/>
                        </a:cxn>
                      </a:cxnLst>
                      <a:rect l="T84" t="T85" r="T86" b="T87"/>
                      <a:pathLst>
                        <a:path w="261" h="108">
                          <a:moveTo>
                            <a:pt x="261" y="0"/>
                          </a:moveTo>
                          <a:lnTo>
                            <a:pt x="259" y="2"/>
                          </a:lnTo>
                          <a:lnTo>
                            <a:pt x="258" y="2"/>
                          </a:lnTo>
                          <a:lnTo>
                            <a:pt x="255" y="3"/>
                          </a:lnTo>
                          <a:lnTo>
                            <a:pt x="252" y="5"/>
                          </a:lnTo>
                          <a:lnTo>
                            <a:pt x="250" y="5"/>
                          </a:lnTo>
                          <a:lnTo>
                            <a:pt x="247" y="6"/>
                          </a:lnTo>
                          <a:lnTo>
                            <a:pt x="246" y="6"/>
                          </a:lnTo>
                          <a:lnTo>
                            <a:pt x="241" y="8"/>
                          </a:lnTo>
                          <a:lnTo>
                            <a:pt x="238" y="9"/>
                          </a:lnTo>
                          <a:lnTo>
                            <a:pt x="235" y="9"/>
                          </a:lnTo>
                          <a:lnTo>
                            <a:pt x="231" y="11"/>
                          </a:lnTo>
                          <a:lnTo>
                            <a:pt x="228" y="12"/>
                          </a:lnTo>
                          <a:lnTo>
                            <a:pt x="225" y="14"/>
                          </a:lnTo>
                          <a:lnTo>
                            <a:pt x="222" y="17"/>
                          </a:lnTo>
                          <a:lnTo>
                            <a:pt x="202" y="29"/>
                          </a:lnTo>
                          <a:lnTo>
                            <a:pt x="199" y="32"/>
                          </a:lnTo>
                          <a:lnTo>
                            <a:pt x="195" y="33"/>
                          </a:lnTo>
                          <a:lnTo>
                            <a:pt x="192" y="36"/>
                          </a:lnTo>
                          <a:lnTo>
                            <a:pt x="187" y="38"/>
                          </a:lnTo>
                          <a:lnTo>
                            <a:pt x="127" y="59"/>
                          </a:lnTo>
                          <a:lnTo>
                            <a:pt x="126" y="60"/>
                          </a:lnTo>
                          <a:lnTo>
                            <a:pt x="124" y="60"/>
                          </a:lnTo>
                          <a:lnTo>
                            <a:pt x="112" y="66"/>
                          </a:lnTo>
                          <a:lnTo>
                            <a:pt x="111" y="68"/>
                          </a:lnTo>
                          <a:lnTo>
                            <a:pt x="109" y="68"/>
                          </a:lnTo>
                          <a:lnTo>
                            <a:pt x="12" y="104"/>
                          </a:lnTo>
                          <a:lnTo>
                            <a:pt x="0" y="108"/>
                          </a:lnTo>
                        </a:path>
                      </a:pathLst>
                    </a:custGeom>
                    <a:noFill/>
                    <a:ln w="25400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</p:grpSp>
              <p:grpSp>
                <p:nvGrpSpPr>
                  <p:cNvPr id="141" name="群組 67"/>
                  <p:cNvGrpSpPr>
                    <a:grpSpLocks/>
                  </p:cNvGrpSpPr>
                  <p:nvPr/>
                </p:nvGrpSpPr>
                <p:grpSpPr bwMode="auto">
                  <a:xfrm>
                    <a:off x="3195638" y="750888"/>
                    <a:ext cx="2125662" cy="5070475"/>
                    <a:chOff x="3195638" y="750888"/>
                    <a:chExt cx="2125662" cy="5070475"/>
                  </a:xfrm>
                </p:grpSpPr>
                <p:sp>
                  <p:nvSpPr>
                    <p:cNvPr id="142" name="Freeform 8"/>
                    <p:cNvSpPr>
                      <a:spLocks/>
                    </p:cNvSpPr>
                    <p:nvPr/>
                  </p:nvSpPr>
                  <p:spPr bwMode="auto">
                    <a:xfrm>
                      <a:off x="4911725" y="4197350"/>
                      <a:ext cx="409575" cy="1624013"/>
                    </a:xfrm>
                    <a:custGeom>
                      <a:avLst/>
                      <a:gdLst>
                        <a:gd name="T0" fmla="*/ 2147483646 w 773"/>
                        <a:gd name="T1" fmla="*/ 2147483646 h 3069"/>
                        <a:gd name="T2" fmla="*/ 2147483646 w 773"/>
                        <a:gd name="T3" fmla="*/ 2147483646 h 3069"/>
                        <a:gd name="T4" fmla="*/ 2147483646 w 773"/>
                        <a:gd name="T5" fmla="*/ 2147483646 h 3069"/>
                        <a:gd name="T6" fmla="*/ 2147483646 w 773"/>
                        <a:gd name="T7" fmla="*/ 2147483646 h 3069"/>
                        <a:gd name="T8" fmla="*/ 2147483646 w 773"/>
                        <a:gd name="T9" fmla="*/ 2147483646 h 3069"/>
                        <a:gd name="T10" fmla="*/ 2147483646 w 773"/>
                        <a:gd name="T11" fmla="*/ 2147483646 h 3069"/>
                        <a:gd name="T12" fmla="*/ 2147483646 w 773"/>
                        <a:gd name="T13" fmla="*/ 2147483646 h 3069"/>
                        <a:gd name="T14" fmla="*/ 2147483646 w 773"/>
                        <a:gd name="T15" fmla="*/ 2147483646 h 3069"/>
                        <a:gd name="T16" fmla="*/ 2147483646 w 773"/>
                        <a:gd name="T17" fmla="*/ 2147483646 h 3069"/>
                        <a:gd name="T18" fmla="*/ 2147483646 w 773"/>
                        <a:gd name="T19" fmla="*/ 2147483646 h 3069"/>
                        <a:gd name="T20" fmla="*/ 2147483646 w 773"/>
                        <a:gd name="T21" fmla="*/ 2147483646 h 3069"/>
                        <a:gd name="T22" fmla="*/ 2147483646 w 773"/>
                        <a:gd name="T23" fmla="*/ 2147483646 h 3069"/>
                        <a:gd name="T24" fmla="*/ 2147483646 w 773"/>
                        <a:gd name="T25" fmla="*/ 2147483646 h 3069"/>
                        <a:gd name="T26" fmla="*/ 2147483646 w 773"/>
                        <a:gd name="T27" fmla="*/ 2147483646 h 3069"/>
                        <a:gd name="T28" fmla="*/ 2147483646 w 773"/>
                        <a:gd name="T29" fmla="*/ 2147483646 h 3069"/>
                        <a:gd name="T30" fmla="*/ 2147483646 w 773"/>
                        <a:gd name="T31" fmla="*/ 2147483646 h 3069"/>
                        <a:gd name="T32" fmla="*/ 2147483646 w 773"/>
                        <a:gd name="T33" fmla="*/ 2147483646 h 3069"/>
                        <a:gd name="T34" fmla="*/ 2147483646 w 773"/>
                        <a:gd name="T35" fmla="*/ 2147483646 h 3069"/>
                        <a:gd name="T36" fmla="*/ 2147483646 w 773"/>
                        <a:gd name="T37" fmla="*/ 2147483646 h 3069"/>
                        <a:gd name="T38" fmla="*/ 2147483646 w 773"/>
                        <a:gd name="T39" fmla="*/ 2147483646 h 3069"/>
                        <a:gd name="T40" fmla="*/ 2147483646 w 773"/>
                        <a:gd name="T41" fmla="*/ 2147483646 h 3069"/>
                        <a:gd name="T42" fmla="*/ 2147483646 w 773"/>
                        <a:gd name="T43" fmla="*/ 2147483646 h 3069"/>
                        <a:gd name="T44" fmla="*/ 2147483646 w 773"/>
                        <a:gd name="T45" fmla="*/ 2147483646 h 3069"/>
                        <a:gd name="T46" fmla="*/ 2147483646 w 773"/>
                        <a:gd name="T47" fmla="*/ 2147483646 h 3069"/>
                        <a:gd name="T48" fmla="*/ 2147483646 w 773"/>
                        <a:gd name="T49" fmla="*/ 2147483646 h 3069"/>
                        <a:gd name="T50" fmla="*/ 2147483646 w 773"/>
                        <a:gd name="T51" fmla="*/ 2147483646 h 3069"/>
                        <a:gd name="T52" fmla="*/ 2147483646 w 773"/>
                        <a:gd name="T53" fmla="*/ 2147483646 h 3069"/>
                        <a:gd name="T54" fmla="*/ 2147483646 w 773"/>
                        <a:gd name="T55" fmla="*/ 2147483646 h 3069"/>
                        <a:gd name="T56" fmla="*/ 2147483646 w 773"/>
                        <a:gd name="T57" fmla="*/ 2147483646 h 3069"/>
                        <a:gd name="T58" fmla="*/ 2147483646 w 773"/>
                        <a:gd name="T59" fmla="*/ 2147483646 h 3069"/>
                        <a:gd name="T60" fmla="*/ 2147483646 w 773"/>
                        <a:gd name="T61" fmla="*/ 2147483646 h 3069"/>
                        <a:gd name="T62" fmla="*/ 2147483646 w 773"/>
                        <a:gd name="T63" fmla="*/ 2147483646 h 3069"/>
                        <a:gd name="T64" fmla="*/ 2147483646 w 773"/>
                        <a:gd name="T65" fmla="*/ 2147483646 h 3069"/>
                        <a:gd name="T66" fmla="*/ 2147483646 w 773"/>
                        <a:gd name="T67" fmla="*/ 2147483646 h 3069"/>
                        <a:gd name="T68" fmla="*/ 2147483646 w 773"/>
                        <a:gd name="T69" fmla="*/ 2147483646 h 3069"/>
                        <a:gd name="T70" fmla="*/ 2147483646 w 773"/>
                        <a:gd name="T71" fmla="*/ 2147483646 h 3069"/>
                        <a:gd name="T72" fmla="*/ 2147483646 w 773"/>
                        <a:gd name="T73" fmla="*/ 2147483646 h 3069"/>
                        <a:gd name="T74" fmla="*/ 2147483646 w 773"/>
                        <a:gd name="T75" fmla="*/ 2147483646 h 3069"/>
                        <a:gd name="T76" fmla="*/ 2147483646 w 773"/>
                        <a:gd name="T77" fmla="*/ 2147483646 h 3069"/>
                        <a:gd name="T78" fmla="*/ 2147483646 w 773"/>
                        <a:gd name="T79" fmla="*/ 2147483646 h 3069"/>
                        <a:gd name="T80" fmla="*/ 2147483646 w 773"/>
                        <a:gd name="T81" fmla="*/ 2147483646 h 3069"/>
                        <a:gd name="T82" fmla="*/ 2147483646 w 773"/>
                        <a:gd name="T83" fmla="*/ 2147483646 h 3069"/>
                        <a:gd name="T84" fmla="*/ 2147483646 w 773"/>
                        <a:gd name="T85" fmla="*/ 2147483646 h 3069"/>
                        <a:gd name="T86" fmla="*/ 2147483646 w 773"/>
                        <a:gd name="T87" fmla="*/ 2147483646 h 3069"/>
                        <a:gd name="T88" fmla="*/ 2147483646 w 773"/>
                        <a:gd name="T89" fmla="*/ 2147483646 h 3069"/>
                        <a:gd name="T90" fmla="*/ 2147483646 w 773"/>
                        <a:gd name="T91" fmla="*/ 2147483646 h 3069"/>
                        <a:gd name="T92" fmla="*/ 2147483646 w 773"/>
                        <a:gd name="T93" fmla="*/ 2147483646 h 3069"/>
                        <a:gd name="T94" fmla="*/ 2147483646 w 773"/>
                        <a:gd name="T95" fmla="*/ 2147483646 h 3069"/>
                        <a:gd name="T96" fmla="*/ 2147483646 w 773"/>
                        <a:gd name="T97" fmla="*/ 2147483646 h 3069"/>
                        <a:gd name="T98" fmla="*/ 2147483646 w 773"/>
                        <a:gd name="T99" fmla="*/ 2147483646 h 3069"/>
                        <a:gd name="T100" fmla="*/ 2147483646 w 773"/>
                        <a:gd name="T101" fmla="*/ 2147483646 h 3069"/>
                        <a:gd name="T102" fmla="*/ 2147483646 w 773"/>
                        <a:gd name="T103" fmla="*/ 2147483646 h 3069"/>
                        <a:gd name="T104" fmla="*/ 2147483646 w 773"/>
                        <a:gd name="T105" fmla="*/ 2147483646 h 3069"/>
                        <a:gd name="T106" fmla="*/ 2147483646 w 773"/>
                        <a:gd name="T107" fmla="*/ 2147483646 h 3069"/>
                        <a:gd name="T108" fmla="*/ 2147483646 w 773"/>
                        <a:gd name="T109" fmla="*/ 2147483646 h 3069"/>
                        <a:gd name="T110" fmla="*/ 2147483646 w 773"/>
                        <a:gd name="T111" fmla="*/ 2147483646 h 3069"/>
                        <a:gd name="T112" fmla="*/ 2147483646 w 773"/>
                        <a:gd name="T113" fmla="*/ 2147483646 h 3069"/>
                        <a:gd name="T114" fmla="*/ 2147483646 w 773"/>
                        <a:gd name="T115" fmla="*/ 2147483646 h 3069"/>
                        <a:gd name="T116" fmla="*/ 2147483646 w 773"/>
                        <a:gd name="T117" fmla="*/ 2147483646 h 3069"/>
                        <a:gd name="T118" fmla="*/ 2147483646 w 773"/>
                        <a:gd name="T119" fmla="*/ 2147483646 h 3069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w 773"/>
                        <a:gd name="T181" fmla="*/ 0 h 3069"/>
                        <a:gd name="T182" fmla="*/ 773 w 773"/>
                        <a:gd name="T183" fmla="*/ 3069 h 3069"/>
                      </a:gdLst>
                      <a:ahLst/>
                      <a:cxnLst>
                        <a:cxn ang="T120">
                          <a:pos x="T0" y="T1"/>
                        </a:cxn>
                        <a:cxn ang="T121">
                          <a:pos x="T2" y="T3"/>
                        </a:cxn>
                        <a:cxn ang="T122">
                          <a:pos x="T4" y="T5"/>
                        </a:cxn>
                        <a:cxn ang="T123">
                          <a:pos x="T6" y="T7"/>
                        </a:cxn>
                        <a:cxn ang="T124">
                          <a:pos x="T8" y="T9"/>
                        </a:cxn>
                        <a:cxn ang="T125">
                          <a:pos x="T10" y="T11"/>
                        </a:cxn>
                        <a:cxn ang="T126">
                          <a:pos x="T12" y="T13"/>
                        </a:cxn>
                        <a:cxn ang="T127">
                          <a:pos x="T14" y="T15"/>
                        </a:cxn>
                        <a:cxn ang="T128">
                          <a:pos x="T16" y="T17"/>
                        </a:cxn>
                        <a:cxn ang="T129">
                          <a:pos x="T18" y="T19"/>
                        </a:cxn>
                        <a:cxn ang="T130">
                          <a:pos x="T20" y="T21"/>
                        </a:cxn>
                        <a:cxn ang="T131">
                          <a:pos x="T22" y="T23"/>
                        </a:cxn>
                        <a:cxn ang="T132">
                          <a:pos x="T24" y="T25"/>
                        </a:cxn>
                        <a:cxn ang="T133">
                          <a:pos x="T26" y="T27"/>
                        </a:cxn>
                        <a:cxn ang="T134">
                          <a:pos x="T28" y="T29"/>
                        </a:cxn>
                        <a:cxn ang="T135">
                          <a:pos x="T30" y="T31"/>
                        </a:cxn>
                        <a:cxn ang="T136">
                          <a:pos x="T32" y="T33"/>
                        </a:cxn>
                        <a:cxn ang="T137">
                          <a:pos x="T34" y="T35"/>
                        </a:cxn>
                        <a:cxn ang="T138">
                          <a:pos x="T36" y="T37"/>
                        </a:cxn>
                        <a:cxn ang="T139">
                          <a:pos x="T38" y="T39"/>
                        </a:cxn>
                        <a:cxn ang="T140">
                          <a:pos x="T40" y="T41"/>
                        </a:cxn>
                        <a:cxn ang="T141">
                          <a:pos x="T42" y="T43"/>
                        </a:cxn>
                        <a:cxn ang="T142">
                          <a:pos x="T44" y="T45"/>
                        </a:cxn>
                        <a:cxn ang="T143">
                          <a:pos x="T46" y="T47"/>
                        </a:cxn>
                        <a:cxn ang="T144">
                          <a:pos x="T48" y="T49"/>
                        </a:cxn>
                        <a:cxn ang="T145">
                          <a:pos x="T50" y="T51"/>
                        </a:cxn>
                        <a:cxn ang="T146">
                          <a:pos x="T52" y="T53"/>
                        </a:cxn>
                        <a:cxn ang="T147">
                          <a:pos x="T54" y="T55"/>
                        </a:cxn>
                        <a:cxn ang="T148">
                          <a:pos x="T56" y="T57"/>
                        </a:cxn>
                        <a:cxn ang="T149">
                          <a:pos x="T58" y="T59"/>
                        </a:cxn>
                        <a:cxn ang="T150">
                          <a:pos x="T60" y="T61"/>
                        </a:cxn>
                        <a:cxn ang="T151">
                          <a:pos x="T62" y="T63"/>
                        </a:cxn>
                        <a:cxn ang="T152">
                          <a:pos x="T64" y="T65"/>
                        </a:cxn>
                        <a:cxn ang="T153">
                          <a:pos x="T66" y="T67"/>
                        </a:cxn>
                        <a:cxn ang="T154">
                          <a:pos x="T68" y="T69"/>
                        </a:cxn>
                        <a:cxn ang="T155">
                          <a:pos x="T70" y="T71"/>
                        </a:cxn>
                        <a:cxn ang="T156">
                          <a:pos x="T72" y="T73"/>
                        </a:cxn>
                        <a:cxn ang="T157">
                          <a:pos x="T74" y="T75"/>
                        </a:cxn>
                        <a:cxn ang="T158">
                          <a:pos x="T76" y="T77"/>
                        </a:cxn>
                        <a:cxn ang="T159">
                          <a:pos x="T78" y="T79"/>
                        </a:cxn>
                        <a:cxn ang="T160">
                          <a:pos x="T80" y="T81"/>
                        </a:cxn>
                        <a:cxn ang="T161">
                          <a:pos x="T82" y="T83"/>
                        </a:cxn>
                        <a:cxn ang="T162">
                          <a:pos x="T84" y="T85"/>
                        </a:cxn>
                        <a:cxn ang="T163">
                          <a:pos x="T86" y="T87"/>
                        </a:cxn>
                        <a:cxn ang="T164">
                          <a:pos x="T88" y="T89"/>
                        </a:cxn>
                        <a:cxn ang="T165">
                          <a:pos x="T90" y="T91"/>
                        </a:cxn>
                        <a:cxn ang="T166">
                          <a:pos x="T92" y="T93"/>
                        </a:cxn>
                        <a:cxn ang="T167">
                          <a:pos x="T94" y="T95"/>
                        </a:cxn>
                        <a:cxn ang="T168">
                          <a:pos x="T96" y="T97"/>
                        </a:cxn>
                        <a:cxn ang="T169">
                          <a:pos x="T98" y="T99"/>
                        </a:cxn>
                        <a:cxn ang="T170">
                          <a:pos x="T100" y="T101"/>
                        </a:cxn>
                        <a:cxn ang="T171">
                          <a:pos x="T102" y="T103"/>
                        </a:cxn>
                        <a:cxn ang="T172">
                          <a:pos x="T104" y="T105"/>
                        </a:cxn>
                        <a:cxn ang="T173">
                          <a:pos x="T106" y="T107"/>
                        </a:cxn>
                        <a:cxn ang="T174">
                          <a:pos x="T108" y="T109"/>
                        </a:cxn>
                        <a:cxn ang="T175">
                          <a:pos x="T110" y="T111"/>
                        </a:cxn>
                        <a:cxn ang="T176">
                          <a:pos x="T112" y="T113"/>
                        </a:cxn>
                        <a:cxn ang="T177">
                          <a:pos x="T114" y="T115"/>
                        </a:cxn>
                        <a:cxn ang="T178">
                          <a:pos x="T116" y="T117"/>
                        </a:cxn>
                        <a:cxn ang="T179">
                          <a:pos x="T118" y="T119"/>
                        </a:cxn>
                      </a:cxnLst>
                      <a:rect l="T180" t="T181" r="T182" b="T183"/>
                      <a:pathLst>
                        <a:path w="773" h="3069">
                          <a:moveTo>
                            <a:pt x="186" y="3069"/>
                          </a:moveTo>
                          <a:lnTo>
                            <a:pt x="215" y="3066"/>
                          </a:lnTo>
                          <a:lnTo>
                            <a:pt x="216" y="3066"/>
                          </a:lnTo>
                          <a:lnTo>
                            <a:pt x="218" y="3066"/>
                          </a:lnTo>
                          <a:lnTo>
                            <a:pt x="218" y="3065"/>
                          </a:lnTo>
                          <a:lnTo>
                            <a:pt x="219" y="3065"/>
                          </a:lnTo>
                          <a:lnTo>
                            <a:pt x="219" y="3063"/>
                          </a:lnTo>
                          <a:lnTo>
                            <a:pt x="219" y="3062"/>
                          </a:lnTo>
                          <a:lnTo>
                            <a:pt x="221" y="3062"/>
                          </a:lnTo>
                          <a:lnTo>
                            <a:pt x="221" y="3060"/>
                          </a:lnTo>
                          <a:lnTo>
                            <a:pt x="221" y="3059"/>
                          </a:lnTo>
                          <a:lnTo>
                            <a:pt x="216" y="3024"/>
                          </a:lnTo>
                          <a:lnTo>
                            <a:pt x="215" y="2987"/>
                          </a:lnTo>
                          <a:lnTo>
                            <a:pt x="215" y="2984"/>
                          </a:lnTo>
                          <a:lnTo>
                            <a:pt x="213" y="2981"/>
                          </a:lnTo>
                          <a:lnTo>
                            <a:pt x="213" y="2978"/>
                          </a:lnTo>
                          <a:lnTo>
                            <a:pt x="213" y="2975"/>
                          </a:lnTo>
                          <a:lnTo>
                            <a:pt x="212" y="2972"/>
                          </a:lnTo>
                          <a:lnTo>
                            <a:pt x="194" y="2928"/>
                          </a:lnTo>
                          <a:lnTo>
                            <a:pt x="194" y="2925"/>
                          </a:lnTo>
                          <a:lnTo>
                            <a:pt x="192" y="2922"/>
                          </a:lnTo>
                          <a:lnTo>
                            <a:pt x="192" y="2921"/>
                          </a:lnTo>
                          <a:lnTo>
                            <a:pt x="176" y="2846"/>
                          </a:lnTo>
                          <a:lnTo>
                            <a:pt x="176" y="2843"/>
                          </a:lnTo>
                          <a:lnTo>
                            <a:pt x="176" y="2840"/>
                          </a:lnTo>
                          <a:lnTo>
                            <a:pt x="176" y="2837"/>
                          </a:lnTo>
                          <a:lnTo>
                            <a:pt x="176" y="2835"/>
                          </a:lnTo>
                          <a:lnTo>
                            <a:pt x="179" y="2766"/>
                          </a:lnTo>
                          <a:lnTo>
                            <a:pt x="179" y="2763"/>
                          </a:lnTo>
                          <a:lnTo>
                            <a:pt x="179" y="2762"/>
                          </a:lnTo>
                          <a:lnTo>
                            <a:pt x="177" y="2759"/>
                          </a:lnTo>
                          <a:lnTo>
                            <a:pt x="177" y="2756"/>
                          </a:lnTo>
                          <a:lnTo>
                            <a:pt x="177" y="2753"/>
                          </a:lnTo>
                          <a:lnTo>
                            <a:pt x="176" y="2750"/>
                          </a:lnTo>
                          <a:lnTo>
                            <a:pt x="161" y="2706"/>
                          </a:lnTo>
                          <a:lnTo>
                            <a:pt x="161" y="2703"/>
                          </a:lnTo>
                          <a:lnTo>
                            <a:pt x="159" y="2699"/>
                          </a:lnTo>
                          <a:lnTo>
                            <a:pt x="159" y="2696"/>
                          </a:lnTo>
                          <a:lnTo>
                            <a:pt x="158" y="2691"/>
                          </a:lnTo>
                          <a:lnTo>
                            <a:pt x="158" y="2688"/>
                          </a:lnTo>
                          <a:lnTo>
                            <a:pt x="158" y="2685"/>
                          </a:lnTo>
                          <a:lnTo>
                            <a:pt x="159" y="2681"/>
                          </a:lnTo>
                          <a:lnTo>
                            <a:pt x="159" y="2678"/>
                          </a:lnTo>
                          <a:lnTo>
                            <a:pt x="161" y="2673"/>
                          </a:lnTo>
                          <a:lnTo>
                            <a:pt x="174" y="2619"/>
                          </a:lnTo>
                          <a:lnTo>
                            <a:pt x="176" y="2613"/>
                          </a:lnTo>
                          <a:lnTo>
                            <a:pt x="177" y="2607"/>
                          </a:lnTo>
                          <a:lnTo>
                            <a:pt x="180" y="2579"/>
                          </a:lnTo>
                          <a:lnTo>
                            <a:pt x="180" y="2574"/>
                          </a:lnTo>
                          <a:lnTo>
                            <a:pt x="182" y="2570"/>
                          </a:lnTo>
                          <a:lnTo>
                            <a:pt x="183" y="2565"/>
                          </a:lnTo>
                          <a:lnTo>
                            <a:pt x="185" y="2561"/>
                          </a:lnTo>
                          <a:lnTo>
                            <a:pt x="186" y="2556"/>
                          </a:lnTo>
                          <a:lnTo>
                            <a:pt x="188" y="2552"/>
                          </a:lnTo>
                          <a:lnTo>
                            <a:pt x="191" y="2549"/>
                          </a:lnTo>
                          <a:lnTo>
                            <a:pt x="206" y="2522"/>
                          </a:lnTo>
                          <a:lnTo>
                            <a:pt x="209" y="2516"/>
                          </a:lnTo>
                          <a:lnTo>
                            <a:pt x="213" y="2511"/>
                          </a:lnTo>
                          <a:lnTo>
                            <a:pt x="216" y="2507"/>
                          </a:lnTo>
                          <a:lnTo>
                            <a:pt x="221" y="2502"/>
                          </a:lnTo>
                          <a:lnTo>
                            <a:pt x="266" y="2460"/>
                          </a:lnTo>
                          <a:lnTo>
                            <a:pt x="269" y="2457"/>
                          </a:lnTo>
                          <a:lnTo>
                            <a:pt x="272" y="2454"/>
                          </a:lnTo>
                          <a:lnTo>
                            <a:pt x="275" y="2451"/>
                          </a:lnTo>
                          <a:lnTo>
                            <a:pt x="278" y="2447"/>
                          </a:lnTo>
                          <a:lnTo>
                            <a:pt x="279" y="2444"/>
                          </a:lnTo>
                          <a:lnTo>
                            <a:pt x="281" y="2439"/>
                          </a:lnTo>
                          <a:lnTo>
                            <a:pt x="315" y="2369"/>
                          </a:lnTo>
                          <a:lnTo>
                            <a:pt x="332" y="2333"/>
                          </a:lnTo>
                          <a:lnTo>
                            <a:pt x="375" y="2249"/>
                          </a:lnTo>
                          <a:lnTo>
                            <a:pt x="380" y="2243"/>
                          </a:lnTo>
                          <a:lnTo>
                            <a:pt x="383" y="2237"/>
                          </a:lnTo>
                          <a:lnTo>
                            <a:pt x="387" y="2231"/>
                          </a:lnTo>
                          <a:lnTo>
                            <a:pt x="392" y="2225"/>
                          </a:lnTo>
                          <a:lnTo>
                            <a:pt x="455" y="2159"/>
                          </a:lnTo>
                          <a:lnTo>
                            <a:pt x="458" y="2154"/>
                          </a:lnTo>
                          <a:lnTo>
                            <a:pt x="462" y="2150"/>
                          </a:lnTo>
                          <a:lnTo>
                            <a:pt x="465" y="2145"/>
                          </a:lnTo>
                          <a:lnTo>
                            <a:pt x="468" y="2141"/>
                          </a:lnTo>
                          <a:lnTo>
                            <a:pt x="471" y="2135"/>
                          </a:lnTo>
                          <a:lnTo>
                            <a:pt x="473" y="2130"/>
                          </a:lnTo>
                          <a:lnTo>
                            <a:pt x="474" y="2124"/>
                          </a:lnTo>
                          <a:lnTo>
                            <a:pt x="476" y="2118"/>
                          </a:lnTo>
                          <a:lnTo>
                            <a:pt x="483" y="2088"/>
                          </a:lnTo>
                          <a:lnTo>
                            <a:pt x="515" y="1959"/>
                          </a:lnTo>
                          <a:lnTo>
                            <a:pt x="524" y="1925"/>
                          </a:lnTo>
                          <a:lnTo>
                            <a:pt x="528" y="1910"/>
                          </a:lnTo>
                          <a:lnTo>
                            <a:pt x="534" y="1890"/>
                          </a:lnTo>
                          <a:lnTo>
                            <a:pt x="536" y="1886"/>
                          </a:lnTo>
                          <a:lnTo>
                            <a:pt x="536" y="1883"/>
                          </a:lnTo>
                          <a:lnTo>
                            <a:pt x="536" y="1878"/>
                          </a:lnTo>
                          <a:lnTo>
                            <a:pt x="539" y="1857"/>
                          </a:lnTo>
                          <a:lnTo>
                            <a:pt x="552" y="1767"/>
                          </a:lnTo>
                          <a:lnTo>
                            <a:pt x="557" y="1724"/>
                          </a:lnTo>
                          <a:lnTo>
                            <a:pt x="558" y="1719"/>
                          </a:lnTo>
                          <a:lnTo>
                            <a:pt x="558" y="1716"/>
                          </a:lnTo>
                          <a:lnTo>
                            <a:pt x="558" y="1712"/>
                          </a:lnTo>
                          <a:lnTo>
                            <a:pt x="557" y="1707"/>
                          </a:lnTo>
                          <a:lnTo>
                            <a:pt x="557" y="1703"/>
                          </a:lnTo>
                          <a:lnTo>
                            <a:pt x="551" y="1665"/>
                          </a:lnTo>
                          <a:lnTo>
                            <a:pt x="549" y="1655"/>
                          </a:lnTo>
                          <a:lnTo>
                            <a:pt x="546" y="1623"/>
                          </a:lnTo>
                          <a:lnTo>
                            <a:pt x="542" y="1554"/>
                          </a:lnTo>
                          <a:lnTo>
                            <a:pt x="542" y="1553"/>
                          </a:lnTo>
                          <a:lnTo>
                            <a:pt x="542" y="1551"/>
                          </a:lnTo>
                          <a:lnTo>
                            <a:pt x="542" y="1550"/>
                          </a:lnTo>
                          <a:lnTo>
                            <a:pt x="542" y="1548"/>
                          </a:lnTo>
                          <a:lnTo>
                            <a:pt x="543" y="1548"/>
                          </a:lnTo>
                          <a:lnTo>
                            <a:pt x="543" y="1547"/>
                          </a:lnTo>
                          <a:lnTo>
                            <a:pt x="545" y="1545"/>
                          </a:lnTo>
                          <a:lnTo>
                            <a:pt x="546" y="1544"/>
                          </a:lnTo>
                          <a:lnTo>
                            <a:pt x="548" y="1544"/>
                          </a:lnTo>
                          <a:lnTo>
                            <a:pt x="549" y="1542"/>
                          </a:lnTo>
                          <a:lnTo>
                            <a:pt x="551" y="1542"/>
                          </a:lnTo>
                          <a:lnTo>
                            <a:pt x="560" y="1541"/>
                          </a:lnTo>
                          <a:lnTo>
                            <a:pt x="570" y="1539"/>
                          </a:lnTo>
                          <a:lnTo>
                            <a:pt x="582" y="1536"/>
                          </a:lnTo>
                          <a:lnTo>
                            <a:pt x="591" y="1532"/>
                          </a:lnTo>
                          <a:lnTo>
                            <a:pt x="597" y="1529"/>
                          </a:lnTo>
                          <a:lnTo>
                            <a:pt x="608" y="1520"/>
                          </a:lnTo>
                          <a:lnTo>
                            <a:pt x="612" y="1511"/>
                          </a:lnTo>
                          <a:lnTo>
                            <a:pt x="633" y="1478"/>
                          </a:lnTo>
                          <a:lnTo>
                            <a:pt x="654" y="1442"/>
                          </a:lnTo>
                          <a:lnTo>
                            <a:pt x="668" y="1419"/>
                          </a:lnTo>
                          <a:lnTo>
                            <a:pt x="686" y="1391"/>
                          </a:lnTo>
                          <a:lnTo>
                            <a:pt x="732" y="1313"/>
                          </a:lnTo>
                          <a:lnTo>
                            <a:pt x="753" y="1274"/>
                          </a:lnTo>
                          <a:lnTo>
                            <a:pt x="755" y="1272"/>
                          </a:lnTo>
                          <a:lnTo>
                            <a:pt x="755" y="1271"/>
                          </a:lnTo>
                          <a:lnTo>
                            <a:pt x="755" y="1269"/>
                          </a:lnTo>
                          <a:lnTo>
                            <a:pt x="756" y="1268"/>
                          </a:lnTo>
                          <a:lnTo>
                            <a:pt x="756" y="1266"/>
                          </a:lnTo>
                          <a:lnTo>
                            <a:pt x="773" y="1169"/>
                          </a:lnTo>
                          <a:lnTo>
                            <a:pt x="773" y="1166"/>
                          </a:lnTo>
                          <a:lnTo>
                            <a:pt x="773" y="1164"/>
                          </a:lnTo>
                          <a:lnTo>
                            <a:pt x="773" y="1161"/>
                          </a:lnTo>
                          <a:lnTo>
                            <a:pt x="773" y="1158"/>
                          </a:lnTo>
                          <a:lnTo>
                            <a:pt x="773" y="1155"/>
                          </a:lnTo>
                          <a:lnTo>
                            <a:pt x="768" y="1122"/>
                          </a:lnTo>
                          <a:lnTo>
                            <a:pt x="762" y="1079"/>
                          </a:lnTo>
                          <a:lnTo>
                            <a:pt x="756" y="1034"/>
                          </a:lnTo>
                          <a:lnTo>
                            <a:pt x="750" y="1002"/>
                          </a:lnTo>
                          <a:lnTo>
                            <a:pt x="737" y="909"/>
                          </a:lnTo>
                          <a:lnTo>
                            <a:pt x="729" y="845"/>
                          </a:lnTo>
                          <a:lnTo>
                            <a:pt x="725" y="810"/>
                          </a:lnTo>
                          <a:lnTo>
                            <a:pt x="725" y="809"/>
                          </a:lnTo>
                          <a:lnTo>
                            <a:pt x="723" y="809"/>
                          </a:lnTo>
                          <a:lnTo>
                            <a:pt x="723" y="807"/>
                          </a:lnTo>
                          <a:lnTo>
                            <a:pt x="723" y="806"/>
                          </a:lnTo>
                          <a:lnTo>
                            <a:pt x="723" y="804"/>
                          </a:lnTo>
                          <a:lnTo>
                            <a:pt x="722" y="804"/>
                          </a:lnTo>
                          <a:lnTo>
                            <a:pt x="722" y="803"/>
                          </a:lnTo>
                          <a:lnTo>
                            <a:pt x="720" y="803"/>
                          </a:lnTo>
                          <a:lnTo>
                            <a:pt x="720" y="801"/>
                          </a:lnTo>
                          <a:lnTo>
                            <a:pt x="719" y="801"/>
                          </a:lnTo>
                          <a:lnTo>
                            <a:pt x="717" y="801"/>
                          </a:lnTo>
                          <a:lnTo>
                            <a:pt x="717" y="800"/>
                          </a:lnTo>
                          <a:lnTo>
                            <a:pt x="716" y="800"/>
                          </a:lnTo>
                          <a:lnTo>
                            <a:pt x="714" y="800"/>
                          </a:lnTo>
                          <a:lnTo>
                            <a:pt x="713" y="800"/>
                          </a:lnTo>
                          <a:lnTo>
                            <a:pt x="698" y="800"/>
                          </a:lnTo>
                          <a:lnTo>
                            <a:pt x="695" y="800"/>
                          </a:lnTo>
                          <a:lnTo>
                            <a:pt x="687" y="798"/>
                          </a:lnTo>
                          <a:lnTo>
                            <a:pt x="660" y="792"/>
                          </a:lnTo>
                          <a:lnTo>
                            <a:pt x="651" y="791"/>
                          </a:lnTo>
                          <a:lnTo>
                            <a:pt x="647" y="789"/>
                          </a:lnTo>
                          <a:lnTo>
                            <a:pt x="641" y="788"/>
                          </a:lnTo>
                          <a:lnTo>
                            <a:pt x="638" y="788"/>
                          </a:lnTo>
                          <a:lnTo>
                            <a:pt x="635" y="788"/>
                          </a:lnTo>
                          <a:lnTo>
                            <a:pt x="629" y="786"/>
                          </a:lnTo>
                          <a:lnTo>
                            <a:pt x="623" y="785"/>
                          </a:lnTo>
                          <a:lnTo>
                            <a:pt x="617" y="783"/>
                          </a:lnTo>
                          <a:lnTo>
                            <a:pt x="608" y="780"/>
                          </a:lnTo>
                          <a:lnTo>
                            <a:pt x="599" y="779"/>
                          </a:lnTo>
                          <a:lnTo>
                            <a:pt x="588" y="776"/>
                          </a:lnTo>
                          <a:lnTo>
                            <a:pt x="578" y="773"/>
                          </a:lnTo>
                          <a:lnTo>
                            <a:pt x="569" y="771"/>
                          </a:lnTo>
                          <a:lnTo>
                            <a:pt x="561" y="770"/>
                          </a:lnTo>
                          <a:lnTo>
                            <a:pt x="546" y="765"/>
                          </a:lnTo>
                          <a:lnTo>
                            <a:pt x="539" y="764"/>
                          </a:lnTo>
                          <a:lnTo>
                            <a:pt x="530" y="761"/>
                          </a:lnTo>
                          <a:lnTo>
                            <a:pt x="521" y="758"/>
                          </a:lnTo>
                          <a:lnTo>
                            <a:pt x="500" y="752"/>
                          </a:lnTo>
                          <a:lnTo>
                            <a:pt x="479" y="744"/>
                          </a:lnTo>
                          <a:lnTo>
                            <a:pt x="464" y="738"/>
                          </a:lnTo>
                          <a:lnTo>
                            <a:pt x="462" y="737"/>
                          </a:lnTo>
                          <a:lnTo>
                            <a:pt x="461" y="737"/>
                          </a:lnTo>
                          <a:lnTo>
                            <a:pt x="459" y="737"/>
                          </a:lnTo>
                          <a:lnTo>
                            <a:pt x="458" y="735"/>
                          </a:lnTo>
                          <a:lnTo>
                            <a:pt x="456" y="735"/>
                          </a:lnTo>
                          <a:lnTo>
                            <a:pt x="455" y="735"/>
                          </a:lnTo>
                          <a:lnTo>
                            <a:pt x="453" y="735"/>
                          </a:lnTo>
                          <a:lnTo>
                            <a:pt x="452" y="735"/>
                          </a:lnTo>
                          <a:lnTo>
                            <a:pt x="450" y="735"/>
                          </a:lnTo>
                          <a:lnTo>
                            <a:pt x="449" y="737"/>
                          </a:lnTo>
                          <a:lnTo>
                            <a:pt x="447" y="737"/>
                          </a:lnTo>
                          <a:lnTo>
                            <a:pt x="432" y="743"/>
                          </a:lnTo>
                          <a:lnTo>
                            <a:pt x="392" y="758"/>
                          </a:lnTo>
                          <a:lnTo>
                            <a:pt x="363" y="770"/>
                          </a:lnTo>
                          <a:lnTo>
                            <a:pt x="344" y="777"/>
                          </a:lnTo>
                          <a:lnTo>
                            <a:pt x="342" y="777"/>
                          </a:lnTo>
                          <a:lnTo>
                            <a:pt x="342" y="779"/>
                          </a:lnTo>
                          <a:lnTo>
                            <a:pt x="341" y="779"/>
                          </a:lnTo>
                          <a:lnTo>
                            <a:pt x="339" y="779"/>
                          </a:lnTo>
                          <a:lnTo>
                            <a:pt x="339" y="777"/>
                          </a:lnTo>
                          <a:lnTo>
                            <a:pt x="338" y="777"/>
                          </a:lnTo>
                          <a:lnTo>
                            <a:pt x="336" y="777"/>
                          </a:lnTo>
                          <a:lnTo>
                            <a:pt x="336" y="776"/>
                          </a:lnTo>
                          <a:lnTo>
                            <a:pt x="335" y="776"/>
                          </a:lnTo>
                          <a:lnTo>
                            <a:pt x="335" y="774"/>
                          </a:lnTo>
                          <a:lnTo>
                            <a:pt x="324" y="746"/>
                          </a:lnTo>
                          <a:lnTo>
                            <a:pt x="320" y="731"/>
                          </a:lnTo>
                          <a:lnTo>
                            <a:pt x="309" y="705"/>
                          </a:lnTo>
                          <a:lnTo>
                            <a:pt x="305" y="689"/>
                          </a:lnTo>
                          <a:lnTo>
                            <a:pt x="296" y="663"/>
                          </a:lnTo>
                          <a:lnTo>
                            <a:pt x="294" y="663"/>
                          </a:lnTo>
                          <a:lnTo>
                            <a:pt x="294" y="662"/>
                          </a:lnTo>
                          <a:lnTo>
                            <a:pt x="291" y="657"/>
                          </a:lnTo>
                          <a:lnTo>
                            <a:pt x="291" y="656"/>
                          </a:lnTo>
                          <a:lnTo>
                            <a:pt x="291" y="654"/>
                          </a:lnTo>
                          <a:lnTo>
                            <a:pt x="266" y="584"/>
                          </a:lnTo>
                          <a:lnTo>
                            <a:pt x="260" y="567"/>
                          </a:lnTo>
                          <a:lnTo>
                            <a:pt x="236" y="500"/>
                          </a:lnTo>
                          <a:lnTo>
                            <a:pt x="236" y="498"/>
                          </a:lnTo>
                          <a:lnTo>
                            <a:pt x="234" y="498"/>
                          </a:lnTo>
                          <a:lnTo>
                            <a:pt x="197" y="426"/>
                          </a:lnTo>
                          <a:lnTo>
                            <a:pt x="137" y="344"/>
                          </a:lnTo>
                          <a:lnTo>
                            <a:pt x="135" y="342"/>
                          </a:lnTo>
                          <a:lnTo>
                            <a:pt x="135" y="341"/>
                          </a:lnTo>
                          <a:lnTo>
                            <a:pt x="135" y="339"/>
                          </a:lnTo>
                          <a:lnTo>
                            <a:pt x="134" y="338"/>
                          </a:lnTo>
                          <a:lnTo>
                            <a:pt x="134" y="336"/>
                          </a:lnTo>
                          <a:lnTo>
                            <a:pt x="137" y="261"/>
                          </a:lnTo>
                          <a:lnTo>
                            <a:pt x="137" y="258"/>
                          </a:lnTo>
                          <a:lnTo>
                            <a:pt x="137" y="254"/>
                          </a:lnTo>
                          <a:lnTo>
                            <a:pt x="137" y="251"/>
                          </a:lnTo>
                          <a:lnTo>
                            <a:pt x="137" y="248"/>
                          </a:lnTo>
                          <a:lnTo>
                            <a:pt x="135" y="243"/>
                          </a:lnTo>
                          <a:lnTo>
                            <a:pt x="134" y="240"/>
                          </a:lnTo>
                          <a:lnTo>
                            <a:pt x="134" y="237"/>
                          </a:lnTo>
                          <a:lnTo>
                            <a:pt x="132" y="234"/>
                          </a:lnTo>
                          <a:lnTo>
                            <a:pt x="131" y="231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25400">
                      <a:solidFill>
                        <a:srgbClr val="D068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grpSp>
                  <p:nvGrpSpPr>
                    <p:cNvPr id="143" name="群組 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195638" y="750888"/>
                      <a:ext cx="1747837" cy="4251325"/>
                      <a:chOff x="3195638" y="750888"/>
                      <a:chExt cx="1747837" cy="4251325"/>
                    </a:xfrm>
                  </p:grpSpPr>
                  <p:grpSp>
                    <p:nvGrpSpPr>
                      <p:cNvPr id="144" name="群組 4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5200" y="2279650"/>
                        <a:ext cx="1244600" cy="1057275"/>
                        <a:chOff x="3505200" y="2279650"/>
                        <a:chExt cx="1244600" cy="1057275"/>
                      </a:xfrm>
                    </p:grpSpPr>
                    <p:sp>
                      <p:nvSpPr>
                        <p:cNvPr id="188" name="Freeform 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511550" y="2809875"/>
                          <a:ext cx="381000" cy="523875"/>
                        </a:xfrm>
                        <a:custGeom>
                          <a:avLst/>
                          <a:gdLst>
                            <a:gd name="T0" fmla="*/ 2147483646 w 720"/>
                            <a:gd name="T1" fmla="*/ 2147483646 h 990"/>
                            <a:gd name="T2" fmla="*/ 2147483646 w 720"/>
                            <a:gd name="T3" fmla="*/ 2147483646 h 990"/>
                            <a:gd name="T4" fmla="*/ 2147483646 w 720"/>
                            <a:gd name="T5" fmla="*/ 2147483646 h 990"/>
                            <a:gd name="T6" fmla="*/ 2147483646 w 720"/>
                            <a:gd name="T7" fmla="*/ 2147483646 h 990"/>
                            <a:gd name="T8" fmla="*/ 2147483646 w 720"/>
                            <a:gd name="T9" fmla="*/ 2147483646 h 990"/>
                            <a:gd name="T10" fmla="*/ 2147483646 w 720"/>
                            <a:gd name="T11" fmla="*/ 2147483646 h 990"/>
                            <a:gd name="T12" fmla="*/ 2147483646 w 720"/>
                            <a:gd name="T13" fmla="*/ 2147483646 h 990"/>
                            <a:gd name="T14" fmla="*/ 2147483646 w 720"/>
                            <a:gd name="T15" fmla="*/ 2147483646 h 990"/>
                            <a:gd name="T16" fmla="*/ 2147483646 w 720"/>
                            <a:gd name="T17" fmla="*/ 2147483646 h 990"/>
                            <a:gd name="T18" fmla="*/ 2147483646 w 720"/>
                            <a:gd name="T19" fmla="*/ 2147483646 h 990"/>
                            <a:gd name="T20" fmla="*/ 2147483646 w 720"/>
                            <a:gd name="T21" fmla="*/ 2147483646 h 990"/>
                            <a:gd name="T22" fmla="*/ 2147483646 w 720"/>
                            <a:gd name="T23" fmla="*/ 2147483646 h 990"/>
                            <a:gd name="T24" fmla="*/ 2147483646 w 720"/>
                            <a:gd name="T25" fmla="*/ 2147483646 h 990"/>
                            <a:gd name="T26" fmla="*/ 2147483646 w 720"/>
                            <a:gd name="T27" fmla="*/ 2147483646 h 990"/>
                            <a:gd name="T28" fmla="*/ 2147483646 w 720"/>
                            <a:gd name="T29" fmla="*/ 2147483646 h 990"/>
                            <a:gd name="T30" fmla="*/ 2147483646 w 720"/>
                            <a:gd name="T31" fmla="*/ 2147483646 h 990"/>
                            <a:gd name="T32" fmla="*/ 2147483646 w 720"/>
                            <a:gd name="T33" fmla="*/ 2147483646 h 990"/>
                            <a:gd name="T34" fmla="*/ 2147483646 w 720"/>
                            <a:gd name="T35" fmla="*/ 2147483646 h 990"/>
                            <a:gd name="T36" fmla="*/ 2147483646 w 720"/>
                            <a:gd name="T37" fmla="*/ 2147483646 h 990"/>
                            <a:gd name="T38" fmla="*/ 2147483646 w 720"/>
                            <a:gd name="T39" fmla="*/ 2147483646 h 990"/>
                            <a:gd name="T40" fmla="*/ 2147483646 w 720"/>
                            <a:gd name="T41" fmla="*/ 2147483646 h 990"/>
                            <a:gd name="T42" fmla="*/ 2147483646 w 720"/>
                            <a:gd name="T43" fmla="*/ 2147483646 h 990"/>
                            <a:gd name="T44" fmla="*/ 2147483646 w 720"/>
                            <a:gd name="T45" fmla="*/ 2147483646 h 990"/>
                            <a:gd name="T46" fmla="*/ 2147483646 w 720"/>
                            <a:gd name="T47" fmla="*/ 2147483646 h 990"/>
                            <a:gd name="T48" fmla="*/ 2147483646 w 720"/>
                            <a:gd name="T49" fmla="*/ 2147483646 h 990"/>
                            <a:gd name="T50" fmla="*/ 2147483646 w 720"/>
                            <a:gd name="T51" fmla="*/ 2147483646 h 990"/>
                            <a:gd name="T52" fmla="*/ 2147483646 w 720"/>
                            <a:gd name="T53" fmla="*/ 2147483646 h 990"/>
                            <a:gd name="T54" fmla="*/ 2147483646 w 720"/>
                            <a:gd name="T55" fmla="*/ 2147483646 h 990"/>
                            <a:gd name="T56" fmla="*/ 2147483646 w 720"/>
                            <a:gd name="T57" fmla="*/ 2147483646 h 990"/>
                            <a:gd name="T58" fmla="*/ 2147483646 w 720"/>
                            <a:gd name="T59" fmla="*/ 2147483646 h 990"/>
                            <a:gd name="T60" fmla="*/ 2147483646 w 720"/>
                            <a:gd name="T61" fmla="*/ 2147483646 h 990"/>
                            <a:gd name="T62" fmla="*/ 2147483646 w 720"/>
                            <a:gd name="T63" fmla="*/ 2147483646 h 990"/>
                            <a:gd name="T64" fmla="*/ 2147483646 w 720"/>
                            <a:gd name="T65" fmla="*/ 2147483646 h 990"/>
                            <a:gd name="T66" fmla="*/ 2147483646 w 720"/>
                            <a:gd name="T67" fmla="*/ 2147483646 h 990"/>
                            <a:gd name="T68" fmla="*/ 2147483646 w 720"/>
                            <a:gd name="T69" fmla="*/ 2147483646 h 990"/>
                            <a:gd name="T70" fmla="*/ 2147483646 w 720"/>
                            <a:gd name="T71" fmla="*/ 2147483646 h 990"/>
                            <a:gd name="T72" fmla="*/ 2147483646 w 720"/>
                            <a:gd name="T73" fmla="*/ 2147483646 h 990"/>
                            <a:gd name="T74" fmla="*/ 2147483646 w 720"/>
                            <a:gd name="T75" fmla="*/ 2147483646 h 990"/>
                            <a:gd name="T76" fmla="*/ 2147483646 w 720"/>
                            <a:gd name="T77" fmla="*/ 2147483646 h 990"/>
                            <a:gd name="T78" fmla="*/ 2147483646 w 720"/>
                            <a:gd name="T79" fmla="*/ 2147483646 h 990"/>
                            <a:gd name="T80" fmla="*/ 2147483646 w 720"/>
                            <a:gd name="T81" fmla="*/ 2147483646 h 990"/>
                            <a:gd name="T82" fmla="*/ 2147483646 w 720"/>
                            <a:gd name="T83" fmla="*/ 2147483646 h 990"/>
                            <a:gd name="T84" fmla="*/ 2147483646 w 720"/>
                            <a:gd name="T85" fmla="*/ 2147483646 h 990"/>
                            <a:gd name="T86" fmla="*/ 2147483646 w 720"/>
                            <a:gd name="T87" fmla="*/ 2147483646 h 990"/>
                            <a:gd name="T88" fmla="*/ 2147483646 w 720"/>
                            <a:gd name="T89" fmla="*/ 2147483646 h 990"/>
                            <a:gd name="T90" fmla="*/ 2147483646 w 720"/>
                            <a:gd name="T91" fmla="*/ 2147483646 h 990"/>
                            <a:gd name="T92" fmla="*/ 2147483646 w 720"/>
                            <a:gd name="T93" fmla="*/ 2147483646 h 990"/>
                            <a:gd name="T94" fmla="*/ 2147483646 w 720"/>
                            <a:gd name="T95" fmla="*/ 2147483646 h 990"/>
                            <a:gd name="T96" fmla="*/ 2147483646 w 720"/>
                            <a:gd name="T97" fmla="*/ 2147483646 h 990"/>
                            <a:gd name="T98" fmla="*/ 2147483646 w 720"/>
                            <a:gd name="T99" fmla="*/ 2147483646 h 990"/>
                            <a:gd name="T100" fmla="*/ 2147483646 w 720"/>
                            <a:gd name="T101" fmla="*/ 2147483646 h 990"/>
                            <a:gd name="T102" fmla="*/ 2147483646 w 720"/>
                            <a:gd name="T103" fmla="*/ 2147483646 h 990"/>
                            <a:gd name="T104" fmla="*/ 2147483646 w 720"/>
                            <a:gd name="T105" fmla="*/ 2147483646 h 990"/>
                            <a:gd name="T106" fmla="*/ 2147483646 w 720"/>
                            <a:gd name="T107" fmla="*/ 2147483646 h 990"/>
                            <a:gd name="T108" fmla="*/ 2147483646 w 720"/>
                            <a:gd name="T109" fmla="*/ 2147483646 h 990"/>
                            <a:gd name="T110" fmla="*/ 2147483646 w 720"/>
                            <a:gd name="T111" fmla="*/ 2147483646 h 990"/>
                            <a:gd name="T112" fmla="*/ 2147483646 w 720"/>
                            <a:gd name="T113" fmla="*/ 2147483646 h 990"/>
                            <a:gd name="T114" fmla="*/ 2147483646 w 720"/>
                            <a:gd name="T115" fmla="*/ 2147483646 h 990"/>
                            <a:gd name="T116" fmla="*/ 2147483646 w 720"/>
                            <a:gd name="T117" fmla="*/ 2147483646 h 990"/>
                            <a:gd name="T118" fmla="*/ 2147483646 w 720"/>
                            <a:gd name="T119" fmla="*/ 2147483646 h 990"/>
                            <a:gd name="T120" fmla="*/ 2147483646 w 720"/>
                            <a:gd name="T121" fmla="*/ 2147483646 h 990"/>
                            <a:gd name="T122" fmla="*/ 0 w 720"/>
                            <a:gd name="T123" fmla="*/ 0 h 990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60000 65536"/>
                            <a:gd name="T160" fmla="*/ 0 60000 65536"/>
                            <a:gd name="T161" fmla="*/ 0 60000 65536"/>
                            <a:gd name="T162" fmla="*/ 0 60000 65536"/>
                            <a:gd name="T163" fmla="*/ 0 60000 65536"/>
                            <a:gd name="T164" fmla="*/ 0 60000 65536"/>
                            <a:gd name="T165" fmla="*/ 0 60000 65536"/>
                            <a:gd name="T166" fmla="*/ 0 60000 65536"/>
                            <a:gd name="T167" fmla="*/ 0 60000 65536"/>
                            <a:gd name="T168" fmla="*/ 0 60000 65536"/>
                            <a:gd name="T169" fmla="*/ 0 60000 65536"/>
                            <a:gd name="T170" fmla="*/ 0 60000 65536"/>
                            <a:gd name="T171" fmla="*/ 0 60000 65536"/>
                            <a:gd name="T172" fmla="*/ 0 60000 65536"/>
                            <a:gd name="T173" fmla="*/ 0 60000 65536"/>
                            <a:gd name="T174" fmla="*/ 0 60000 65536"/>
                            <a:gd name="T175" fmla="*/ 0 60000 65536"/>
                            <a:gd name="T176" fmla="*/ 0 60000 65536"/>
                            <a:gd name="T177" fmla="*/ 0 60000 65536"/>
                            <a:gd name="T178" fmla="*/ 0 60000 65536"/>
                            <a:gd name="T179" fmla="*/ 0 60000 65536"/>
                            <a:gd name="T180" fmla="*/ 0 60000 65536"/>
                            <a:gd name="T181" fmla="*/ 0 60000 65536"/>
                            <a:gd name="T182" fmla="*/ 0 60000 65536"/>
                            <a:gd name="T183" fmla="*/ 0 60000 65536"/>
                            <a:gd name="T184" fmla="*/ 0 60000 65536"/>
                            <a:gd name="T185" fmla="*/ 0 60000 65536"/>
                            <a:gd name="T186" fmla="*/ 0 w 720"/>
                            <a:gd name="T187" fmla="*/ 0 h 990"/>
                            <a:gd name="T188" fmla="*/ 720 w 720"/>
                            <a:gd name="T189" fmla="*/ 990 h 990"/>
                          </a:gdLst>
                          <a:ahLst/>
                          <a:cxnLst>
                            <a:cxn ang="T124">
                              <a:pos x="T0" y="T1"/>
                            </a:cxn>
                            <a:cxn ang="T125">
                              <a:pos x="T2" y="T3"/>
                            </a:cxn>
                            <a:cxn ang="T126">
                              <a:pos x="T4" y="T5"/>
                            </a:cxn>
                            <a:cxn ang="T127">
                              <a:pos x="T6" y="T7"/>
                            </a:cxn>
                            <a:cxn ang="T128">
                              <a:pos x="T8" y="T9"/>
                            </a:cxn>
                            <a:cxn ang="T129">
                              <a:pos x="T10" y="T11"/>
                            </a:cxn>
                            <a:cxn ang="T130">
                              <a:pos x="T12" y="T13"/>
                            </a:cxn>
                            <a:cxn ang="T131">
                              <a:pos x="T14" y="T15"/>
                            </a:cxn>
                            <a:cxn ang="T132">
                              <a:pos x="T16" y="T17"/>
                            </a:cxn>
                            <a:cxn ang="T133">
                              <a:pos x="T18" y="T19"/>
                            </a:cxn>
                            <a:cxn ang="T134">
                              <a:pos x="T20" y="T21"/>
                            </a:cxn>
                            <a:cxn ang="T135">
                              <a:pos x="T22" y="T23"/>
                            </a:cxn>
                            <a:cxn ang="T136">
                              <a:pos x="T24" y="T25"/>
                            </a:cxn>
                            <a:cxn ang="T137">
                              <a:pos x="T26" y="T27"/>
                            </a:cxn>
                            <a:cxn ang="T138">
                              <a:pos x="T28" y="T29"/>
                            </a:cxn>
                            <a:cxn ang="T139">
                              <a:pos x="T30" y="T31"/>
                            </a:cxn>
                            <a:cxn ang="T140">
                              <a:pos x="T32" y="T33"/>
                            </a:cxn>
                            <a:cxn ang="T141">
                              <a:pos x="T34" y="T35"/>
                            </a:cxn>
                            <a:cxn ang="T142">
                              <a:pos x="T36" y="T37"/>
                            </a:cxn>
                            <a:cxn ang="T143">
                              <a:pos x="T38" y="T39"/>
                            </a:cxn>
                            <a:cxn ang="T144">
                              <a:pos x="T40" y="T41"/>
                            </a:cxn>
                            <a:cxn ang="T145">
                              <a:pos x="T42" y="T43"/>
                            </a:cxn>
                            <a:cxn ang="T146">
                              <a:pos x="T44" y="T45"/>
                            </a:cxn>
                            <a:cxn ang="T147">
                              <a:pos x="T46" y="T47"/>
                            </a:cxn>
                            <a:cxn ang="T148">
                              <a:pos x="T48" y="T49"/>
                            </a:cxn>
                            <a:cxn ang="T149">
                              <a:pos x="T50" y="T51"/>
                            </a:cxn>
                            <a:cxn ang="T150">
                              <a:pos x="T52" y="T53"/>
                            </a:cxn>
                            <a:cxn ang="T151">
                              <a:pos x="T54" y="T55"/>
                            </a:cxn>
                            <a:cxn ang="T152">
                              <a:pos x="T56" y="T57"/>
                            </a:cxn>
                            <a:cxn ang="T153">
                              <a:pos x="T58" y="T59"/>
                            </a:cxn>
                            <a:cxn ang="T154">
                              <a:pos x="T60" y="T61"/>
                            </a:cxn>
                            <a:cxn ang="T155">
                              <a:pos x="T62" y="T63"/>
                            </a:cxn>
                            <a:cxn ang="T156">
                              <a:pos x="T64" y="T65"/>
                            </a:cxn>
                            <a:cxn ang="T157">
                              <a:pos x="T66" y="T67"/>
                            </a:cxn>
                            <a:cxn ang="T158">
                              <a:pos x="T68" y="T69"/>
                            </a:cxn>
                            <a:cxn ang="T159">
                              <a:pos x="T70" y="T71"/>
                            </a:cxn>
                            <a:cxn ang="T160">
                              <a:pos x="T72" y="T73"/>
                            </a:cxn>
                            <a:cxn ang="T161">
                              <a:pos x="T74" y="T75"/>
                            </a:cxn>
                            <a:cxn ang="T162">
                              <a:pos x="T76" y="T77"/>
                            </a:cxn>
                            <a:cxn ang="T163">
                              <a:pos x="T78" y="T79"/>
                            </a:cxn>
                            <a:cxn ang="T164">
                              <a:pos x="T80" y="T81"/>
                            </a:cxn>
                            <a:cxn ang="T165">
                              <a:pos x="T82" y="T83"/>
                            </a:cxn>
                            <a:cxn ang="T166">
                              <a:pos x="T84" y="T85"/>
                            </a:cxn>
                            <a:cxn ang="T167">
                              <a:pos x="T86" y="T87"/>
                            </a:cxn>
                            <a:cxn ang="T168">
                              <a:pos x="T88" y="T89"/>
                            </a:cxn>
                            <a:cxn ang="T169">
                              <a:pos x="T90" y="T91"/>
                            </a:cxn>
                            <a:cxn ang="T170">
                              <a:pos x="T92" y="T93"/>
                            </a:cxn>
                            <a:cxn ang="T171">
                              <a:pos x="T94" y="T95"/>
                            </a:cxn>
                            <a:cxn ang="T172">
                              <a:pos x="T96" y="T97"/>
                            </a:cxn>
                            <a:cxn ang="T173">
                              <a:pos x="T98" y="T99"/>
                            </a:cxn>
                            <a:cxn ang="T174">
                              <a:pos x="T100" y="T101"/>
                            </a:cxn>
                            <a:cxn ang="T175">
                              <a:pos x="T102" y="T103"/>
                            </a:cxn>
                            <a:cxn ang="T176">
                              <a:pos x="T104" y="T105"/>
                            </a:cxn>
                            <a:cxn ang="T177">
                              <a:pos x="T106" y="T107"/>
                            </a:cxn>
                            <a:cxn ang="T178">
                              <a:pos x="T108" y="T109"/>
                            </a:cxn>
                            <a:cxn ang="T179">
                              <a:pos x="T110" y="T111"/>
                            </a:cxn>
                            <a:cxn ang="T180">
                              <a:pos x="T112" y="T113"/>
                            </a:cxn>
                            <a:cxn ang="T181">
                              <a:pos x="T114" y="T115"/>
                            </a:cxn>
                            <a:cxn ang="T182">
                              <a:pos x="T116" y="T117"/>
                            </a:cxn>
                            <a:cxn ang="T183">
                              <a:pos x="T118" y="T119"/>
                            </a:cxn>
                            <a:cxn ang="T184">
                              <a:pos x="T120" y="T121"/>
                            </a:cxn>
                            <a:cxn ang="T185">
                              <a:pos x="T122" y="T123"/>
                            </a:cxn>
                          </a:cxnLst>
                          <a:rect l="T186" t="T187" r="T188" b="T189"/>
                          <a:pathLst>
                            <a:path w="720" h="990">
                              <a:moveTo>
                                <a:pt x="720" y="990"/>
                              </a:moveTo>
                              <a:lnTo>
                                <a:pt x="696" y="967"/>
                              </a:lnTo>
                              <a:lnTo>
                                <a:pt x="694" y="967"/>
                              </a:lnTo>
                              <a:lnTo>
                                <a:pt x="693" y="966"/>
                              </a:lnTo>
                              <a:lnTo>
                                <a:pt x="690" y="964"/>
                              </a:lnTo>
                              <a:lnTo>
                                <a:pt x="688" y="964"/>
                              </a:lnTo>
                              <a:lnTo>
                                <a:pt x="687" y="963"/>
                              </a:lnTo>
                              <a:lnTo>
                                <a:pt x="685" y="963"/>
                              </a:lnTo>
                              <a:lnTo>
                                <a:pt x="672" y="963"/>
                              </a:lnTo>
                              <a:lnTo>
                                <a:pt x="670" y="963"/>
                              </a:lnTo>
                              <a:lnTo>
                                <a:pt x="669" y="963"/>
                              </a:lnTo>
                              <a:lnTo>
                                <a:pt x="667" y="963"/>
                              </a:lnTo>
                              <a:lnTo>
                                <a:pt x="666" y="961"/>
                              </a:lnTo>
                              <a:lnTo>
                                <a:pt x="664" y="961"/>
                              </a:lnTo>
                              <a:lnTo>
                                <a:pt x="664" y="960"/>
                              </a:lnTo>
                              <a:lnTo>
                                <a:pt x="663" y="960"/>
                              </a:lnTo>
                              <a:lnTo>
                                <a:pt x="663" y="958"/>
                              </a:lnTo>
                              <a:lnTo>
                                <a:pt x="661" y="958"/>
                              </a:lnTo>
                              <a:lnTo>
                                <a:pt x="661" y="957"/>
                              </a:lnTo>
                              <a:lnTo>
                                <a:pt x="660" y="957"/>
                              </a:lnTo>
                              <a:lnTo>
                                <a:pt x="660" y="955"/>
                              </a:lnTo>
                              <a:lnTo>
                                <a:pt x="660" y="954"/>
                              </a:lnTo>
                              <a:lnTo>
                                <a:pt x="658" y="952"/>
                              </a:lnTo>
                              <a:lnTo>
                                <a:pt x="658" y="951"/>
                              </a:lnTo>
                              <a:lnTo>
                                <a:pt x="658" y="949"/>
                              </a:lnTo>
                              <a:lnTo>
                                <a:pt x="658" y="940"/>
                              </a:lnTo>
                              <a:lnTo>
                                <a:pt x="658" y="907"/>
                              </a:lnTo>
                              <a:lnTo>
                                <a:pt x="657" y="852"/>
                              </a:lnTo>
                              <a:lnTo>
                                <a:pt x="657" y="850"/>
                              </a:lnTo>
                              <a:lnTo>
                                <a:pt x="657" y="849"/>
                              </a:lnTo>
                              <a:lnTo>
                                <a:pt x="655" y="849"/>
                              </a:lnTo>
                              <a:lnTo>
                                <a:pt x="655" y="847"/>
                              </a:lnTo>
                              <a:lnTo>
                                <a:pt x="654" y="847"/>
                              </a:lnTo>
                              <a:lnTo>
                                <a:pt x="654" y="846"/>
                              </a:lnTo>
                              <a:lnTo>
                                <a:pt x="652" y="846"/>
                              </a:lnTo>
                              <a:lnTo>
                                <a:pt x="651" y="846"/>
                              </a:lnTo>
                              <a:lnTo>
                                <a:pt x="589" y="846"/>
                              </a:lnTo>
                              <a:lnTo>
                                <a:pt x="577" y="846"/>
                              </a:lnTo>
                              <a:lnTo>
                                <a:pt x="567" y="846"/>
                              </a:lnTo>
                              <a:lnTo>
                                <a:pt x="555" y="846"/>
                              </a:lnTo>
                              <a:lnTo>
                                <a:pt x="538" y="846"/>
                              </a:lnTo>
                              <a:lnTo>
                                <a:pt x="487" y="844"/>
                              </a:lnTo>
                              <a:lnTo>
                                <a:pt x="462" y="844"/>
                              </a:lnTo>
                              <a:lnTo>
                                <a:pt x="429" y="843"/>
                              </a:lnTo>
                              <a:lnTo>
                                <a:pt x="427" y="843"/>
                              </a:lnTo>
                              <a:lnTo>
                                <a:pt x="426" y="843"/>
                              </a:lnTo>
                              <a:lnTo>
                                <a:pt x="424" y="843"/>
                              </a:lnTo>
                              <a:lnTo>
                                <a:pt x="424" y="841"/>
                              </a:lnTo>
                              <a:lnTo>
                                <a:pt x="423" y="841"/>
                              </a:lnTo>
                              <a:lnTo>
                                <a:pt x="423" y="840"/>
                              </a:lnTo>
                              <a:lnTo>
                                <a:pt x="421" y="840"/>
                              </a:lnTo>
                              <a:lnTo>
                                <a:pt x="421" y="838"/>
                              </a:lnTo>
                              <a:lnTo>
                                <a:pt x="421" y="837"/>
                              </a:lnTo>
                              <a:lnTo>
                                <a:pt x="421" y="750"/>
                              </a:lnTo>
                              <a:lnTo>
                                <a:pt x="423" y="681"/>
                              </a:lnTo>
                              <a:lnTo>
                                <a:pt x="424" y="667"/>
                              </a:lnTo>
                              <a:lnTo>
                                <a:pt x="423" y="600"/>
                              </a:lnTo>
                              <a:lnTo>
                                <a:pt x="423" y="570"/>
                              </a:lnTo>
                              <a:lnTo>
                                <a:pt x="423" y="562"/>
                              </a:lnTo>
                              <a:lnTo>
                                <a:pt x="424" y="558"/>
                              </a:lnTo>
                              <a:lnTo>
                                <a:pt x="424" y="553"/>
                              </a:lnTo>
                              <a:lnTo>
                                <a:pt x="427" y="550"/>
                              </a:lnTo>
                              <a:lnTo>
                                <a:pt x="430" y="546"/>
                              </a:lnTo>
                              <a:lnTo>
                                <a:pt x="432" y="541"/>
                              </a:lnTo>
                              <a:lnTo>
                                <a:pt x="432" y="537"/>
                              </a:lnTo>
                              <a:lnTo>
                                <a:pt x="432" y="531"/>
                              </a:lnTo>
                              <a:lnTo>
                                <a:pt x="430" y="519"/>
                              </a:lnTo>
                              <a:lnTo>
                                <a:pt x="430" y="501"/>
                              </a:lnTo>
                              <a:lnTo>
                                <a:pt x="430" y="493"/>
                              </a:lnTo>
                              <a:lnTo>
                                <a:pt x="430" y="489"/>
                              </a:lnTo>
                              <a:lnTo>
                                <a:pt x="432" y="484"/>
                              </a:lnTo>
                              <a:lnTo>
                                <a:pt x="432" y="478"/>
                              </a:lnTo>
                              <a:lnTo>
                                <a:pt x="435" y="472"/>
                              </a:lnTo>
                              <a:lnTo>
                                <a:pt x="435" y="468"/>
                              </a:lnTo>
                              <a:lnTo>
                                <a:pt x="435" y="462"/>
                              </a:lnTo>
                              <a:lnTo>
                                <a:pt x="435" y="457"/>
                              </a:lnTo>
                              <a:lnTo>
                                <a:pt x="433" y="450"/>
                              </a:lnTo>
                              <a:lnTo>
                                <a:pt x="430" y="438"/>
                              </a:lnTo>
                              <a:lnTo>
                                <a:pt x="429" y="430"/>
                              </a:lnTo>
                              <a:lnTo>
                                <a:pt x="424" y="415"/>
                              </a:lnTo>
                              <a:lnTo>
                                <a:pt x="417" y="396"/>
                              </a:lnTo>
                              <a:lnTo>
                                <a:pt x="411" y="381"/>
                              </a:lnTo>
                              <a:lnTo>
                                <a:pt x="399" y="355"/>
                              </a:lnTo>
                              <a:lnTo>
                                <a:pt x="399" y="354"/>
                              </a:lnTo>
                              <a:lnTo>
                                <a:pt x="397" y="352"/>
                              </a:lnTo>
                              <a:lnTo>
                                <a:pt x="396" y="352"/>
                              </a:lnTo>
                              <a:lnTo>
                                <a:pt x="396" y="351"/>
                              </a:lnTo>
                              <a:lnTo>
                                <a:pt x="394" y="351"/>
                              </a:lnTo>
                              <a:lnTo>
                                <a:pt x="391" y="351"/>
                              </a:lnTo>
                              <a:lnTo>
                                <a:pt x="388" y="349"/>
                              </a:lnTo>
                              <a:lnTo>
                                <a:pt x="384" y="349"/>
                              </a:lnTo>
                              <a:lnTo>
                                <a:pt x="381" y="348"/>
                              </a:lnTo>
                              <a:lnTo>
                                <a:pt x="376" y="346"/>
                              </a:lnTo>
                              <a:lnTo>
                                <a:pt x="373" y="345"/>
                              </a:lnTo>
                              <a:lnTo>
                                <a:pt x="370" y="343"/>
                              </a:lnTo>
                              <a:lnTo>
                                <a:pt x="367" y="342"/>
                              </a:lnTo>
                              <a:lnTo>
                                <a:pt x="363" y="336"/>
                              </a:lnTo>
                              <a:lnTo>
                                <a:pt x="346" y="319"/>
                              </a:lnTo>
                              <a:lnTo>
                                <a:pt x="330" y="300"/>
                              </a:lnTo>
                              <a:lnTo>
                                <a:pt x="321" y="285"/>
                              </a:lnTo>
                              <a:lnTo>
                                <a:pt x="321" y="283"/>
                              </a:lnTo>
                              <a:lnTo>
                                <a:pt x="319" y="282"/>
                              </a:lnTo>
                              <a:lnTo>
                                <a:pt x="313" y="274"/>
                              </a:lnTo>
                              <a:lnTo>
                                <a:pt x="306" y="264"/>
                              </a:lnTo>
                              <a:lnTo>
                                <a:pt x="301" y="259"/>
                              </a:lnTo>
                              <a:lnTo>
                                <a:pt x="292" y="253"/>
                              </a:lnTo>
                              <a:lnTo>
                                <a:pt x="285" y="249"/>
                              </a:lnTo>
                              <a:lnTo>
                                <a:pt x="249" y="225"/>
                              </a:lnTo>
                              <a:lnTo>
                                <a:pt x="247" y="223"/>
                              </a:lnTo>
                              <a:lnTo>
                                <a:pt x="213" y="201"/>
                              </a:lnTo>
                              <a:lnTo>
                                <a:pt x="178" y="177"/>
                              </a:lnTo>
                              <a:lnTo>
                                <a:pt x="148" y="157"/>
                              </a:lnTo>
                              <a:lnTo>
                                <a:pt x="111" y="132"/>
                              </a:lnTo>
                              <a:lnTo>
                                <a:pt x="84" y="118"/>
                              </a:lnTo>
                              <a:lnTo>
                                <a:pt x="78" y="114"/>
                              </a:lnTo>
                              <a:lnTo>
                                <a:pt x="75" y="112"/>
                              </a:lnTo>
                              <a:lnTo>
                                <a:pt x="73" y="112"/>
                              </a:lnTo>
                              <a:lnTo>
                                <a:pt x="73" y="111"/>
                              </a:lnTo>
                              <a:lnTo>
                                <a:pt x="72" y="108"/>
                              </a:lnTo>
                              <a:lnTo>
                                <a:pt x="69" y="102"/>
                              </a:lnTo>
                              <a:lnTo>
                                <a:pt x="66" y="97"/>
                              </a:lnTo>
                              <a:lnTo>
                                <a:pt x="39" y="57"/>
                              </a:lnTo>
                              <a:lnTo>
                                <a:pt x="27" y="40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31750">
                          <a:solidFill>
                            <a:srgbClr val="008080"/>
                          </a:solidFill>
                          <a:prstDash val="solid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89" name="Freeform 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43350" y="2279650"/>
                          <a:ext cx="806450" cy="1057275"/>
                        </a:xfrm>
                        <a:custGeom>
                          <a:avLst/>
                          <a:gdLst>
                            <a:gd name="T0" fmla="*/ 2147483646 w 1523"/>
                            <a:gd name="T1" fmla="*/ 2147483646 h 1999"/>
                            <a:gd name="T2" fmla="*/ 2147483646 w 1523"/>
                            <a:gd name="T3" fmla="*/ 2147483646 h 1999"/>
                            <a:gd name="T4" fmla="*/ 2147483646 w 1523"/>
                            <a:gd name="T5" fmla="*/ 0 h 1999"/>
                            <a:gd name="T6" fmla="*/ 2147483646 w 1523"/>
                            <a:gd name="T7" fmla="*/ 2147483646 h 1999"/>
                            <a:gd name="T8" fmla="*/ 2147483646 w 1523"/>
                            <a:gd name="T9" fmla="*/ 2147483646 h 1999"/>
                            <a:gd name="T10" fmla="*/ 2147483646 w 1523"/>
                            <a:gd name="T11" fmla="*/ 2147483646 h 1999"/>
                            <a:gd name="T12" fmla="*/ 2147483646 w 1523"/>
                            <a:gd name="T13" fmla="*/ 2147483646 h 1999"/>
                            <a:gd name="T14" fmla="*/ 2147483646 w 1523"/>
                            <a:gd name="T15" fmla="*/ 2147483646 h 1999"/>
                            <a:gd name="T16" fmla="*/ 2147483646 w 1523"/>
                            <a:gd name="T17" fmla="*/ 2147483646 h 1999"/>
                            <a:gd name="T18" fmla="*/ 2147483646 w 1523"/>
                            <a:gd name="T19" fmla="*/ 2147483646 h 1999"/>
                            <a:gd name="T20" fmla="*/ 2147483646 w 1523"/>
                            <a:gd name="T21" fmla="*/ 2147483646 h 1999"/>
                            <a:gd name="T22" fmla="*/ 2147483646 w 1523"/>
                            <a:gd name="T23" fmla="*/ 2147483646 h 1999"/>
                            <a:gd name="T24" fmla="*/ 2147483646 w 1523"/>
                            <a:gd name="T25" fmla="*/ 2147483646 h 1999"/>
                            <a:gd name="T26" fmla="*/ 2147483646 w 1523"/>
                            <a:gd name="T27" fmla="*/ 2147483646 h 1999"/>
                            <a:gd name="T28" fmla="*/ 2147483646 w 1523"/>
                            <a:gd name="T29" fmla="*/ 2147483646 h 1999"/>
                            <a:gd name="T30" fmla="*/ 2147483646 w 1523"/>
                            <a:gd name="T31" fmla="*/ 2147483646 h 1999"/>
                            <a:gd name="T32" fmla="*/ 2147483646 w 1523"/>
                            <a:gd name="T33" fmla="*/ 2147483646 h 1999"/>
                            <a:gd name="T34" fmla="*/ 2147483646 w 1523"/>
                            <a:gd name="T35" fmla="*/ 2147483646 h 1999"/>
                            <a:gd name="T36" fmla="*/ 2147483646 w 1523"/>
                            <a:gd name="T37" fmla="*/ 2147483646 h 1999"/>
                            <a:gd name="T38" fmla="*/ 2147483646 w 1523"/>
                            <a:gd name="T39" fmla="*/ 2147483646 h 1999"/>
                            <a:gd name="T40" fmla="*/ 2147483646 w 1523"/>
                            <a:gd name="T41" fmla="*/ 2147483646 h 1999"/>
                            <a:gd name="T42" fmla="*/ 2147483646 w 1523"/>
                            <a:gd name="T43" fmla="*/ 2147483646 h 1999"/>
                            <a:gd name="T44" fmla="*/ 2147483646 w 1523"/>
                            <a:gd name="T45" fmla="*/ 2147483646 h 1999"/>
                            <a:gd name="T46" fmla="*/ 2147483646 w 1523"/>
                            <a:gd name="T47" fmla="*/ 2147483646 h 1999"/>
                            <a:gd name="T48" fmla="*/ 2147483646 w 1523"/>
                            <a:gd name="T49" fmla="*/ 2147483646 h 1999"/>
                            <a:gd name="T50" fmla="*/ 2147483646 w 1523"/>
                            <a:gd name="T51" fmla="*/ 2147483646 h 1999"/>
                            <a:gd name="T52" fmla="*/ 2147483646 w 1523"/>
                            <a:gd name="T53" fmla="*/ 2147483646 h 1999"/>
                            <a:gd name="T54" fmla="*/ 2147483646 w 1523"/>
                            <a:gd name="T55" fmla="*/ 2147483646 h 1999"/>
                            <a:gd name="T56" fmla="*/ 2147483646 w 1523"/>
                            <a:gd name="T57" fmla="*/ 2147483646 h 1999"/>
                            <a:gd name="T58" fmla="*/ 2147483646 w 1523"/>
                            <a:gd name="T59" fmla="*/ 2147483646 h 1999"/>
                            <a:gd name="T60" fmla="*/ 2147483646 w 1523"/>
                            <a:gd name="T61" fmla="*/ 2147483646 h 1999"/>
                            <a:gd name="T62" fmla="*/ 2147483646 w 1523"/>
                            <a:gd name="T63" fmla="*/ 2147483646 h 1999"/>
                            <a:gd name="T64" fmla="*/ 2147483646 w 1523"/>
                            <a:gd name="T65" fmla="*/ 2147483646 h 1999"/>
                            <a:gd name="T66" fmla="*/ 2147483646 w 1523"/>
                            <a:gd name="T67" fmla="*/ 2147483646 h 1999"/>
                            <a:gd name="T68" fmla="*/ 2147483646 w 1523"/>
                            <a:gd name="T69" fmla="*/ 2147483646 h 1999"/>
                            <a:gd name="T70" fmla="*/ 2147483646 w 1523"/>
                            <a:gd name="T71" fmla="*/ 2147483646 h 1999"/>
                            <a:gd name="T72" fmla="*/ 2147483646 w 1523"/>
                            <a:gd name="T73" fmla="*/ 2147483646 h 1999"/>
                            <a:gd name="T74" fmla="*/ 2147483646 w 1523"/>
                            <a:gd name="T75" fmla="*/ 2147483646 h 1999"/>
                            <a:gd name="T76" fmla="*/ 2147483646 w 1523"/>
                            <a:gd name="T77" fmla="*/ 2147483646 h 1999"/>
                            <a:gd name="T78" fmla="*/ 2147483646 w 1523"/>
                            <a:gd name="T79" fmla="*/ 2147483646 h 1999"/>
                            <a:gd name="T80" fmla="*/ 2147483646 w 1523"/>
                            <a:gd name="T81" fmla="*/ 2147483646 h 1999"/>
                            <a:gd name="T82" fmla="*/ 2147483646 w 1523"/>
                            <a:gd name="T83" fmla="*/ 2147483646 h 1999"/>
                            <a:gd name="T84" fmla="*/ 2147483646 w 1523"/>
                            <a:gd name="T85" fmla="*/ 2147483646 h 1999"/>
                            <a:gd name="T86" fmla="*/ 2147483646 w 1523"/>
                            <a:gd name="T87" fmla="*/ 2147483646 h 1999"/>
                            <a:gd name="T88" fmla="*/ 2147483646 w 1523"/>
                            <a:gd name="T89" fmla="*/ 2147483646 h 1999"/>
                            <a:gd name="T90" fmla="*/ 2147483646 w 1523"/>
                            <a:gd name="T91" fmla="*/ 2147483646 h 1999"/>
                            <a:gd name="T92" fmla="*/ 2147483646 w 1523"/>
                            <a:gd name="T93" fmla="*/ 2147483646 h 1999"/>
                            <a:gd name="T94" fmla="*/ 2147483646 w 1523"/>
                            <a:gd name="T95" fmla="*/ 2147483646 h 1999"/>
                            <a:gd name="T96" fmla="*/ 2147483646 w 1523"/>
                            <a:gd name="T97" fmla="*/ 2147483646 h 1999"/>
                            <a:gd name="T98" fmla="*/ 2147483646 w 1523"/>
                            <a:gd name="T99" fmla="*/ 2147483646 h 1999"/>
                            <a:gd name="T100" fmla="*/ 2147483646 w 1523"/>
                            <a:gd name="T101" fmla="*/ 2147483646 h 1999"/>
                            <a:gd name="T102" fmla="*/ 0 w 1523"/>
                            <a:gd name="T103" fmla="*/ 2147483646 h 1999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w 1523"/>
                            <a:gd name="T157" fmla="*/ 0 h 1999"/>
                            <a:gd name="T158" fmla="*/ 1523 w 1523"/>
                            <a:gd name="T159" fmla="*/ 1999 h 1999"/>
                          </a:gdLst>
                          <a:ahLst/>
                          <a:cxnLst>
                            <a:cxn ang="T104">
                              <a:pos x="T0" y="T1"/>
                            </a:cxn>
                            <a:cxn ang="T105">
                              <a:pos x="T2" y="T3"/>
                            </a:cxn>
                            <a:cxn ang="T106">
                              <a:pos x="T4" y="T5"/>
                            </a:cxn>
                            <a:cxn ang="T107">
                              <a:pos x="T6" y="T7"/>
                            </a:cxn>
                            <a:cxn ang="T108">
                              <a:pos x="T8" y="T9"/>
                            </a:cxn>
                            <a:cxn ang="T109">
                              <a:pos x="T10" y="T11"/>
                            </a:cxn>
                            <a:cxn ang="T110">
                              <a:pos x="T12" y="T13"/>
                            </a:cxn>
                            <a:cxn ang="T111">
                              <a:pos x="T14" y="T15"/>
                            </a:cxn>
                            <a:cxn ang="T112">
                              <a:pos x="T16" y="T17"/>
                            </a:cxn>
                            <a:cxn ang="T113">
                              <a:pos x="T18" y="T19"/>
                            </a:cxn>
                            <a:cxn ang="T114">
                              <a:pos x="T20" y="T21"/>
                            </a:cxn>
                            <a:cxn ang="T115">
                              <a:pos x="T22" y="T23"/>
                            </a:cxn>
                            <a:cxn ang="T116">
                              <a:pos x="T24" y="T25"/>
                            </a:cxn>
                            <a:cxn ang="T117">
                              <a:pos x="T26" y="T27"/>
                            </a:cxn>
                            <a:cxn ang="T118">
                              <a:pos x="T28" y="T29"/>
                            </a:cxn>
                            <a:cxn ang="T119">
                              <a:pos x="T30" y="T31"/>
                            </a:cxn>
                            <a:cxn ang="T120">
                              <a:pos x="T32" y="T33"/>
                            </a:cxn>
                            <a:cxn ang="T121">
                              <a:pos x="T34" y="T35"/>
                            </a:cxn>
                            <a:cxn ang="T122">
                              <a:pos x="T36" y="T37"/>
                            </a:cxn>
                            <a:cxn ang="T123">
                              <a:pos x="T38" y="T39"/>
                            </a:cxn>
                            <a:cxn ang="T124">
                              <a:pos x="T40" y="T41"/>
                            </a:cxn>
                            <a:cxn ang="T125">
                              <a:pos x="T42" y="T43"/>
                            </a:cxn>
                            <a:cxn ang="T126">
                              <a:pos x="T44" y="T45"/>
                            </a:cxn>
                            <a:cxn ang="T127">
                              <a:pos x="T46" y="T47"/>
                            </a:cxn>
                            <a:cxn ang="T128">
                              <a:pos x="T48" y="T49"/>
                            </a:cxn>
                            <a:cxn ang="T129">
                              <a:pos x="T50" y="T51"/>
                            </a:cxn>
                            <a:cxn ang="T130">
                              <a:pos x="T52" y="T53"/>
                            </a:cxn>
                            <a:cxn ang="T131">
                              <a:pos x="T54" y="T55"/>
                            </a:cxn>
                            <a:cxn ang="T132">
                              <a:pos x="T56" y="T57"/>
                            </a:cxn>
                            <a:cxn ang="T133">
                              <a:pos x="T58" y="T59"/>
                            </a:cxn>
                            <a:cxn ang="T134">
                              <a:pos x="T60" y="T61"/>
                            </a:cxn>
                            <a:cxn ang="T135">
                              <a:pos x="T62" y="T63"/>
                            </a:cxn>
                            <a:cxn ang="T136">
                              <a:pos x="T64" y="T65"/>
                            </a:cxn>
                            <a:cxn ang="T137">
                              <a:pos x="T66" y="T67"/>
                            </a:cxn>
                            <a:cxn ang="T138">
                              <a:pos x="T68" y="T69"/>
                            </a:cxn>
                            <a:cxn ang="T139">
                              <a:pos x="T70" y="T71"/>
                            </a:cxn>
                            <a:cxn ang="T140">
                              <a:pos x="T72" y="T73"/>
                            </a:cxn>
                            <a:cxn ang="T141">
                              <a:pos x="T74" y="T75"/>
                            </a:cxn>
                            <a:cxn ang="T142">
                              <a:pos x="T76" y="T77"/>
                            </a:cxn>
                            <a:cxn ang="T143">
                              <a:pos x="T78" y="T79"/>
                            </a:cxn>
                            <a:cxn ang="T144">
                              <a:pos x="T80" y="T81"/>
                            </a:cxn>
                            <a:cxn ang="T145">
                              <a:pos x="T82" y="T83"/>
                            </a:cxn>
                            <a:cxn ang="T146">
                              <a:pos x="T84" y="T85"/>
                            </a:cxn>
                            <a:cxn ang="T147">
                              <a:pos x="T86" y="T87"/>
                            </a:cxn>
                            <a:cxn ang="T148">
                              <a:pos x="T88" y="T89"/>
                            </a:cxn>
                            <a:cxn ang="T149">
                              <a:pos x="T90" y="T91"/>
                            </a:cxn>
                            <a:cxn ang="T150">
                              <a:pos x="T92" y="T93"/>
                            </a:cxn>
                            <a:cxn ang="T151">
                              <a:pos x="T94" y="T95"/>
                            </a:cxn>
                            <a:cxn ang="T152">
                              <a:pos x="T96" y="T97"/>
                            </a:cxn>
                            <a:cxn ang="T153">
                              <a:pos x="T98" y="T99"/>
                            </a:cxn>
                            <a:cxn ang="T154">
                              <a:pos x="T100" y="T101"/>
                            </a:cxn>
                            <a:cxn ang="T155">
                              <a:pos x="T102" y="T103"/>
                            </a:cxn>
                          </a:cxnLst>
                          <a:rect l="T156" t="T157" r="T158" b="T159"/>
                          <a:pathLst>
                            <a:path w="1523" h="1999">
                              <a:moveTo>
                                <a:pt x="1523" y="42"/>
                              </a:moveTo>
                              <a:lnTo>
                                <a:pt x="1517" y="34"/>
                              </a:lnTo>
                              <a:lnTo>
                                <a:pt x="1508" y="22"/>
                              </a:lnTo>
                              <a:lnTo>
                                <a:pt x="1499" y="12"/>
                              </a:lnTo>
                              <a:lnTo>
                                <a:pt x="1496" y="10"/>
                              </a:lnTo>
                              <a:lnTo>
                                <a:pt x="1485" y="4"/>
                              </a:lnTo>
                              <a:lnTo>
                                <a:pt x="1481" y="3"/>
                              </a:lnTo>
                              <a:lnTo>
                                <a:pt x="1475" y="1"/>
                              </a:lnTo>
                              <a:lnTo>
                                <a:pt x="1472" y="0"/>
                              </a:lnTo>
                              <a:lnTo>
                                <a:pt x="1461" y="0"/>
                              </a:lnTo>
                              <a:lnTo>
                                <a:pt x="1458" y="0"/>
                              </a:lnTo>
                              <a:lnTo>
                                <a:pt x="1451" y="0"/>
                              </a:lnTo>
                              <a:lnTo>
                                <a:pt x="1449" y="1"/>
                              </a:lnTo>
                              <a:lnTo>
                                <a:pt x="1446" y="1"/>
                              </a:lnTo>
                              <a:lnTo>
                                <a:pt x="1445" y="1"/>
                              </a:lnTo>
                              <a:lnTo>
                                <a:pt x="1443" y="3"/>
                              </a:lnTo>
                              <a:lnTo>
                                <a:pt x="1440" y="3"/>
                              </a:lnTo>
                              <a:lnTo>
                                <a:pt x="1361" y="28"/>
                              </a:lnTo>
                              <a:lnTo>
                                <a:pt x="1287" y="52"/>
                              </a:lnTo>
                              <a:lnTo>
                                <a:pt x="1286" y="52"/>
                              </a:lnTo>
                              <a:lnTo>
                                <a:pt x="1284" y="54"/>
                              </a:lnTo>
                              <a:lnTo>
                                <a:pt x="1283" y="54"/>
                              </a:lnTo>
                              <a:lnTo>
                                <a:pt x="1283" y="55"/>
                              </a:lnTo>
                              <a:lnTo>
                                <a:pt x="1281" y="57"/>
                              </a:lnTo>
                              <a:lnTo>
                                <a:pt x="1281" y="58"/>
                              </a:lnTo>
                              <a:lnTo>
                                <a:pt x="1280" y="58"/>
                              </a:lnTo>
                              <a:lnTo>
                                <a:pt x="1280" y="60"/>
                              </a:lnTo>
                              <a:lnTo>
                                <a:pt x="1280" y="61"/>
                              </a:lnTo>
                              <a:lnTo>
                                <a:pt x="1280" y="63"/>
                              </a:lnTo>
                              <a:lnTo>
                                <a:pt x="1280" y="64"/>
                              </a:lnTo>
                              <a:lnTo>
                                <a:pt x="1280" y="66"/>
                              </a:lnTo>
                              <a:lnTo>
                                <a:pt x="1280" y="67"/>
                              </a:lnTo>
                              <a:lnTo>
                                <a:pt x="1295" y="117"/>
                              </a:lnTo>
                              <a:lnTo>
                                <a:pt x="1298" y="130"/>
                              </a:lnTo>
                              <a:lnTo>
                                <a:pt x="1298" y="132"/>
                              </a:lnTo>
                              <a:lnTo>
                                <a:pt x="1298" y="133"/>
                              </a:lnTo>
                              <a:lnTo>
                                <a:pt x="1298" y="135"/>
                              </a:lnTo>
                              <a:lnTo>
                                <a:pt x="1298" y="136"/>
                              </a:lnTo>
                              <a:lnTo>
                                <a:pt x="1296" y="136"/>
                              </a:lnTo>
                              <a:lnTo>
                                <a:pt x="1296" y="138"/>
                              </a:lnTo>
                              <a:lnTo>
                                <a:pt x="1296" y="139"/>
                              </a:lnTo>
                              <a:lnTo>
                                <a:pt x="1295" y="139"/>
                              </a:lnTo>
                              <a:lnTo>
                                <a:pt x="1295" y="141"/>
                              </a:lnTo>
                              <a:lnTo>
                                <a:pt x="1293" y="141"/>
                              </a:lnTo>
                              <a:lnTo>
                                <a:pt x="1293" y="142"/>
                              </a:lnTo>
                              <a:lnTo>
                                <a:pt x="1292" y="142"/>
                              </a:lnTo>
                              <a:lnTo>
                                <a:pt x="1290" y="144"/>
                              </a:lnTo>
                              <a:lnTo>
                                <a:pt x="1289" y="144"/>
                              </a:lnTo>
                              <a:lnTo>
                                <a:pt x="1254" y="153"/>
                              </a:lnTo>
                              <a:lnTo>
                                <a:pt x="1253" y="153"/>
                              </a:lnTo>
                              <a:lnTo>
                                <a:pt x="1251" y="154"/>
                              </a:lnTo>
                              <a:lnTo>
                                <a:pt x="1250" y="154"/>
                              </a:lnTo>
                              <a:lnTo>
                                <a:pt x="1250" y="156"/>
                              </a:lnTo>
                              <a:lnTo>
                                <a:pt x="1248" y="156"/>
                              </a:lnTo>
                              <a:lnTo>
                                <a:pt x="1248" y="157"/>
                              </a:lnTo>
                              <a:lnTo>
                                <a:pt x="1247" y="157"/>
                              </a:lnTo>
                              <a:lnTo>
                                <a:pt x="1247" y="159"/>
                              </a:lnTo>
                              <a:lnTo>
                                <a:pt x="1247" y="160"/>
                              </a:lnTo>
                              <a:lnTo>
                                <a:pt x="1245" y="160"/>
                              </a:lnTo>
                              <a:lnTo>
                                <a:pt x="1245" y="162"/>
                              </a:lnTo>
                              <a:lnTo>
                                <a:pt x="1245" y="163"/>
                              </a:lnTo>
                              <a:lnTo>
                                <a:pt x="1245" y="165"/>
                              </a:lnTo>
                              <a:lnTo>
                                <a:pt x="1245" y="166"/>
                              </a:lnTo>
                              <a:lnTo>
                                <a:pt x="1248" y="178"/>
                              </a:lnTo>
                              <a:lnTo>
                                <a:pt x="1251" y="189"/>
                              </a:lnTo>
                              <a:lnTo>
                                <a:pt x="1253" y="201"/>
                              </a:lnTo>
                              <a:lnTo>
                                <a:pt x="1254" y="213"/>
                              </a:lnTo>
                              <a:lnTo>
                                <a:pt x="1254" y="223"/>
                              </a:lnTo>
                              <a:lnTo>
                                <a:pt x="1253" y="235"/>
                              </a:lnTo>
                              <a:lnTo>
                                <a:pt x="1236" y="412"/>
                              </a:lnTo>
                              <a:lnTo>
                                <a:pt x="1226" y="504"/>
                              </a:lnTo>
                              <a:lnTo>
                                <a:pt x="1224" y="516"/>
                              </a:lnTo>
                              <a:lnTo>
                                <a:pt x="1224" y="529"/>
                              </a:lnTo>
                              <a:lnTo>
                                <a:pt x="1224" y="541"/>
                              </a:lnTo>
                              <a:lnTo>
                                <a:pt x="1224" y="544"/>
                              </a:lnTo>
                              <a:lnTo>
                                <a:pt x="1226" y="559"/>
                              </a:lnTo>
                              <a:lnTo>
                                <a:pt x="1224" y="573"/>
                              </a:lnTo>
                              <a:lnTo>
                                <a:pt x="1223" y="588"/>
                              </a:lnTo>
                              <a:lnTo>
                                <a:pt x="1188" y="862"/>
                              </a:lnTo>
                              <a:lnTo>
                                <a:pt x="1185" y="912"/>
                              </a:lnTo>
                              <a:lnTo>
                                <a:pt x="1185" y="913"/>
                              </a:lnTo>
                              <a:lnTo>
                                <a:pt x="1185" y="915"/>
                              </a:lnTo>
                              <a:lnTo>
                                <a:pt x="1185" y="916"/>
                              </a:lnTo>
                              <a:lnTo>
                                <a:pt x="1184" y="916"/>
                              </a:lnTo>
                              <a:lnTo>
                                <a:pt x="1184" y="918"/>
                              </a:lnTo>
                              <a:lnTo>
                                <a:pt x="1182" y="918"/>
                              </a:lnTo>
                              <a:lnTo>
                                <a:pt x="1182" y="919"/>
                              </a:lnTo>
                              <a:lnTo>
                                <a:pt x="1181" y="919"/>
                              </a:lnTo>
                              <a:lnTo>
                                <a:pt x="1181" y="921"/>
                              </a:lnTo>
                              <a:lnTo>
                                <a:pt x="1179" y="921"/>
                              </a:lnTo>
                              <a:lnTo>
                                <a:pt x="1178" y="922"/>
                              </a:lnTo>
                              <a:lnTo>
                                <a:pt x="1176" y="922"/>
                              </a:lnTo>
                              <a:lnTo>
                                <a:pt x="1175" y="922"/>
                              </a:lnTo>
                              <a:lnTo>
                                <a:pt x="1173" y="922"/>
                              </a:lnTo>
                              <a:lnTo>
                                <a:pt x="1140" y="918"/>
                              </a:lnTo>
                              <a:lnTo>
                                <a:pt x="1139" y="918"/>
                              </a:lnTo>
                              <a:lnTo>
                                <a:pt x="1089" y="912"/>
                              </a:lnTo>
                              <a:lnTo>
                                <a:pt x="1032" y="906"/>
                              </a:lnTo>
                              <a:lnTo>
                                <a:pt x="911" y="885"/>
                              </a:lnTo>
                              <a:lnTo>
                                <a:pt x="782" y="873"/>
                              </a:lnTo>
                              <a:lnTo>
                                <a:pt x="780" y="873"/>
                              </a:lnTo>
                              <a:lnTo>
                                <a:pt x="777" y="873"/>
                              </a:lnTo>
                              <a:lnTo>
                                <a:pt x="774" y="873"/>
                              </a:lnTo>
                              <a:lnTo>
                                <a:pt x="771" y="873"/>
                              </a:lnTo>
                              <a:lnTo>
                                <a:pt x="770" y="874"/>
                              </a:lnTo>
                              <a:lnTo>
                                <a:pt x="683" y="891"/>
                              </a:lnTo>
                              <a:lnTo>
                                <a:pt x="585" y="912"/>
                              </a:lnTo>
                              <a:lnTo>
                                <a:pt x="576" y="916"/>
                              </a:lnTo>
                              <a:lnTo>
                                <a:pt x="567" y="921"/>
                              </a:lnTo>
                              <a:lnTo>
                                <a:pt x="560" y="925"/>
                              </a:lnTo>
                              <a:lnTo>
                                <a:pt x="558" y="925"/>
                              </a:lnTo>
                              <a:lnTo>
                                <a:pt x="488" y="969"/>
                              </a:lnTo>
                              <a:lnTo>
                                <a:pt x="483" y="973"/>
                              </a:lnTo>
                              <a:lnTo>
                                <a:pt x="479" y="978"/>
                              </a:lnTo>
                              <a:lnTo>
                                <a:pt x="474" y="982"/>
                              </a:lnTo>
                              <a:lnTo>
                                <a:pt x="470" y="987"/>
                              </a:lnTo>
                              <a:lnTo>
                                <a:pt x="467" y="991"/>
                              </a:lnTo>
                              <a:lnTo>
                                <a:pt x="462" y="997"/>
                              </a:lnTo>
                              <a:lnTo>
                                <a:pt x="459" y="1002"/>
                              </a:lnTo>
                              <a:lnTo>
                                <a:pt x="458" y="1003"/>
                              </a:lnTo>
                              <a:lnTo>
                                <a:pt x="458" y="1006"/>
                              </a:lnTo>
                              <a:lnTo>
                                <a:pt x="458" y="1008"/>
                              </a:lnTo>
                              <a:lnTo>
                                <a:pt x="456" y="1009"/>
                              </a:lnTo>
                              <a:lnTo>
                                <a:pt x="456" y="1011"/>
                              </a:lnTo>
                              <a:lnTo>
                                <a:pt x="456" y="1012"/>
                              </a:lnTo>
                              <a:lnTo>
                                <a:pt x="456" y="1014"/>
                              </a:lnTo>
                              <a:lnTo>
                                <a:pt x="456" y="1017"/>
                              </a:lnTo>
                              <a:lnTo>
                                <a:pt x="456" y="1018"/>
                              </a:lnTo>
                              <a:lnTo>
                                <a:pt x="456" y="1020"/>
                              </a:lnTo>
                              <a:lnTo>
                                <a:pt x="458" y="1029"/>
                              </a:lnTo>
                              <a:lnTo>
                                <a:pt x="459" y="1038"/>
                              </a:lnTo>
                              <a:lnTo>
                                <a:pt x="462" y="1047"/>
                              </a:lnTo>
                              <a:lnTo>
                                <a:pt x="467" y="1056"/>
                              </a:lnTo>
                              <a:lnTo>
                                <a:pt x="470" y="1063"/>
                              </a:lnTo>
                              <a:lnTo>
                                <a:pt x="521" y="1147"/>
                              </a:lnTo>
                              <a:lnTo>
                                <a:pt x="584" y="1246"/>
                              </a:lnTo>
                              <a:lnTo>
                                <a:pt x="653" y="1354"/>
                              </a:lnTo>
                              <a:lnTo>
                                <a:pt x="747" y="1519"/>
                              </a:lnTo>
                              <a:lnTo>
                                <a:pt x="747" y="1521"/>
                              </a:lnTo>
                              <a:lnTo>
                                <a:pt x="749" y="1521"/>
                              </a:lnTo>
                              <a:lnTo>
                                <a:pt x="749" y="1522"/>
                              </a:lnTo>
                              <a:lnTo>
                                <a:pt x="749" y="1524"/>
                              </a:lnTo>
                              <a:lnTo>
                                <a:pt x="749" y="1525"/>
                              </a:lnTo>
                              <a:lnTo>
                                <a:pt x="749" y="1527"/>
                              </a:lnTo>
                              <a:lnTo>
                                <a:pt x="747" y="1528"/>
                              </a:lnTo>
                              <a:lnTo>
                                <a:pt x="747" y="1530"/>
                              </a:lnTo>
                              <a:lnTo>
                                <a:pt x="746" y="1531"/>
                              </a:lnTo>
                              <a:lnTo>
                                <a:pt x="746" y="1533"/>
                              </a:lnTo>
                              <a:lnTo>
                                <a:pt x="744" y="1533"/>
                              </a:lnTo>
                              <a:lnTo>
                                <a:pt x="744" y="1534"/>
                              </a:lnTo>
                              <a:lnTo>
                                <a:pt x="743" y="1534"/>
                              </a:lnTo>
                              <a:lnTo>
                                <a:pt x="741" y="1534"/>
                              </a:lnTo>
                              <a:lnTo>
                                <a:pt x="741" y="1536"/>
                              </a:lnTo>
                              <a:lnTo>
                                <a:pt x="740" y="1536"/>
                              </a:lnTo>
                              <a:lnTo>
                                <a:pt x="738" y="1536"/>
                              </a:lnTo>
                              <a:lnTo>
                                <a:pt x="737" y="1536"/>
                              </a:lnTo>
                              <a:lnTo>
                                <a:pt x="386" y="1521"/>
                              </a:lnTo>
                              <a:lnTo>
                                <a:pt x="356" y="1519"/>
                              </a:lnTo>
                              <a:lnTo>
                                <a:pt x="354" y="1519"/>
                              </a:lnTo>
                              <a:lnTo>
                                <a:pt x="354" y="1521"/>
                              </a:lnTo>
                              <a:lnTo>
                                <a:pt x="353" y="1521"/>
                              </a:lnTo>
                              <a:lnTo>
                                <a:pt x="351" y="1521"/>
                              </a:lnTo>
                              <a:lnTo>
                                <a:pt x="350" y="1521"/>
                              </a:lnTo>
                              <a:lnTo>
                                <a:pt x="350" y="1522"/>
                              </a:lnTo>
                              <a:lnTo>
                                <a:pt x="348" y="1522"/>
                              </a:lnTo>
                              <a:lnTo>
                                <a:pt x="348" y="1524"/>
                              </a:lnTo>
                              <a:lnTo>
                                <a:pt x="347" y="1524"/>
                              </a:lnTo>
                              <a:lnTo>
                                <a:pt x="347" y="1525"/>
                              </a:lnTo>
                              <a:lnTo>
                                <a:pt x="345" y="1525"/>
                              </a:lnTo>
                              <a:lnTo>
                                <a:pt x="345" y="1527"/>
                              </a:lnTo>
                              <a:lnTo>
                                <a:pt x="345" y="1528"/>
                              </a:lnTo>
                              <a:lnTo>
                                <a:pt x="344" y="1528"/>
                              </a:lnTo>
                              <a:lnTo>
                                <a:pt x="344" y="1530"/>
                              </a:lnTo>
                              <a:lnTo>
                                <a:pt x="326" y="1636"/>
                              </a:lnTo>
                              <a:lnTo>
                                <a:pt x="299" y="1786"/>
                              </a:lnTo>
                              <a:lnTo>
                                <a:pt x="299" y="1788"/>
                              </a:lnTo>
                              <a:lnTo>
                                <a:pt x="299" y="1789"/>
                              </a:lnTo>
                              <a:lnTo>
                                <a:pt x="299" y="1791"/>
                              </a:lnTo>
                              <a:lnTo>
                                <a:pt x="297" y="1792"/>
                              </a:lnTo>
                              <a:lnTo>
                                <a:pt x="297" y="1794"/>
                              </a:lnTo>
                              <a:lnTo>
                                <a:pt x="296" y="1795"/>
                              </a:lnTo>
                              <a:lnTo>
                                <a:pt x="296" y="1797"/>
                              </a:lnTo>
                              <a:lnTo>
                                <a:pt x="294" y="1797"/>
                              </a:lnTo>
                              <a:lnTo>
                                <a:pt x="294" y="1798"/>
                              </a:lnTo>
                              <a:lnTo>
                                <a:pt x="293" y="1800"/>
                              </a:lnTo>
                              <a:lnTo>
                                <a:pt x="291" y="1800"/>
                              </a:lnTo>
                              <a:lnTo>
                                <a:pt x="291" y="1801"/>
                              </a:lnTo>
                              <a:lnTo>
                                <a:pt x="290" y="1801"/>
                              </a:lnTo>
                              <a:lnTo>
                                <a:pt x="288" y="1803"/>
                              </a:lnTo>
                              <a:lnTo>
                                <a:pt x="287" y="1803"/>
                              </a:lnTo>
                              <a:lnTo>
                                <a:pt x="285" y="1804"/>
                              </a:lnTo>
                              <a:lnTo>
                                <a:pt x="284" y="1804"/>
                              </a:lnTo>
                              <a:lnTo>
                                <a:pt x="218" y="1828"/>
                              </a:lnTo>
                              <a:lnTo>
                                <a:pt x="212" y="1830"/>
                              </a:lnTo>
                              <a:lnTo>
                                <a:pt x="204" y="1831"/>
                              </a:lnTo>
                              <a:lnTo>
                                <a:pt x="156" y="1842"/>
                              </a:lnTo>
                              <a:lnTo>
                                <a:pt x="153" y="1843"/>
                              </a:lnTo>
                              <a:lnTo>
                                <a:pt x="150" y="1843"/>
                              </a:lnTo>
                              <a:lnTo>
                                <a:pt x="147" y="1845"/>
                              </a:lnTo>
                              <a:lnTo>
                                <a:pt x="144" y="1846"/>
                              </a:lnTo>
                              <a:lnTo>
                                <a:pt x="141" y="1848"/>
                              </a:lnTo>
                              <a:lnTo>
                                <a:pt x="138" y="1849"/>
                              </a:lnTo>
                              <a:lnTo>
                                <a:pt x="135" y="1851"/>
                              </a:lnTo>
                              <a:lnTo>
                                <a:pt x="132" y="1852"/>
                              </a:lnTo>
                              <a:lnTo>
                                <a:pt x="129" y="1854"/>
                              </a:lnTo>
                              <a:lnTo>
                                <a:pt x="126" y="1857"/>
                              </a:lnTo>
                              <a:lnTo>
                                <a:pt x="89" y="1899"/>
                              </a:lnTo>
                              <a:lnTo>
                                <a:pt x="0" y="1999"/>
                              </a:ln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6B8E23"/>
                          </a:solidFill>
                          <a:prstDash val="solid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90" name="Freeform 2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505200" y="2279650"/>
                          <a:ext cx="1244600" cy="533400"/>
                        </a:xfrm>
                        <a:custGeom>
                          <a:avLst/>
                          <a:gdLst>
                            <a:gd name="T0" fmla="*/ 2147483646 w 2352"/>
                            <a:gd name="T1" fmla="*/ 2147483646 h 1009"/>
                            <a:gd name="T2" fmla="*/ 2147483646 w 2352"/>
                            <a:gd name="T3" fmla="*/ 2147483646 h 1009"/>
                            <a:gd name="T4" fmla="*/ 2147483646 w 2352"/>
                            <a:gd name="T5" fmla="*/ 0 h 1009"/>
                            <a:gd name="T6" fmla="*/ 2147483646 w 2352"/>
                            <a:gd name="T7" fmla="*/ 2147483646 h 1009"/>
                            <a:gd name="T8" fmla="*/ 2147483646 w 2352"/>
                            <a:gd name="T9" fmla="*/ 2147483646 h 1009"/>
                            <a:gd name="T10" fmla="*/ 2147483646 w 2352"/>
                            <a:gd name="T11" fmla="*/ 2147483646 h 1009"/>
                            <a:gd name="T12" fmla="*/ 2147483646 w 2352"/>
                            <a:gd name="T13" fmla="*/ 2147483646 h 1009"/>
                            <a:gd name="T14" fmla="*/ 2147483646 w 2352"/>
                            <a:gd name="T15" fmla="*/ 2147483646 h 1009"/>
                            <a:gd name="T16" fmla="*/ 2147483646 w 2352"/>
                            <a:gd name="T17" fmla="*/ 2147483646 h 1009"/>
                            <a:gd name="T18" fmla="*/ 2147483646 w 2352"/>
                            <a:gd name="T19" fmla="*/ 2147483646 h 1009"/>
                            <a:gd name="T20" fmla="*/ 2147483646 w 2352"/>
                            <a:gd name="T21" fmla="*/ 2147483646 h 1009"/>
                            <a:gd name="T22" fmla="*/ 2147483646 w 2352"/>
                            <a:gd name="T23" fmla="*/ 2147483646 h 1009"/>
                            <a:gd name="T24" fmla="*/ 2147483646 w 2352"/>
                            <a:gd name="T25" fmla="*/ 2147483646 h 1009"/>
                            <a:gd name="T26" fmla="*/ 2147483646 w 2352"/>
                            <a:gd name="T27" fmla="*/ 2147483646 h 1009"/>
                            <a:gd name="T28" fmla="*/ 2147483646 w 2352"/>
                            <a:gd name="T29" fmla="*/ 2147483646 h 1009"/>
                            <a:gd name="T30" fmla="*/ 2147483646 w 2352"/>
                            <a:gd name="T31" fmla="*/ 2147483646 h 1009"/>
                            <a:gd name="T32" fmla="*/ 2147483646 w 2352"/>
                            <a:gd name="T33" fmla="*/ 2147483646 h 1009"/>
                            <a:gd name="T34" fmla="*/ 2147483646 w 2352"/>
                            <a:gd name="T35" fmla="*/ 2147483646 h 1009"/>
                            <a:gd name="T36" fmla="*/ 2147483646 w 2352"/>
                            <a:gd name="T37" fmla="*/ 2147483646 h 1009"/>
                            <a:gd name="T38" fmla="*/ 2147483646 w 2352"/>
                            <a:gd name="T39" fmla="*/ 2147483646 h 1009"/>
                            <a:gd name="T40" fmla="*/ 2147483646 w 2352"/>
                            <a:gd name="T41" fmla="*/ 2147483646 h 1009"/>
                            <a:gd name="T42" fmla="*/ 2147483646 w 2352"/>
                            <a:gd name="T43" fmla="*/ 2147483646 h 1009"/>
                            <a:gd name="T44" fmla="*/ 2147483646 w 2352"/>
                            <a:gd name="T45" fmla="*/ 2147483646 h 1009"/>
                            <a:gd name="T46" fmla="*/ 2147483646 w 2352"/>
                            <a:gd name="T47" fmla="*/ 2147483646 h 1009"/>
                            <a:gd name="T48" fmla="*/ 2147483646 w 2352"/>
                            <a:gd name="T49" fmla="*/ 2147483646 h 1009"/>
                            <a:gd name="T50" fmla="*/ 2147483646 w 2352"/>
                            <a:gd name="T51" fmla="*/ 2147483646 h 1009"/>
                            <a:gd name="T52" fmla="*/ 2147483646 w 2352"/>
                            <a:gd name="T53" fmla="*/ 2147483646 h 1009"/>
                            <a:gd name="T54" fmla="*/ 2147483646 w 2352"/>
                            <a:gd name="T55" fmla="*/ 2147483646 h 1009"/>
                            <a:gd name="T56" fmla="*/ 2147483646 w 2352"/>
                            <a:gd name="T57" fmla="*/ 2147483646 h 1009"/>
                            <a:gd name="T58" fmla="*/ 2147483646 w 2352"/>
                            <a:gd name="T59" fmla="*/ 2147483646 h 1009"/>
                            <a:gd name="T60" fmla="*/ 2147483646 w 2352"/>
                            <a:gd name="T61" fmla="*/ 2147483646 h 1009"/>
                            <a:gd name="T62" fmla="*/ 2147483646 w 2352"/>
                            <a:gd name="T63" fmla="*/ 2147483646 h 1009"/>
                            <a:gd name="T64" fmla="*/ 2147483646 w 2352"/>
                            <a:gd name="T65" fmla="*/ 2147483646 h 1009"/>
                            <a:gd name="T66" fmla="*/ 2147483646 w 2352"/>
                            <a:gd name="T67" fmla="*/ 2147483646 h 1009"/>
                            <a:gd name="T68" fmla="*/ 2147483646 w 2352"/>
                            <a:gd name="T69" fmla="*/ 2147483646 h 1009"/>
                            <a:gd name="T70" fmla="*/ 2147483646 w 2352"/>
                            <a:gd name="T71" fmla="*/ 2147483646 h 1009"/>
                            <a:gd name="T72" fmla="*/ 2147483646 w 2352"/>
                            <a:gd name="T73" fmla="*/ 2147483646 h 1009"/>
                            <a:gd name="T74" fmla="*/ 2147483646 w 2352"/>
                            <a:gd name="T75" fmla="*/ 2147483646 h 1009"/>
                            <a:gd name="T76" fmla="*/ 2147483646 w 2352"/>
                            <a:gd name="T77" fmla="*/ 2147483646 h 1009"/>
                            <a:gd name="T78" fmla="*/ 2147483646 w 2352"/>
                            <a:gd name="T79" fmla="*/ 2147483646 h 1009"/>
                            <a:gd name="T80" fmla="*/ 2147483646 w 2352"/>
                            <a:gd name="T81" fmla="*/ 2147483646 h 1009"/>
                            <a:gd name="T82" fmla="*/ 2147483646 w 2352"/>
                            <a:gd name="T83" fmla="*/ 2147483646 h 1009"/>
                            <a:gd name="T84" fmla="*/ 2147483646 w 2352"/>
                            <a:gd name="T85" fmla="*/ 2147483646 h 1009"/>
                            <a:gd name="T86" fmla="*/ 2147483646 w 2352"/>
                            <a:gd name="T87" fmla="*/ 2147483646 h 1009"/>
                            <a:gd name="T88" fmla="*/ 2147483646 w 2352"/>
                            <a:gd name="T89" fmla="*/ 2147483646 h 1009"/>
                            <a:gd name="T90" fmla="*/ 2147483646 w 2352"/>
                            <a:gd name="T91" fmla="*/ 2147483646 h 1009"/>
                            <a:gd name="T92" fmla="*/ 2147483646 w 2352"/>
                            <a:gd name="T93" fmla="*/ 2147483646 h 1009"/>
                            <a:gd name="T94" fmla="*/ 2147483646 w 2352"/>
                            <a:gd name="T95" fmla="*/ 2147483646 h 1009"/>
                            <a:gd name="T96" fmla="*/ 2147483646 w 2352"/>
                            <a:gd name="T97" fmla="*/ 2147483646 h 1009"/>
                            <a:gd name="T98" fmla="*/ 2147483646 w 2352"/>
                            <a:gd name="T99" fmla="*/ 2147483646 h 1009"/>
                            <a:gd name="T100" fmla="*/ 2147483646 w 2352"/>
                            <a:gd name="T101" fmla="*/ 2147483646 h 1009"/>
                            <a:gd name="T102" fmla="*/ 2147483646 w 2352"/>
                            <a:gd name="T103" fmla="*/ 2147483646 h 1009"/>
                            <a:gd name="T104" fmla="*/ 0 w 2352"/>
                            <a:gd name="T105" fmla="*/ 2147483646 h 1009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60000 65536"/>
                            <a:gd name="T148" fmla="*/ 0 60000 65536"/>
                            <a:gd name="T149" fmla="*/ 0 60000 65536"/>
                            <a:gd name="T150" fmla="*/ 0 60000 65536"/>
                            <a:gd name="T151" fmla="*/ 0 60000 65536"/>
                            <a:gd name="T152" fmla="*/ 0 60000 65536"/>
                            <a:gd name="T153" fmla="*/ 0 60000 65536"/>
                            <a:gd name="T154" fmla="*/ 0 60000 65536"/>
                            <a:gd name="T155" fmla="*/ 0 60000 65536"/>
                            <a:gd name="T156" fmla="*/ 0 60000 65536"/>
                            <a:gd name="T157" fmla="*/ 0 60000 65536"/>
                            <a:gd name="T158" fmla="*/ 0 60000 65536"/>
                            <a:gd name="T159" fmla="*/ 0 w 2352"/>
                            <a:gd name="T160" fmla="*/ 0 h 1009"/>
                            <a:gd name="T161" fmla="*/ 2352 w 2352"/>
                            <a:gd name="T162" fmla="*/ 1009 h 1009"/>
                          </a:gdLst>
                          <a:ahLst/>
                          <a:cxnLst>
                            <a:cxn ang="T106">
                              <a:pos x="T0" y="T1"/>
                            </a:cxn>
                            <a:cxn ang="T107">
                              <a:pos x="T2" y="T3"/>
                            </a:cxn>
                            <a:cxn ang="T108">
                              <a:pos x="T4" y="T5"/>
                            </a:cxn>
                            <a:cxn ang="T109">
                              <a:pos x="T6" y="T7"/>
                            </a:cxn>
                            <a:cxn ang="T110">
                              <a:pos x="T8" y="T9"/>
                            </a:cxn>
                            <a:cxn ang="T111">
                              <a:pos x="T10" y="T11"/>
                            </a:cxn>
                            <a:cxn ang="T112">
                              <a:pos x="T12" y="T13"/>
                            </a:cxn>
                            <a:cxn ang="T113">
                              <a:pos x="T14" y="T15"/>
                            </a:cxn>
                            <a:cxn ang="T114">
                              <a:pos x="T16" y="T17"/>
                            </a:cxn>
                            <a:cxn ang="T115">
                              <a:pos x="T18" y="T19"/>
                            </a:cxn>
                            <a:cxn ang="T116">
                              <a:pos x="T20" y="T21"/>
                            </a:cxn>
                            <a:cxn ang="T117">
                              <a:pos x="T22" y="T23"/>
                            </a:cxn>
                            <a:cxn ang="T118">
                              <a:pos x="T24" y="T25"/>
                            </a:cxn>
                            <a:cxn ang="T119">
                              <a:pos x="T26" y="T27"/>
                            </a:cxn>
                            <a:cxn ang="T120">
                              <a:pos x="T28" y="T29"/>
                            </a:cxn>
                            <a:cxn ang="T121">
                              <a:pos x="T30" y="T31"/>
                            </a:cxn>
                            <a:cxn ang="T122">
                              <a:pos x="T32" y="T33"/>
                            </a:cxn>
                            <a:cxn ang="T123">
                              <a:pos x="T34" y="T35"/>
                            </a:cxn>
                            <a:cxn ang="T124">
                              <a:pos x="T36" y="T37"/>
                            </a:cxn>
                            <a:cxn ang="T125">
                              <a:pos x="T38" y="T39"/>
                            </a:cxn>
                            <a:cxn ang="T126">
                              <a:pos x="T40" y="T41"/>
                            </a:cxn>
                            <a:cxn ang="T127">
                              <a:pos x="T42" y="T43"/>
                            </a:cxn>
                            <a:cxn ang="T128">
                              <a:pos x="T44" y="T45"/>
                            </a:cxn>
                            <a:cxn ang="T129">
                              <a:pos x="T46" y="T47"/>
                            </a:cxn>
                            <a:cxn ang="T130">
                              <a:pos x="T48" y="T49"/>
                            </a:cxn>
                            <a:cxn ang="T131">
                              <a:pos x="T50" y="T51"/>
                            </a:cxn>
                            <a:cxn ang="T132">
                              <a:pos x="T52" y="T53"/>
                            </a:cxn>
                            <a:cxn ang="T133">
                              <a:pos x="T54" y="T55"/>
                            </a:cxn>
                            <a:cxn ang="T134">
                              <a:pos x="T56" y="T57"/>
                            </a:cxn>
                            <a:cxn ang="T135">
                              <a:pos x="T58" y="T59"/>
                            </a:cxn>
                            <a:cxn ang="T136">
                              <a:pos x="T60" y="T61"/>
                            </a:cxn>
                            <a:cxn ang="T137">
                              <a:pos x="T62" y="T63"/>
                            </a:cxn>
                            <a:cxn ang="T138">
                              <a:pos x="T64" y="T65"/>
                            </a:cxn>
                            <a:cxn ang="T139">
                              <a:pos x="T66" y="T67"/>
                            </a:cxn>
                            <a:cxn ang="T140">
                              <a:pos x="T68" y="T69"/>
                            </a:cxn>
                            <a:cxn ang="T141">
                              <a:pos x="T70" y="T71"/>
                            </a:cxn>
                            <a:cxn ang="T142">
                              <a:pos x="T72" y="T73"/>
                            </a:cxn>
                            <a:cxn ang="T143">
                              <a:pos x="T74" y="T75"/>
                            </a:cxn>
                            <a:cxn ang="T144">
                              <a:pos x="T76" y="T77"/>
                            </a:cxn>
                            <a:cxn ang="T145">
                              <a:pos x="T78" y="T79"/>
                            </a:cxn>
                            <a:cxn ang="T146">
                              <a:pos x="T80" y="T81"/>
                            </a:cxn>
                            <a:cxn ang="T147">
                              <a:pos x="T82" y="T83"/>
                            </a:cxn>
                            <a:cxn ang="T148">
                              <a:pos x="T84" y="T85"/>
                            </a:cxn>
                            <a:cxn ang="T149">
                              <a:pos x="T86" y="T87"/>
                            </a:cxn>
                            <a:cxn ang="T150">
                              <a:pos x="T88" y="T89"/>
                            </a:cxn>
                            <a:cxn ang="T151">
                              <a:pos x="T90" y="T91"/>
                            </a:cxn>
                            <a:cxn ang="T152">
                              <a:pos x="T92" y="T93"/>
                            </a:cxn>
                            <a:cxn ang="T153">
                              <a:pos x="T94" y="T95"/>
                            </a:cxn>
                            <a:cxn ang="T154">
                              <a:pos x="T96" y="T97"/>
                            </a:cxn>
                            <a:cxn ang="T155">
                              <a:pos x="T98" y="T99"/>
                            </a:cxn>
                            <a:cxn ang="T156">
                              <a:pos x="T100" y="T101"/>
                            </a:cxn>
                            <a:cxn ang="T157">
                              <a:pos x="T102" y="T103"/>
                            </a:cxn>
                            <a:cxn ang="T158">
                              <a:pos x="T104" y="T105"/>
                            </a:cxn>
                          </a:cxnLst>
                          <a:rect l="T159" t="T160" r="T161" b="T162"/>
                          <a:pathLst>
                            <a:path w="2352" h="1009">
                              <a:moveTo>
                                <a:pt x="2352" y="42"/>
                              </a:moveTo>
                              <a:lnTo>
                                <a:pt x="2337" y="22"/>
                              </a:lnTo>
                              <a:lnTo>
                                <a:pt x="2328" y="13"/>
                              </a:lnTo>
                              <a:lnTo>
                                <a:pt x="2326" y="12"/>
                              </a:lnTo>
                              <a:lnTo>
                                <a:pt x="2325" y="10"/>
                              </a:lnTo>
                              <a:lnTo>
                                <a:pt x="2320" y="9"/>
                              </a:lnTo>
                              <a:lnTo>
                                <a:pt x="2317" y="6"/>
                              </a:lnTo>
                              <a:lnTo>
                                <a:pt x="2314" y="4"/>
                              </a:lnTo>
                              <a:lnTo>
                                <a:pt x="2301" y="0"/>
                              </a:lnTo>
                              <a:lnTo>
                                <a:pt x="2299" y="0"/>
                              </a:lnTo>
                              <a:lnTo>
                                <a:pt x="2295" y="0"/>
                              </a:lnTo>
                              <a:lnTo>
                                <a:pt x="2289" y="0"/>
                              </a:lnTo>
                              <a:lnTo>
                                <a:pt x="2287" y="0"/>
                              </a:lnTo>
                              <a:lnTo>
                                <a:pt x="2286" y="0"/>
                              </a:lnTo>
                              <a:lnTo>
                                <a:pt x="2283" y="0"/>
                              </a:lnTo>
                              <a:lnTo>
                                <a:pt x="2280" y="1"/>
                              </a:lnTo>
                              <a:lnTo>
                                <a:pt x="2274" y="1"/>
                              </a:lnTo>
                              <a:lnTo>
                                <a:pt x="2244" y="10"/>
                              </a:lnTo>
                              <a:lnTo>
                                <a:pt x="2211" y="21"/>
                              </a:lnTo>
                              <a:lnTo>
                                <a:pt x="2199" y="25"/>
                              </a:lnTo>
                              <a:lnTo>
                                <a:pt x="2179" y="31"/>
                              </a:lnTo>
                              <a:lnTo>
                                <a:pt x="2163" y="36"/>
                              </a:lnTo>
                              <a:lnTo>
                                <a:pt x="2146" y="42"/>
                              </a:lnTo>
                              <a:lnTo>
                                <a:pt x="2116" y="51"/>
                              </a:lnTo>
                              <a:lnTo>
                                <a:pt x="2113" y="52"/>
                              </a:lnTo>
                              <a:lnTo>
                                <a:pt x="2112" y="52"/>
                              </a:lnTo>
                              <a:lnTo>
                                <a:pt x="2112" y="54"/>
                              </a:lnTo>
                              <a:lnTo>
                                <a:pt x="2110" y="54"/>
                              </a:lnTo>
                              <a:lnTo>
                                <a:pt x="2110" y="55"/>
                              </a:lnTo>
                              <a:lnTo>
                                <a:pt x="2109" y="57"/>
                              </a:lnTo>
                              <a:lnTo>
                                <a:pt x="2109" y="58"/>
                              </a:lnTo>
                              <a:lnTo>
                                <a:pt x="2109" y="60"/>
                              </a:lnTo>
                              <a:lnTo>
                                <a:pt x="2110" y="61"/>
                              </a:lnTo>
                              <a:lnTo>
                                <a:pt x="2128" y="135"/>
                              </a:lnTo>
                              <a:lnTo>
                                <a:pt x="2128" y="136"/>
                              </a:lnTo>
                              <a:lnTo>
                                <a:pt x="2128" y="138"/>
                              </a:lnTo>
                              <a:lnTo>
                                <a:pt x="2128" y="139"/>
                              </a:lnTo>
                              <a:lnTo>
                                <a:pt x="2127" y="139"/>
                              </a:lnTo>
                              <a:lnTo>
                                <a:pt x="2127" y="141"/>
                              </a:lnTo>
                              <a:lnTo>
                                <a:pt x="2125" y="141"/>
                              </a:lnTo>
                              <a:lnTo>
                                <a:pt x="2124" y="142"/>
                              </a:lnTo>
                              <a:lnTo>
                                <a:pt x="2119" y="142"/>
                              </a:lnTo>
                              <a:lnTo>
                                <a:pt x="2071" y="156"/>
                              </a:lnTo>
                              <a:lnTo>
                                <a:pt x="2064" y="157"/>
                              </a:lnTo>
                              <a:lnTo>
                                <a:pt x="2005" y="172"/>
                              </a:lnTo>
                              <a:lnTo>
                                <a:pt x="1998" y="175"/>
                              </a:lnTo>
                              <a:lnTo>
                                <a:pt x="1995" y="175"/>
                              </a:lnTo>
                              <a:lnTo>
                                <a:pt x="1993" y="177"/>
                              </a:lnTo>
                              <a:lnTo>
                                <a:pt x="1992" y="177"/>
                              </a:lnTo>
                              <a:lnTo>
                                <a:pt x="1990" y="177"/>
                              </a:lnTo>
                              <a:lnTo>
                                <a:pt x="1989" y="177"/>
                              </a:lnTo>
                              <a:lnTo>
                                <a:pt x="1987" y="177"/>
                              </a:lnTo>
                              <a:lnTo>
                                <a:pt x="1986" y="177"/>
                              </a:lnTo>
                              <a:lnTo>
                                <a:pt x="1923" y="169"/>
                              </a:lnTo>
                              <a:lnTo>
                                <a:pt x="1890" y="166"/>
                              </a:lnTo>
                              <a:lnTo>
                                <a:pt x="1855" y="166"/>
                              </a:lnTo>
                              <a:lnTo>
                                <a:pt x="1821" y="166"/>
                              </a:lnTo>
                              <a:lnTo>
                                <a:pt x="1725" y="172"/>
                              </a:lnTo>
                              <a:lnTo>
                                <a:pt x="1716" y="172"/>
                              </a:lnTo>
                              <a:lnTo>
                                <a:pt x="1707" y="174"/>
                              </a:lnTo>
                              <a:lnTo>
                                <a:pt x="1699" y="177"/>
                              </a:lnTo>
                              <a:lnTo>
                                <a:pt x="1606" y="201"/>
                              </a:lnTo>
                              <a:lnTo>
                                <a:pt x="1605" y="201"/>
                              </a:lnTo>
                              <a:lnTo>
                                <a:pt x="1602" y="202"/>
                              </a:lnTo>
                              <a:lnTo>
                                <a:pt x="1599" y="202"/>
                              </a:lnTo>
                              <a:lnTo>
                                <a:pt x="1597" y="202"/>
                              </a:lnTo>
                              <a:lnTo>
                                <a:pt x="1594" y="202"/>
                              </a:lnTo>
                              <a:lnTo>
                                <a:pt x="1591" y="202"/>
                              </a:lnTo>
                              <a:lnTo>
                                <a:pt x="1588" y="202"/>
                              </a:lnTo>
                              <a:lnTo>
                                <a:pt x="1587" y="201"/>
                              </a:lnTo>
                              <a:lnTo>
                                <a:pt x="1584" y="201"/>
                              </a:lnTo>
                              <a:lnTo>
                                <a:pt x="1581" y="199"/>
                              </a:lnTo>
                              <a:lnTo>
                                <a:pt x="1579" y="199"/>
                              </a:lnTo>
                              <a:lnTo>
                                <a:pt x="1569" y="195"/>
                              </a:lnTo>
                              <a:lnTo>
                                <a:pt x="1567" y="195"/>
                              </a:lnTo>
                              <a:lnTo>
                                <a:pt x="1564" y="195"/>
                              </a:lnTo>
                              <a:lnTo>
                                <a:pt x="1561" y="193"/>
                              </a:lnTo>
                              <a:lnTo>
                                <a:pt x="1558" y="193"/>
                              </a:lnTo>
                              <a:lnTo>
                                <a:pt x="1557" y="193"/>
                              </a:lnTo>
                              <a:lnTo>
                                <a:pt x="1554" y="193"/>
                              </a:lnTo>
                              <a:lnTo>
                                <a:pt x="1551" y="193"/>
                              </a:lnTo>
                              <a:lnTo>
                                <a:pt x="1548" y="193"/>
                              </a:lnTo>
                              <a:lnTo>
                                <a:pt x="1381" y="220"/>
                              </a:lnTo>
                              <a:lnTo>
                                <a:pt x="1377" y="222"/>
                              </a:lnTo>
                              <a:lnTo>
                                <a:pt x="1372" y="222"/>
                              </a:lnTo>
                              <a:lnTo>
                                <a:pt x="1368" y="223"/>
                              </a:lnTo>
                              <a:lnTo>
                                <a:pt x="1363" y="226"/>
                              </a:lnTo>
                              <a:lnTo>
                                <a:pt x="1360" y="226"/>
                              </a:lnTo>
                              <a:lnTo>
                                <a:pt x="1356" y="228"/>
                              </a:lnTo>
                              <a:lnTo>
                                <a:pt x="1353" y="229"/>
                              </a:lnTo>
                              <a:lnTo>
                                <a:pt x="1348" y="231"/>
                              </a:lnTo>
                              <a:lnTo>
                                <a:pt x="1344" y="231"/>
                              </a:lnTo>
                              <a:lnTo>
                                <a:pt x="1341" y="231"/>
                              </a:lnTo>
                              <a:lnTo>
                                <a:pt x="1101" y="249"/>
                              </a:lnTo>
                              <a:lnTo>
                                <a:pt x="1099" y="249"/>
                              </a:lnTo>
                              <a:lnTo>
                                <a:pt x="1098" y="249"/>
                              </a:lnTo>
                              <a:lnTo>
                                <a:pt x="1098" y="250"/>
                              </a:lnTo>
                              <a:lnTo>
                                <a:pt x="1096" y="250"/>
                              </a:lnTo>
                              <a:lnTo>
                                <a:pt x="1096" y="252"/>
                              </a:lnTo>
                              <a:lnTo>
                                <a:pt x="1095" y="252"/>
                              </a:lnTo>
                              <a:lnTo>
                                <a:pt x="1095" y="253"/>
                              </a:lnTo>
                              <a:lnTo>
                                <a:pt x="1095" y="255"/>
                              </a:lnTo>
                              <a:lnTo>
                                <a:pt x="1095" y="256"/>
                              </a:lnTo>
                              <a:lnTo>
                                <a:pt x="1095" y="279"/>
                              </a:lnTo>
                              <a:lnTo>
                                <a:pt x="1096" y="300"/>
                              </a:lnTo>
                              <a:lnTo>
                                <a:pt x="1099" y="360"/>
                              </a:lnTo>
                              <a:lnTo>
                                <a:pt x="1101" y="384"/>
                              </a:lnTo>
                              <a:lnTo>
                                <a:pt x="1104" y="408"/>
                              </a:lnTo>
                              <a:lnTo>
                                <a:pt x="1107" y="421"/>
                              </a:lnTo>
                              <a:lnTo>
                                <a:pt x="1113" y="442"/>
                              </a:lnTo>
                              <a:lnTo>
                                <a:pt x="1123" y="462"/>
                              </a:lnTo>
                              <a:lnTo>
                                <a:pt x="1129" y="472"/>
                              </a:lnTo>
                              <a:lnTo>
                                <a:pt x="1131" y="474"/>
                              </a:lnTo>
                              <a:lnTo>
                                <a:pt x="1131" y="475"/>
                              </a:lnTo>
                              <a:lnTo>
                                <a:pt x="1131" y="477"/>
                              </a:lnTo>
                              <a:lnTo>
                                <a:pt x="1132" y="478"/>
                              </a:lnTo>
                              <a:lnTo>
                                <a:pt x="1132" y="480"/>
                              </a:lnTo>
                              <a:lnTo>
                                <a:pt x="1132" y="481"/>
                              </a:lnTo>
                              <a:lnTo>
                                <a:pt x="1132" y="483"/>
                              </a:lnTo>
                              <a:lnTo>
                                <a:pt x="1132" y="484"/>
                              </a:lnTo>
                              <a:lnTo>
                                <a:pt x="1132" y="486"/>
                              </a:lnTo>
                              <a:lnTo>
                                <a:pt x="1132" y="487"/>
                              </a:lnTo>
                              <a:lnTo>
                                <a:pt x="1132" y="489"/>
                              </a:lnTo>
                              <a:lnTo>
                                <a:pt x="1132" y="490"/>
                              </a:lnTo>
                              <a:lnTo>
                                <a:pt x="1131" y="492"/>
                              </a:lnTo>
                              <a:lnTo>
                                <a:pt x="1129" y="493"/>
                              </a:lnTo>
                              <a:lnTo>
                                <a:pt x="1129" y="495"/>
                              </a:lnTo>
                              <a:lnTo>
                                <a:pt x="1129" y="496"/>
                              </a:lnTo>
                              <a:lnTo>
                                <a:pt x="1128" y="498"/>
                              </a:lnTo>
                              <a:lnTo>
                                <a:pt x="1111" y="519"/>
                              </a:lnTo>
                              <a:lnTo>
                                <a:pt x="1080" y="562"/>
                              </a:lnTo>
                              <a:lnTo>
                                <a:pt x="1072" y="568"/>
                              </a:lnTo>
                              <a:lnTo>
                                <a:pt x="1071" y="570"/>
                              </a:lnTo>
                              <a:lnTo>
                                <a:pt x="1069" y="571"/>
                              </a:lnTo>
                              <a:lnTo>
                                <a:pt x="1068" y="573"/>
                              </a:lnTo>
                              <a:lnTo>
                                <a:pt x="1066" y="573"/>
                              </a:lnTo>
                              <a:lnTo>
                                <a:pt x="951" y="630"/>
                              </a:lnTo>
                              <a:lnTo>
                                <a:pt x="919" y="645"/>
                              </a:lnTo>
                              <a:lnTo>
                                <a:pt x="853" y="678"/>
                              </a:lnTo>
                              <a:lnTo>
                                <a:pt x="850" y="679"/>
                              </a:lnTo>
                              <a:lnTo>
                                <a:pt x="846" y="681"/>
                              </a:lnTo>
                              <a:lnTo>
                                <a:pt x="841" y="682"/>
                              </a:lnTo>
                              <a:lnTo>
                                <a:pt x="838" y="684"/>
                              </a:lnTo>
                              <a:lnTo>
                                <a:pt x="834" y="684"/>
                              </a:lnTo>
                              <a:lnTo>
                                <a:pt x="829" y="685"/>
                              </a:lnTo>
                              <a:lnTo>
                                <a:pt x="825" y="685"/>
                              </a:lnTo>
                              <a:lnTo>
                                <a:pt x="793" y="685"/>
                              </a:lnTo>
                              <a:lnTo>
                                <a:pt x="790" y="685"/>
                              </a:lnTo>
                              <a:lnTo>
                                <a:pt x="787" y="687"/>
                              </a:lnTo>
                              <a:lnTo>
                                <a:pt x="786" y="687"/>
                              </a:lnTo>
                              <a:lnTo>
                                <a:pt x="783" y="687"/>
                              </a:lnTo>
                              <a:lnTo>
                                <a:pt x="780" y="688"/>
                              </a:lnTo>
                              <a:lnTo>
                                <a:pt x="759" y="696"/>
                              </a:lnTo>
                              <a:lnTo>
                                <a:pt x="708" y="712"/>
                              </a:lnTo>
                              <a:lnTo>
                                <a:pt x="705" y="714"/>
                              </a:lnTo>
                              <a:lnTo>
                                <a:pt x="703" y="714"/>
                              </a:lnTo>
                              <a:lnTo>
                                <a:pt x="700" y="715"/>
                              </a:lnTo>
                              <a:lnTo>
                                <a:pt x="697" y="715"/>
                              </a:lnTo>
                              <a:lnTo>
                                <a:pt x="696" y="715"/>
                              </a:lnTo>
                              <a:lnTo>
                                <a:pt x="679" y="715"/>
                              </a:lnTo>
                              <a:lnTo>
                                <a:pt x="678" y="715"/>
                              </a:lnTo>
                              <a:lnTo>
                                <a:pt x="678" y="717"/>
                              </a:lnTo>
                              <a:lnTo>
                                <a:pt x="676" y="717"/>
                              </a:lnTo>
                              <a:lnTo>
                                <a:pt x="676" y="718"/>
                              </a:lnTo>
                              <a:lnTo>
                                <a:pt x="675" y="718"/>
                              </a:lnTo>
                              <a:lnTo>
                                <a:pt x="675" y="720"/>
                              </a:lnTo>
                              <a:lnTo>
                                <a:pt x="675" y="721"/>
                              </a:lnTo>
                              <a:lnTo>
                                <a:pt x="685" y="850"/>
                              </a:lnTo>
                              <a:lnTo>
                                <a:pt x="685" y="852"/>
                              </a:lnTo>
                              <a:lnTo>
                                <a:pt x="685" y="853"/>
                              </a:lnTo>
                              <a:lnTo>
                                <a:pt x="685" y="855"/>
                              </a:lnTo>
                              <a:lnTo>
                                <a:pt x="684" y="855"/>
                              </a:lnTo>
                              <a:lnTo>
                                <a:pt x="684" y="856"/>
                              </a:lnTo>
                              <a:lnTo>
                                <a:pt x="682" y="856"/>
                              </a:lnTo>
                              <a:lnTo>
                                <a:pt x="681" y="856"/>
                              </a:lnTo>
                              <a:lnTo>
                                <a:pt x="615" y="862"/>
                              </a:lnTo>
                              <a:lnTo>
                                <a:pt x="609" y="865"/>
                              </a:lnTo>
                              <a:lnTo>
                                <a:pt x="607" y="867"/>
                              </a:lnTo>
                              <a:lnTo>
                                <a:pt x="604" y="868"/>
                              </a:lnTo>
                              <a:lnTo>
                                <a:pt x="555" y="895"/>
                              </a:lnTo>
                              <a:lnTo>
                                <a:pt x="541" y="903"/>
                              </a:lnTo>
                              <a:lnTo>
                                <a:pt x="540" y="903"/>
                              </a:lnTo>
                              <a:lnTo>
                                <a:pt x="535" y="903"/>
                              </a:lnTo>
                              <a:lnTo>
                                <a:pt x="532" y="903"/>
                              </a:lnTo>
                              <a:lnTo>
                                <a:pt x="529" y="903"/>
                              </a:lnTo>
                              <a:lnTo>
                                <a:pt x="525" y="903"/>
                              </a:lnTo>
                              <a:lnTo>
                                <a:pt x="507" y="900"/>
                              </a:lnTo>
                              <a:lnTo>
                                <a:pt x="477" y="892"/>
                              </a:lnTo>
                              <a:lnTo>
                                <a:pt x="469" y="889"/>
                              </a:lnTo>
                              <a:lnTo>
                                <a:pt x="427" y="877"/>
                              </a:lnTo>
                              <a:lnTo>
                                <a:pt x="418" y="874"/>
                              </a:lnTo>
                              <a:lnTo>
                                <a:pt x="409" y="873"/>
                              </a:lnTo>
                              <a:lnTo>
                                <a:pt x="400" y="873"/>
                              </a:lnTo>
                              <a:lnTo>
                                <a:pt x="391" y="871"/>
                              </a:lnTo>
                              <a:lnTo>
                                <a:pt x="382" y="871"/>
                              </a:lnTo>
                              <a:lnTo>
                                <a:pt x="312" y="876"/>
                              </a:lnTo>
                              <a:lnTo>
                                <a:pt x="303" y="877"/>
                              </a:lnTo>
                              <a:lnTo>
                                <a:pt x="201" y="882"/>
                              </a:lnTo>
                              <a:lnTo>
                                <a:pt x="196" y="883"/>
                              </a:lnTo>
                              <a:lnTo>
                                <a:pt x="193" y="883"/>
                              </a:lnTo>
                              <a:lnTo>
                                <a:pt x="190" y="883"/>
                              </a:lnTo>
                              <a:lnTo>
                                <a:pt x="186" y="885"/>
                              </a:lnTo>
                              <a:lnTo>
                                <a:pt x="183" y="886"/>
                              </a:lnTo>
                              <a:lnTo>
                                <a:pt x="180" y="888"/>
                              </a:lnTo>
                              <a:lnTo>
                                <a:pt x="177" y="889"/>
                              </a:lnTo>
                              <a:lnTo>
                                <a:pt x="174" y="891"/>
                              </a:lnTo>
                              <a:lnTo>
                                <a:pt x="171" y="892"/>
                              </a:lnTo>
                              <a:lnTo>
                                <a:pt x="130" y="921"/>
                              </a:lnTo>
                              <a:lnTo>
                                <a:pt x="102" y="940"/>
                              </a:lnTo>
                              <a:lnTo>
                                <a:pt x="55" y="972"/>
                              </a:lnTo>
                              <a:lnTo>
                                <a:pt x="10" y="1002"/>
                              </a:lnTo>
                              <a:lnTo>
                                <a:pt x="0" y="1009"/>
                              </a:lnTo>
                            </a:path>
                          </a:pathLst>
                        </a:custGeom>
                        <a:noFill/>
                        <a:ln w="25400">
                          <a:solidFill>
                            <a:srgbClr val="A850FF"/>
                          </a:solidFill>
                          <a:prstDash val="solid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zh-TW" altLang="en-US"/>
                        </a:p>
                      </p:txBody>
                    </p:sp>
                  </p:grpSp>
                  <p:grpSp>
                    <p:nvGrpSpPr>
                      <p:cNvPr id="146" name="群組 3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195638" y="750888"/>
                        <a:ext cx="1747837" cy="4251325"/>
                        <a:chOff x="3195638" y="750888"/>
                        <a:chExt cx="1747837" cy="4251325"/>
                      </a:xfrm>
                    </p:grpSpPr>
                    <p:sp>
                      <p:nvSpPr>
                        <p:cNvPr id="147" name="Line 2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62375" y="3500438"/>
                          <a:ext cx="12700" cy="11113"/>
                        </a:xfrm>
                        <a:prstGeom prst="line">
                          <a:avLst/>
                        </a:prstGeom>
                        <a:noFill/>
                        <a:ln w="38100">
                          <a:solidFill>
                            <a:srgbClr val="90909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zh-TW" altLang="en-US"/>
                        </a:p>
                      </p:txBody>
                    </p:sp>
                    <p:grpSp>
                      <p:nvGrpSpPr>
                        <p:cNvPr id="148" name="群組 3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722688" y="3435350"/>
                          <a:ext cx="544512" cy="331788"/>
                          <a:chOff x="3722688" y="3435350"/>
                          <a:chExt cx="544512" cy="331788"/>
                        </a:xfrm>
                      </p:grpSpPr>
                      <p:sp>
                        <p:nvSpPr>
                          <p:cNvPr id="186" name="Freeform 2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775075" y="3511551"/>
                            <a:ext cx="492125" cy="255588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57" y="45"/>
                              </a:cxn>
                              <a:cxn ang="0">
                                <a:pos x="93" y="70"/>
                              </a:cxn>
                              <a:cxn ang="0">
                                <a:pos x="114" y="82"/>
                              </a:cxn>
                              <a:cxn ang="0">
                                <a:pos x="136" y="91"/>
                              </a:cxn>
                              <a:cxn ang="0">
                                <a:pos x="160" y="99"/>
                              </a:cxn>
                              <a:cxn ang="0">
                                <a:pos x="270" y="130"/>
                              </a:cxn>
                              <a:cxn ang="0">
                                <a:pos x="349" y="151"/>
                              </a:cxn>
                              <a:cxn ang="0">
                                <a:pos x="358" y="153"/>
                              </a:cxn>
                              <a:cxn ang="0">
                                <a:pos x="369" y="153"/>
                              </a:cxn>
                              <a:cxn ang="0">
                                <a:pos x="378" y="151"/>
                              </a:cxn>
                              <a:cxn ang="0">
                                <a:pos x="412" y="144"/>
                              </a:cxn>
                              <a:cxn ang="0">
                                <a:pos x="423" y="142"/>
                              </a:cxn>
                              <a:cxn ang="0">
                                <a:pos x="433" y="142"/>
                              </a:cxn>
                              <a:cxn ang="0">
                                <a:pos x="444" y="144"/>
                              </a:cxn>
                              <a:cxn ang="0">
                                <a:pos x="493" y="156"/>
                              </a:cxn>
                              <a:cxn ang="0">
                                <a:pos x="571" y="177"/>
                              </a:cxn>
                              <a:cxn ang="0">
                                <a:pos x="606" y="186"/>
                              </a:cxn>
                              <a:cxn ang="0">
                                <a:pos x="607" y="187"/>
                              </a:cxn>
                              <a:cxn ang="0">
                                <a:pos x="609" y="189"/>
                              </a:cxn>
                              <a:cxn ang="0">
                                <a:pos x="610" y="190"/>
                              </a:cxn>
                              <a:cxn ang="0">
                                <a:pos x="610" y="193"/>
                              </a:cxn>
                              <a:cxn ang="0">
                                <a:pos x="610" y="196"/>
                              </a:cxn>
                              <a:cxn ang="0">
                                <a:pos x="607" y="211"/>
                              </a:cxn>
                              <a:cxn ang="0">
                                <a:pos x="604" y="240"/>
                              </a:cxn>
                              <a:cxn ang="0">
                                <a:pos x="604" y="288"/>
                              </a:cxn>
                              <a:cxn ang="0">
                                <a:pos x="607" y="318"/>
                              </a:cxn>
                              <a:cxn ang="0">
                                <a:pos x="610" y="340"/>
                              </a:cxn>
                              <a:cxn ang="0">
                                <a:pos x="610" y="352"/>
                              </a:cxn>
                              <a:cxn ang="0">
                                <a:pos x="612" y="354"/>
                              </a:cxn>
                              <a:cxn ang="0">
                                <a:pos x="613" y="355"/>
                              </a:cxn>
                              <a:cxn ang="0">
                                <a:pos x="615" y="357"/>
                              </a:cxn>
                              <a:cxn ang="0">
                                <a:pos x="645" y="361"/>
                              </a:cxn>
                              <a:cxn ang="0">
                                <a:pos x="693" y="372"/>
                              </a:cxn>
                              <a:cxn ang="0">
                                <a:pos x="697" y="373"/>
                              </a:cxn>
                              <a:cxn ang="0">
                                <a:pos x="702" y="373"/>
                              </a:cxn>
                              <a:cxn ang="0">
                                <a:pos x="705" y="372"/>
                              </a:cxn>
                              <a:cxn ang="0">
                                <a:pos x="808" y="361"/>
                              </a:cxn>
                              <a:cxn ang="0">
                                <a:pos x="811" y="361"/>
                              </a:cxn>
                              <a:cxn ang="0">
                                <a:pos x="814" y="361"/>
                              </a:cxn>
                              <a:cxn ang="0">
                                <a:pos x="816" y="363"/>
                              </a:cxn>
                              <a:cxn ang="0">
                                <a:pos x="817" y="364"/>
                              </a:cxn>
                              <a:cxn ang="0">
                                <a:pos x="825" y="387"/>
                              </a:cxn>
                              <a:cxn ang="0">
                                <a:pos x="829" y="391"/>
                              </a:cxn>
                              <a:cxn ang="0">
                                <a:pos x="832" y="396"/>
                              </a:cxn>
                              <a:cxn ang="0">
                                <a:pos x="837" y="399"/>
                              </a:cxn>
                              <a:cxn ang="0">
                                <a:pos x="841" y="402"/>
                              </a:cxn>
                              <a:cxn ang="0">
                                <a:pos x="931" y="471"/>
                              </a:cxn>
                              <a:cxn ang="0">
                                <a:pos x="931" y="474"/>
                              </a:cxn>
                              <a:cxn ang="0">
                                <a:pos x="930" y="475"/>
                              </a:cxn>
                            </a:cxnLst>
                            <a:rect l="0" t="0" r="r" b="b"/>
                            <a:pathLst>
                              <a:path w="931" h="484">
                                <a:moveTo>
                                  <a:pt x="0" y="0"/>
                                </a:moveTo>
                                <a:lnTo>
                                  <a:pt x="57" y="45"/>
                                </a:lnTo>
                                <a:lnTo>
                                  <a:pt x="84" y="64"/>
                                </a:lnTo>
                                <a:lnTo>
                                  <a:pt x="93" y="70"/>
                                </a:lnTo>
                                <a:lnTo>
                                  <a:pt x="103" y="78"/>
                                </a:lnTo>
                                <a:lnTo>
                                  <a:pt x="114" y="82"/>
                                </a:lnTo>
                                <a:lnTo>
                                  <a:pt x="126" y="88"/>
                                </a:lnTo>
                                <a:lnTo>
                                  <a:pt x="136" y="91"/>
                                </a:lnTo>
                                <a:lnTo>
                                  <a:pt x="148" y="96"/>
                                </a:lnTo>
                                <a:lnTo>
                                  <a:pt x="160" y="99"/>
                                </a:lnTo>
                                <a:lnTo>
                                  <a:pt x="172" y="100"/>
                                </a:lnTo>
                                <a:lnTo>
                                  <a:pt x="270" y="130"/>
                                </a:lnTo>
                                <a:lnTo>
                                  <a:pt x="345" y="150"/>
                                </a:lnTo>
                                <a:lnTo>
                                  <a:pt x="349" y="151"/>
                                </a:lnTo>
                                <a:lnTo>
                                  <a:pt x="354" y="151"/>
                                </a:lnTo>
                                <a:lnTo>
                                  <a:pt x="358" y="153"/>
                                </a:lnTo>
                                <a:lnTo>
                                  <a:pt x="363" y="153"/>
                                </a:lnTo>
                                <a:lnTo>
                                  <a:pt x="369" y="153"/>
                                </a:lnTo>
                                <a:lnTo>
                                  <a:pt x="373" y="151"/>
                                </a:lnTo>
                                <a:lnTo>
                                  <a:pt x="378" y="151"/>
                                </a:lnTo>
                                <a:lnTo>
                                  <a:pt x="394" y="147"/>
                                </a:lnTo>
                                <a:lnTo>
                                  <a:pt x="412" y="144"/>
                                </a:lnTo>
                                <a:lnTo>
                                  <a:pt x="418" y="142"/>
                                </a:lnTo>
                                <a:lnTo>
                                  <a:pt x="423" y="142"/>
                                </a:lnTo>
                                <a:lnTo>
                                  <a:pt x="429" y="142"/>
                                </a:lnTo>
                                <a:lnTo>
                                  <a:pt x="433" y="142"/>
                                </a:lnTo>
                                <a:lnTo>
                                  <a:pt x="438" y="142"/>
                                </a:lnTo>
                                <a:lnTo>
                                  <a:pt x="444" y="144"/>
                                </a:lnTo>
                                <a:lnTo>
                                  <a:pt x="448" y="144"/>
                                </a:lnTo>
                                <a:lnTo>
                                  <a:pt x="493" y="156"/>
                                </a:lnTo>
                                <a:lnTo>
                                  <a:pt x="532" y="168"/>
                                </a:lnTo>
                                <a:lnTo>
                                  <a:pt x="571" y="177"/>
                                </a:lnTo>
                                <a:lnTo>
                                  <a:pt x="604" y="186"/>
                                </a:lnTo>
                                <a:lnTo>
                                  <a:pt x="606" y="186"/>
                                </a:lnTo>
                                <a:lnTo>
                                  <a:pt x="607" y="186"/>
                                </a:lnTo>
                                <a:lnTo>
                                  <a:pt x="607" y="187"/>
                                </a:lnTo>
                                <a:lnTo>
                                  <a:pt x="609" y="187"/>
                                </a:lnTo>
                                <a:lnTo>
                                  <a:pt x="609" y="189"/>
                                </a:lnTo>
                                <a:lnTo>
                                  <a:pt x="610" y="189"/>
                                </a:lnTo>
                                <a:lnTo>
                                  <a:pt x="610" y="190"/>
                                </a:lnTo>
                                <a:lnTo>
                                  <a:pt x="610" y="192"/>
                                </a:lnTo>
                                <a:lnTo>
                                  <a:pt x="610" y="193"/>
                                </a:lnTo>
                                <a:lnTo>
                                  <a:pt x="610" y="195"/>
                                </a:lnTo>
                                <a:lnTo>
                                  <a:pt x="610" y="196"/>
                                </a:lnTo>
                                <a:lnTo>
                                  <a:pt x="609" y="198"/>
                                </a:lnTo>
                                <a:lnTo>
                                  <a:pt x="607" y="211"/>
                                </a:lnTo>
                                <a:lnTo>
                                  <a:pt x="606" y="225"/>
                                </a:lnTo>
                                <a:lnTo>
                                  <a:pt x="604" y="240"/>
                                </a:lnTo>
                                <a:lnTo>
                                  <a:pt x="604" y="264"/>
                                </a:lnTo>
                                <a:lnTo>
                                  <a:pt x="604" y="288"/>
                                </a:lnTo>
                                <a:lnTo>
                                  <a:pt x="607" y="312"/>
                                </a:lnTo>
                                <a:lnTo>
                                  <a:pt x="607" y="318"/>
                                </a:lnTo>
                                <a:lnTo>
                                  <a:pt x="609" y="328"/>
                                </a:lnTo>
                                <a:lnTo>
                                  <a:pt x="610" y="340"/>
                                </a:lnTo>
                                <a:lnTo>
                                  <a:pt x="610" y="351"/>
                                </a:lnTo>
                                <a:lnTo>
                                  <a:pt x="610" y="352"/>
                                </a:lnTo>
                                <a:lnTo>
                                  <a:pt x="610" y="354"/>
                                </a:lnTo>
                                <a:lnTo>
                                  <a:pt x="612" y="354"/>
                                </a:lnTo>
                                <a:lnTo>
                                  <a:pt x="612" y="355"/>
                                </a:lnTo>
                                <a:lnTo>
                                  <a:pt x="613" y="355"/>
                                </a:lnTo>
                                <a:lnTo>
                                  <a:pt x="615" y="355"/>
                                </a:lnTo>
                                <a:lnTo>
                                  <a:pt x="615" y="357"/>
                                </a:lnTo>
                                <a:lnTo>
                                  <a:pt x="624" y="357"/>
                                </a:lnTo>
                                <a:lnTo>
                                  <a:pt x="645" y="361"/>
                                </a:lnTo>
                                <a:lnTo>
                                  <a:pt x="691" y="372"/>
                                </a:lnTo>
                                <a:lnTo>
                                  <a:pt x="693" y="372"/>
                                </a:lnTo>
                                <a:lnTo>
                                  <a:pt x="696" y="372"/>
                                </a:lnTo>
                                <a:lnTo>
                                  <a:pt x="697" y="373"/>
                                </a:lnTo>
                                <a:lnTo>
                                  <a:pt x="699" y="373"/>
                                </a:lnTo>
                                <a:lnTo>
                                  <a:pt x="702" y="373"/>
                                </a:lnTo>
                                <a:lnTo>
                                  <a:pt x="703" y="372"/>
                                </a:lnTo>
                                <a:lnTo>
                                  <a:pt x="705" y="372"/>
                                </a:lnTo>
                                <a:lnTo>
                                  <a:pt x="807" y="361"/>
                                </a:lnTo>
                                <a:lnTo>
                                  <a:pt x="808" y="361"/>
                                </a:lnTo>
                                <a:lnTo>
                                  <a:pt x="810" y="361"/>
                                </a:lnTo>
                                <a:lnTo>
                                  <a:pt x="811" y="361"/>
                                </a:lnTo>
                                <a:lnTo>
                                  <a:pt x="813" y="361"/>
                                </a:lnTo>
                                <a:lnTo>
                                  <a:pt x="814" y="361"/>
                                </a:lnTo>
                                <a:lnTo>
                                  <a:pt x="814" y="363"/>
                                </a:lnTo>
                                <a:lnTo>
                                  <a:pt x="816" y="363"/>
                                </a:lnTo>
                                <a:lnTo>
                                  <a:pt x="816" y="364"/>
                                </a:lnTo>
                                <a:lnTo>
                                  <a:pt x="817" y="364"/>
                                </a:lnTo>
                                <a:lnTo>
                                  <a:pt x="825" y="384"/>
                                </a:lnTo>
                                <a:lnTo>
                                  <a:pt x="825" y="387"/>
                                </a:lnTo>
                                <a:lnTo>
                                  <a:pt x="826" y="388"/>
                                </a:lnTo>
                                <a:lnTo>
                                  <a:pt x="829" y="391"/>
                                </a:lnTo>
                                <a:lnTo>
                                  <a:pt x="831" y="393"/>
                                </a:lnTo>
                                <a:lnTo>
                                  <a:pt x="832" y="396"/>
                                </a:lnTo>
                                <a:lnTo>
                                  <a:pt x="834" y="397"/>
                                </a:lnTo>
                                <a:lnTo>
                                  <a:pt x="837" y="399"/>
                                </a:lnTo>
                                <a:lnTo>
                                  <a:pt x="838" y="400"/>
                                </a:lnTo>
                                <a:lnTo>
                                  <a:pt x="841" y="402"/>
                                </a:lnTo>
                                <a:lnTo>
                                  <a:pt x="877" y="418"/>
                                </a:lnTo>
                                <a:lnTo>
                                  <a:pt x="931" y="471"/>
                                </a:lnTo>
                                <a:lnTo>
                                  <a:pt x="931" y="472"/>
                                </a:lnTo>
                                <a:lnTo>
                                  <a:pt x="931" y="474"/>
                                </a:lnTo>
                                <a:lnTo>
                                  <a:pt x="931" y="475"/>
                                </a:lnTo>
                                <a:lnTo>
                                  <a:pt x="930" y="475"/>
                                </a:lnTo>
                                <a:lnTo>
                                  <a:pt x="915" y="484"/>
                                </a:lnTo>
                              </a:path>
                            </a:pathLst>
                          </a:custGeom>
                          <a:noFill/>
                          <a:ln w="381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eaLnBrk="1" hangingPunct="1">
                              <a:defRPr/>
                            </a:pPr>
                            <a:endParaRPr lang="zh-TW" altLang="en-US">
                              <a:latin typeface="Arial" charset="0"/>
                              <a:ea typeface="新細明體" charset="-120"/>
                            </a:endParaRPr>
                          </a:p>
                        </p:txBody>
                      </p:sp>
                      <p:sp>
                        <p:nvSpPr>
                          <p:cNvPr id="187" name="Freeform 2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722688" y="3435351"/>
                            <a:ext cx="39687" cy="65088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8" y="5"/>
                              </a:cxn>
                              <a:cxn ang="0">
                                <a:pos x="17" y="11"/>
                              </a:cxn>
                              <a:cxn ang="0">
                                <a:pos x="18" y="12"/>
                              </a:cxn>
                              <a:cxn ang="0">
                                <a:pos x="27" y="33"/>
                              </a:cxn>
                              <a:cxn ang="0">
                                <a:pos x="33" y="47"/>
                              </a:cxn>
                              <a:cxn ang="0">
                                <a:pos x="45" y="74"/>
                              </a:cxn>
                              <a:cxn ang="0">
                                <a:pos x="59" y="96"/>
                              </a:cxn>
                              <a:cxn ang="0">
                                <a:pos x="69" y="113"/>
                              </a:cxn>
                              <a:cxn ang="0">
                                <a:pos x="71" y="116"/>
                              </a:cxn>
                              <a:cxn ang="0">
                                <a:pos x="75" y="122"/>
                              </a:cxn>
                            </a:cxnLst>
                            <a:rect l="0" t="0" r="r" b="b"/>
                            <a:pathLst>
                              <a:path w="75" h="122">
                                <a:moveTo>
                                  <a:pt x="0" y="0"/>
                                </a:moveTo>
                                <a:lnTo>
                                  <a:pt x="8" y="5"/>
                                </a:lnTo>
                                <a:lnTo>
                                  <a:pt x="17" y="11"/>
                                </a:lnTo>
                                <a:lnTo>
                                  <a:pt x="18" y="12"/>
                                </a:lnTo>
                                <a:lnTo>
                                  <a:pt x="27" y="33"/>
                                </a:lnTo>
                                <a:lnTo>
                                  <a:pt x="33" y="47"/>
                                </a:lnTo>
                                <a:lnTo>
                                  <a:pt x="45" y="74"/>
                                </a:lnTo>
                                <a:lnTo>
                                  <a:pt x="59" y="96"/>
                                </a:lnTo>
                                <a:lnTo>
                                  <a:pt x="69" y="113"/>
                                </a:lnTo>
                                <a:lnTo>
                                  <a:pt x="71" y="116"/>
                                </a:lnTo>
                                <a:lnTo>
                                  <a:pt x="75" y="122"/>
                                </a:lnTo>
                              </a:path>
                            </a:pathLst>
                          </a:custGeom>
                          <a:noFill/>
                          <a:ln w="381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eaLnBrk="1" hangingPunct="1">
                              <a:defRPr/>
                            </a:pPr>
                            <a:endParaRPr lang="zh-TW" altLang="en-US">
                              <a:latin typeface="Arial" charset="0"/>
                              <a:ea typeface="新細明體" charset="-12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49" name="群組 3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944938" y="3316288"/>
                          <a:ext cx="125413" cy="804862"/>
                          <a:chOff x="3944938" y="3316288"/>
                          <a:chExt cx="125413" cy="804862"/>
                        </a:xfrm>
                      </p:grpSpPr>
                      <p:sp>
                        <p:nvSpPr>
                          <p:cNvPr id="184" name="Freeform 2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987800" y="3905250"/>
                            <a:ext cx="17463" cy="215900"/>
                          </a:xfrm>
                          <a:custGeom>
                            <a:avLst/>
                            <a:gdLst>
                              <a:gd name="T0" fmla="*/ 2147483646 w 32"/>
                              <a:gd name="T1" fmla="*/ 0 h 408"/>
                              <a:gd name="T2" fmla="*/ 2147483646 w 32"/>
                              <a:gd name="T3" fmla="*/ 2147483646 h 408"/>
                              <a:gd name="T4" fmla="*/ 2147483646 w 32"/>
                              <a:gd name="T5" fmla="*/ 2147483646 h 408"/>
                              <a:gd name="T6" fmla="*/ 2147483646 w 32"/>
                              <a:gd name="T7" fmla="*/ 2147483646 h 408"/>
                              <a:gd name="T8" fmla="*/ 2147483646 w 32"/>
                              <a:gd name="T9" fmla="*/ 2147483646 h 408"/>
                              <a:gd name="T10" fmla="*/ 0 w 32"/>
                              <a:gd name="T11" fmla="*/ 2147483646 h 408"/>
                              <a:gd name="T12" fmla="*/ 0 w 32"/>
                              <a:gd name="T13" fmla="*/ 2147483646 h 408"/>
                              <a:gd name="T14" fmla="*/ 0 w 32"/>
                              <a:gd name="T15" fmla="*/ 2147483646 h 408"/>
                              <a:gd name="T16" fmla="*/ 0 w 32"/>
                              <a:gd name="T17" fmla="*/ 2147483646 h 408"/>
                              <a:gd name="T18" fmla="*/ 0 60000 65536"/>
                              <a:gd name="T19" fmla="*/ 0 60000 65536"/>
                              <a:gd name="T20" fmla="*/ 0 60000 65536"/>
                              <a:gd name="T21" fmla="*/ 0 60000 65536"/>
                              <a:gd name="T22" fmla="*/ 0 60000 65536"/>
                              <a:gd name="T23" fmla="*/ 0 60000 65536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w 32"/>
                              <a:gd name="T28" fmla="*/ 0 h 408"/>
                              <a:gd name="T29" fmla="*/ 32 w 32"/>
                              <a:gd name="T30" fmla="*/ 408 h 408"/>
                            </a:gdLst>
                            <a:ahLst/>
                            <a:cxnLst>
                              <a:cxn ang="T18">
                                <a:pos x="T0" y="T1"/>
                              </a:cxn>
                              <a:cxn ang="T19">
                                <a:pos x="T2" y="T3"/>
                              </a:cxn>
                              <a:cxn ang="T20">
                                <a:pos x="T4" y="T5"/>
                              </a:cxn>
                              <a:cxn ang="T21">
                                <a:pos x="T6" y="T7"/>
                              </a:cxn>
                              <a:cxn ang="T22">
                                <a:pos x="T8" y="T9"/>
                              </a:cxn>
                              <a:cxn ang="T23">
                                <a:pos x="T10" y="T11"/>
                              </a:cxn>
                              <a:cxn ang="T24">
                                <a:pos x="T12" y="T13"/>
                              </a:cxn>
                              <a:cxn ang="T25">
                                <a:pos x="T14" y="T15"/>
                              </a:cxn>
                              <a:cxn ang="T26">
                                <a:pos x="T16" y="T17"/>
                              </a:cxn>
                            </a:cxnLst>
                            <a:rect l="T27" t="T28" r="T29" b="T30"/>
                            <a:pathLst>
                              <a:path w="32" h="408">
                                <a:moveTo>
                                  <a:pt x="32" y="0"/>
                                </a:moveTo>
                                <a:lnTo>
                                  <a:pt x="30" y="9"/>
                                </a:lnTo>
                                <a:lnTo>
                                  <a:pt x="21" y="133"/>
                                </a:lnTo>
                                <a:lnTo>
                                  <a:pt x="12" y="259"/>
                                </a:lnTo>
                                <a:lnTo>
                                  <a:pt x="6" y="348"/>
                                </a:lnTo>
                                <a:lnTo>
                                  <a:pt x="0" y="403"/>
                                </a:lnTo>
                                <a:lnTo>
                                  <a:pt x="0" y="405"/>
                                </a:lnTo>
                                <a:lnTo>
                                  <a:pt x="0" y="406"/>
                                </a:lnTo>
                                <a:lnTo>
                                  <a:pt x="0" y="408"/>
                                </a:lnTo>
                              </a:path>
                            </a:pathLst>
                          </a:custGeom>
                          <a:noFill/>
                          <a:ln w="38100">
                            <a:solidFill>
                              <a:srgbClr val="3030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185" name="Freeform 2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944938" y="3316288"/>
                            <a:ext cx="125413" cy="588963"/>
                          </a:xfrm>
                          <a:custGeom>
                            <a:avLst/>
                            <a:gdLst>
                              <a:gd name="T0" fmla="*/ 2147483646 w 237"/>
                              <a:gd name="T1" fmla="*/ 2147483646 h 1113"/>
                              <a:gd name="T2" fmla="*/ 2147483646 w 237"/>
                              <a:gd name="T3" fmla="*/ 2147483646 h 1113"/>
                              <a:gd name="T4" fmla="*/ 2147483646 w 237"/>
                              <a:gd name="T5" fmla="*/ 2147483646 h 1113"/>
                              <a:gd name="T6" fmla="*/ 2147483646 w 237"/>
                              <a:gd name="T7" fmla="*/ 2147483646 h 1113"/>
                              <a:gd name="T8" fmla="*/ 2147483646 w 237"/>
                              <a:gd name="T9" fmla="*/ 2147483646 h 1113"/>
                              <a:gd name="T10" fmla="*/ 2147483646 w 237"/>
                              <a:gd name="T11" fmla="*/ 2147483646 h 1113"/>
                              <a:gd name="T12" fmla="*/ 2147483646 w 237"/>
                              <a:gd name="T13" fmla="*/ 2147483646 h 1113"/>
                              <a:gd name="T14" fmla="*/ 2147483646 w 237"/>
                              <a:gd name="T15" fmla="*/ 2147483646 h 1113"/>
                              <a:gd name="T16" fmla="*/ 2147483646 w 237"/>
                              <a:gd name="T17" fmla="*/ 2147483646 h 1113"/>
                              <a:gd name="T18" fmla="*/ 2147483646 w 237"/>
                              <a:gd name="T19" fmla="*/ 2147483646 h 1113"/>
                              <a:gd name="T20" fmla="*/ 2147483646 w 237"/>
                              <a:gd name="T21" fmla="*/ 2147483646 h 1113"/>
                              <a:gd name="T22" fmla="*/ 2147483646 w 237"/>
                              <a:gd name="T23" fmla="*/ 2147483646 h 1113"/>
                              <a:gd name="T24" fmla="*/ 2147483646 w 237"/>
                              <a:gd name="T25" fmla="*/ 2147483646 h 1113"/>
                              <a:gd name="T26" fmla="*/ 2147483646 w 237"/>
                              <a:gd name="T27" fmla="*/ 2147483646 h 1113"/>
                              <a:gd name="T28" fmla="*/ 2147483646 w 237"/>
                              <a:gd name="T29" fmla="*/ 2147483646 h 1113"/>
                              <a:gd name="T30" fmla="*/ 2147483646 w 237"/>
                              <a:gd name="T31" fmla="*/ 2147483646 h 1113"/>
                              <a:gd name="T32" fmla="*/ 2147483646 w 237"/>
                              <a:gd name="T33" fmla="*/ 2147483646 h 1113"/>
                              <a:gd name="T34" fmla="*/ 2147483646 w 237"/>
                              <a:gd name="T35" fmla="*/ 2147483646 h 1113"/>
                              <a:gd name="T36" fmla="*/ 2147483646 w 237"/>
                              <a:gd name="T37" fmla="*/ 2147483646 h 1113"/>
                              <a:gd name="T38" fmla="*/ 2147483646 w 237"/>
                              <a:gd name="T39" fmla="*/ 2147483646 h 1113"/>
                              <a:gd name="T40" fmla="*/ 2147483646 w 237"/>
                              <a:gd name="T41" fmla="*/ 2147483646 h 1113"/>
                              <a:gd name="T42" fmla="*/ 2147483646 w 237"/>
                              <a:gd name="T43" fmla="*/ 2147483646 h 1113"/>
                              <a:gd name="T44" fmla="*/ 2147483646 w 237"/>
                              <a:gd name="T45" fmla="*/ 2147483646 h 1113"/>
                              <a:gd name="T46" fmla="*/ 2147483646 w 237"/>
                              <a:gd name="T47" fmla="*/ 2147483646 h 1113"/>
                              <a:gd name="T48" fmla="*/ 2147483646 w 237"/>
                              <a:gd name="T49" fmla="*/ 2147483646 h 1113"/>
                              <a:gd name="T50" fmla="*/ 2147483646 w 237"/>
                              <a:gd name="T51" fmla="*/ 2147483646 h 1113"/>
                              <a:gd name="T52" fmla="*/ 2147483646 w 237"/>
                              <a:gd name="T53" fmla="*/ 2147483646 h 1113"/>
                              <a:gd name="T54" fmla="*/ 2147483646 w 237"/>
                              <a:gd name="T55" fmla="*/ 2147483646 h 1113"/>
                              <a:gd name="T56" fmla="*/ 2147483646 w 237"/>
                              <a:gd name="T57" fmla="*/ 2147483646 h 1113"/>
                              <a:gd name="T58" fmla="*/ 2147483646 w 237"/>
                              <a:gd name="T59" fmla="*/ 2147483646 h 1113"/>
                              <a:gd name="T60" fmla="*/ 2147483646 w 237"/>
                              <a:gd name="T61" fmla="*/ 2147483646 h 1113"/>
                              <a:gd name="T62" fmla="*/ 2147483646 w 237"/>
                              <a:gd name="T63" fmla="*/ 2147483646 h 1113"/>
                              <a:gd name="T64" fmla="*/ 2147483646 w 237"/>
                              <a:gd name="T65" fmla="*/ 2147483646 h 1113"/>
                              <a:gd name="T66" fmla="*/ 2147483646 w 237"/>
                              <a:gd name="T67" fmla="*/ 2147483646 h 1113"/>
                              <a:gd name="T68" fmla="*/ 2147483646 w 237"/>
                              <a:gd name="T69" fmla="*/ 2147483646 h 1113"/>
                              <a:gd name="T70" fmla="*/ 2147483646 w 237"/>
                              <a:gd name="T71" fmla="*/ 2147483646 h 1113"/>
                              <a:gd name="T72" fmla="*/ 2147483646 w 237"/>
                              <a:gd name="T73" fmla="*/ 2147483646 h 1113"/>
                              <a:gd name="T74" fmla="*/ 2147483646 w 237"/>
                              <a:gd name="T75" fmla="*/ 2147483646 h 1113"/>
                              <a:gd name="T76" fmla="*/ 2147483646 w 237"/>
                              <a:gd name="T77" fmla="*/ 2147483646 h 1113"/>
                              <a:gd name="T78" fmla="*/ 2147483646 w 237"/>
                              <a:gd name="T79" fmla="*/ 2147483646 h 1113"/>
                              <a:gd name="T80" fmla="*/ 2147483646 w 237"/>
                              <a:gd name="T81" fmla="*/ 2147483646 h 1113"/>
                              <a:gd name="T82" fmla="*/ 2147483646 w 237"/>
                              <a:gd name="T83" fmla="*/ 2147483646 h 1113"/>
                              <a:gd name="T84" fmla="*/ 2147483646 w 237"/>
                              <a:gd name="T85" fmla="*/ 0 h 1113"/>
                              <a:gd name="T86" fmla="*/ 2147483646 w 237"/>
                              <a:gd name="T87" fmla="*/ 0 h 1113"/>
                              <a:gd name="T88" fmla="*/ 2147483646 w 237"/>
                              <a:gd name="T89" fmla="*/ 0 h 1113"/>
                              <a:gd name="T90" fmla="*/ 2147483646 w 237"/>
                              <a:gd name="T91" fmla="*/ 2147483646 h 1113"/>
                              <a:gd name="T92" fmla="*/ 2147483646 w 237"/>
                              <a:gd name="T93" fmla="*/ 2147483646 h 1113"/>
                              <a:gd name="T94" fmla="*/ 2147483646 w 237"/>
                              <a:gd name="T95" fmla="*/ 2147483646 h 1113"/>
                              <a:gd name="T96" fmla="*/ 2147483646 w 237"/>
                              <a:gd name="T97" fmla="*/ 2147483646 h 1113"/>
                              <a:gd name="T98" fmla="*/ 2147483646 w 237"/>
                              <a:gd name="T99" fmla="*/ 2147483646 h 1113"/>
                              <a:gd name="T100" fmla="*/ 2147483646 w 237"/>
                              <a:gd name="T101" fmla="*/ 2147483646 h 1113"/>
                              <a:gd name="T102" fmla="*/ 2147483646 w 237"/>
                              <a:gd name="T103" fmla="*/ 2147483646 h 1113"/>
                              <a:gd name="T104" fmla="*/ 2147483646 w 237"/>
                              <a:gd name="T105" fmla="*/ 2147483646 h 1113"/>
                              <a:gd name="T106" fmla="*/ 0 w 237"/>
                              <a:gd name="T107" fmla="*/ 2147483646 h 1113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w 237"/>
                              <a:gd name="T163" fmla="*/ 0 h 1113"/>
                              <a:gd name="T164" fmla="*/ 237 w 237"/>
                              <a:gd name="T165" fmla="*/ 1113 h 1113"/>
                            </a:gdLst>
                            <a:ahLst/>
                            <a:cxnLst>
                              <a:cxn ang="T108">
                                <a:pos x="T0" y="T1"/>
                              </a:cxn>
                              <a:cxn ang="T109">
                                <a:pos x="T2" y="T3"/>
                              </a:cxn>
                              <a:cxn ang="T110">
                                <a:pos x="T4" y="T5"/>
                              </a:cxn>
                              <a:cxn ang="T111">
                                <a:pos x="T6" y="T7"/>
                              </a:cxn>
                              <a:cxn ang="T112">
                                <a:pos x="T8" y="T9"/>
                              </a:cxn>
                              <a:cxn ang="T113">
                                <a:pos x="T10" y="T11"/>
                              </a:cxn>
                              <a:cxn ang="T114">
                                <a:pos x="T12" y="T13"/>
                              </a:cxn>
                              <a:cxn ang="T115">
                                <a:pos x="T14" y="T15"/>
                              </a:cxn>
                              <a:cxn ang="T116">
                                <a:pos x="T16" y="T17"/>
                              </a:cxn>
                              <a:cxn ang="T117">
                                <a:pos x="T18" y="T19"/>
                              </a:cxn>
                              <a:cxn ang="T118">
                                <a:pos x="T20" y="T21"/>
                              </a:cxn>
                              <a:cxn ang="T119">
                                <a:pos x="T22" y="T23"/>
                              </a:cxn>
                              <a:cxn ang="T120">
                                <a:pos x="T24" y="T25"/>
                              </a:cxn>
                              <a:cxn ang="T121">
                                <a:pos x="T26" y="T27"/>
                              </a:cxn>
                              <a:cxn ang="T122">
                                <a:pos x="T28" y="T29"/>
                              </a:cxn>
                              <a:cxn ang="T123">
                                <a:pos x="T30" y="T31"/>
                              </a:cxn>
                              <a:cxn ang="T124">
                                <a:pos x="T32" y="T33"/>
                              </a:cxn>
                              <a:cxn ang="T125">
                                <a:pos x="T34" y="T35"/>
                              </a:cxn>
                              <a:cxn ang="T126">
                                <a:pos x="T36" y="T37"/>
                              </a:cxn>
                              <a:cxn ang="T127">
                                <a:pos x="T38" y="T39"/>
                              </a:cxn>
                              <a:cxn ang="T128">
                                <a:pos x="T40" y="T41"/>
                              </a:cxn>
                              <a:cxn ang="T129">
                                <a:pos x="T42" y="T43"/>
                              </a:cxn>
                              <a:cxn ang="T130">
                                <a:pos x="T44" y="T45"/>
                              </a:cxn>
                              <a:cxn ang="T131">
                                <a:pos x="T46" y="T47"/>
                              </a:cxn>
                              <a:cxn ang="T132">
                                <a:pos x="T48" y="T49"/>
                              </a:cxn>
                              <a:cxn ang="T133">
                                <a:pos x="T50" y="T51"/>
                              </a:cxn>
                              <a:cxn ang="T134">
                                <a:pos x="T52" y="T53"/>
                              </a:cxn>
                              <a:cxn ang="T135">
                                <a:pos x="T54" y="T55"/>
                              </a:cxn>
                              <a:cxn ang="T136">
                                <a:pos x="T56" y="T57"/>
                              </a:cxn>
                              <a:cxn ang="T137">
                                <a:pos x="T58" y="T59"/>
                              </a:cxn>
                              <a:cxn ang="T138">
                                <a:pos x="T60" y="T61"/>
                              </a:cxn>
                              <a:cxn ang="T139">
                                <a:pos x="T62" y="T63"/>
                              </a:cxn>
                              <a:cxn ang="T140">
                                <a:pos x="T64" y="T65"/>
                              </a:cxn>
                              <a:cxn ang="T141">
                                <a:pos x="T66" y="T67"/>
                              </a:cxn>
                              <a:cxn ang="T142">
                                <a:pos x="T68" y="T69"/>
                              </a:cxn>
                              <a:cxn ang="T143">
                                <a:pos x="T70" y="T71"/>
                              </a:cxn>
                              <a:cxn ang="T144">
                                <a:pos x="T72" y="T73"/>
                              </a:cxn>
                              <a:cxn ang="T145">
                                <a:pos x="T74" y="T75"/>
                              </a:cxn>
                              <a:cxn ang="T146">
                                <a:pos x="T76" y="T77"/>
                              </a:cxn>
                              <a:cxn ang="T147">
                                <a:pos x="T78" y="T79"/>
                              </a:cxn>
                              <a:cxn ang="T148">
                                <a:pos x="T80" y="T81"/>
                              </a:cxn>
                              <a:cxn ang="T149">
                                <a:pos x="T82" y="T83"/>
                              </a:cxn>
                              <a:cxn ang="T150">
                                <a:pos x="T84" y="T85"/>
                              </a:cxn>
                              <a:cxn ang="T151">
                                <a:pos x="T86" y="T87"/>
                              </a:cxn>
                              <a:cxn ang="T152">
                                <a:pos x="T88" y="T89"/>
                              </a:cxn>
                              <a:cxn ang="T153">
                                <a:pos x="T90" y="T91"/>
                              </a:cxn>
                              <a:cxn ang="T154">
                                <a:pos x="T92" y="T93"/>
                              </a:cxn>
                              <a:cxn ang="T155">
                                <a:pos x="T94" y="T95"/>
                              </a:cxn>
                              <a:cxn ang="T156">
                                <a:pos x="T96" y="T97"/>
                              </a:cxn>
                              <a:cxn ang="T157">
                                <a:pos x="T98" y="T99"/>
                              </a:cxn>
                              <a:cxn ang="T158">
                                <a:pos x="T100" y="T101"/>
                              </a:cxn>
                              <a:cxn ang="T159">
                                <a:pos x="T102" y="T103"/>
                              </a:cxn>
                              <a:cxn ang="T160">
                                <a:pos x="T104" y="T105"/>
                              </a:cxn>
                              <a:cxn ang="T161">
                                <a:pos x="T106" y="T107"/>
                              </a:cxn>
                            </a:cxnLst>
                            <a:rect l="T162" t="T163" r="T164" b="T165"/>
                            <a:pathLst>
                              <a:path w="237" h="1113">
                                <a:moveTo>
                                  <a:pt x="114" y="1113"/>
                                </a:moveTo>
                                <a:lnTo>
                                  <a:pt x="115" y="1099"/>
                                </a:lnTo>
                                <a:lnTo>
                                  <a:pt x="123" y="1024"/>
                                </a:lnTo>
                                <a:lnTo>
                                  <a:pt x="136" y="850"/>
                                </a:lnTo>
                                <a:lnTo>
                                  <a:pt x="139" y="811"/>
                                </a:lnTo>
                                <a:lnTo>
                                  <a:pt x="141" y="778"/>
                                </a:lnTo>
                                <a:lnTo>
                                  <a:pt x="144" y="744"/>
                                </a:lnTo>
                                <a:lnTo>
                                  <a:pt x="147" y="706"/>
                                </a:lnTo>
                                <a:lnTo>
                                  <a:pt x="148" y="684"/>
                                </a:lnTo>
                                <a:lnTo>
                                  <a:pt x="150" y="660"/>
                                </a:lnTo>
                                <a:lnTo>
                                  <a:pt x="153" y="643"/>
                                </a:lnTo>
                                <a:lnTo>
                                  <a:pt x="153" y="637"/>
                                </a:lnTo>
                                <a:lnTo>
                                  <a:pt x="156" y="622"/>
                                </a:lnTo>
                                <a:lnTo>
                                  <a:pt x="163" y="580"/>
                                </a:lnTo>
                                <a:lnTo>
                                  <a:pt x="169" y="541"/>
                                </a:lnTo>
                                <a:lnTo>
                                  <a:pt x="175" y="514"/>
                                </a:lnTo>
                                <a:lnTo>
                                  <a:pt x="184" y="463"/>
                                </a:lnTo>
                                <a:lnTo>
                                  <a:pt x="190" y="430"/>
                                </a:lnTo>
                                <a:lnTo>
                                  <a:pt x="198" y="385"/>
                                </a:lnTo>
                                <a:lnTo>
                                  <a:pt x="213" y="297"/>
                                </a:lnTo>
                                <a:lnTo>
                                  <a:pt x="223" y="241"/>
                                </a:lnTo>
                                <a:lnTo>
                                  <a:pt x="234" y="178"/>
                                </a:lnTo>
                                <a:lnTo>
                                  <a:pt x="237" y="157"/>
                                </a:lnTo>
                                <a:lnTo>
                                  <a:pt x="237" y="156"/>
                                </a:lnTo>
                                <a:lnTo>
                                  <a:pt x="235" y="156"/>
                                </a:lnTo>
                                <a:lnTo>
                                  <a:pt x="232" y="154"/>
                                </a:lnTo>
                                <a:lnTo>
                                  <a:pt x="223" y="153"/>
                                </a:lnTo>
                                <a:lnTo>
                                  <a:pt x="199" y="148"/>
                                </a:lnTo>
                                <a:lnTo>
                                  <a:pt x="198" y="148"/>
                                </a:lnTo>
                                <a:lnTo>
                                  <a:pt x="169" y="124"/>
                                </a:lnTo>
                                <a:lnTo>
                                  <a:pt x="153" y="109"/>
                                </a:lnTo>
                                <a:lnTo>
                                  <a:pt x="142" y="99"/>
                                </a:lnTo>
                                <a:lnTo>
                                  <a:pt x="130" y="88"/>
                                </a:lnTo>
                                <a:lnTo>
                                  <a:pt x="127" y="85"/>
                                </a:lnTo>
                                <a:lnTo>
                                  <a:pt x="124" y="82"/>
                                </a:lnTo>
                                <a:lnTo>
                                  <a:pt x="114" y="72"/>
                                </a:lnTo>
                                <a:lnTo>
                                  <a:pt x="102" y="60"/>
                                </a:lnTo>
                                <a:lnTo>
                                  <a:pt x="90" y="49"/>
                                </a:lnTo>
                                <a:lnTo>
                                  <a:pt x="81" y="40"/>
                                </a:lnTo>
                                <a:lnTo>
                                  <a:pt x="73" y="34"/>
                                </a:lnTo>
                                <a:lnTo>
                                  <a:pt x="54" y="15"/>
                                </a:lnTo>
                                <a:lnTo>
                                  <a:pt x="49" y="12"/>
                                </a:lnTo>
                                <a:lnTo>
                                  <a:pt x="37" y="0"/>
                                </a:lnTo>
                                <a:lnTo>
                                  <a:pt x="36" y="0"/>
                                </a:lnTo>
                                <a:lnTo>
                                  <a:pt x="34" y="0"/>
                                </a:lnTo>
                                <a:lnTo>
                                  <a:pt x="33" y="1"/>
                                </a:lnTo>
                                <a:lnTo>
                                  <a:pt x="30" y="6"/>
                                </a:lnTo>
                                <a:lnTo>
                                  <a:pt x="27" y="10"/>
                                </a:lnTo>
                                <a:lnTo>
                                  <a:pt x="25" y="10"/>
                                </a:lnTo>
                                <a:lnTo>
                                  <a:pt x="22" y="15"/>
                                </a:lnTo>
                                <a:lnTo>
                                  <a:pt x="16" y="21"/>
                                </a:lnTo>
                                <a:lnTo>
                                  <a:pt x="7" y="33"/>
                                </a:lnTo>
                                <a:lnTo>
                                  <a:pt x="1" y="39"/>
                                </a:lnTo>
                                <a:lnTo>
                                  <a:pt x="0" y="40"/>
                                </a:lnTo>
                              </a:path>
                            </a:pathLst>
                          </a:custGeom>
                          <a:noFill/>
                          <a:ln w="38100">
                            <a:solidFill>
                              <a:srgbClr val="3030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zh-TW" altLang="en-US"/>
                          </a:p>
                        </p:txBody>
                      </p:sp>
                    </p:grpSp>
                    <p:sp>
                      <p:nvSpPr>
                        <p:cNvPr id="150" name="Freeform 3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122738" y="3862388"/>
                          <a:ext cx="358775" cy="649288"/>
                        </a:xfrm>
                        <a:custGeom>
                          <a:avLst/>
                          <a:gdLst>
                            <a:gd name="T0" fmla="*/ 2147483646 w 678"/>
                            <a:gd name="T1" fmla="*/ 2147483646 h 1227"/>
                            <a:gd name="T2" fmla="*/ 2147483646 w 678"/>
                            <a:gd name="T3" fmla="*/ 2147483646 h 1227"/>
                            <a:gd name="T4" fmla="*/ 2147483646 w 678"/>
                            <a:gd name="T5" fmla="*/ 2147483646 h 1227"/>
                            <a:gd name="T6" fmla="*/ 2147483646 w 678"/>
                            <a:gd name="T7" fmla="*/ 2147483646 h 1227"/>
                            <a:gd name="T8" fmla="*/ 2147483646 w 678"/>
                            <a:gd name="T9" fmla="*/ 2147483646 h 1227"/>
                            <a:gd name="T10" fmla="*/ 2147483646 w 678"/>
                            <a:gd name="T11" fmla="*/ 2147483646 h 1227"/>
                            <a:gd name="T12" fmla="*/ 2147483646 w 678"/>
                            <a:gd name="T13" fmla="*/ 2147483646 h 1227"/>
                            <a:gd name="T14" fmla="*/ 2147483646 w 678"/>
                            <a:gd name="T15" fmla="*/ 2147483646 h 1227"/>
                            <a:gd name="T16" fmla="*/ 2147483646 w 678"/>
                            <a:gd name="T17" fmla="*/ 2147483646 h 1227"/>
                            <a:gd name="T18" fmla="*/ 2147483646 w 678"/>
                            <a:gd name="T19" fmla="*/ 2147483646 h 1227"/>
                            <a:gd name="T20" fmla="*/ 2147483646 w 678"/>
                            <a:gd name="T21" fmla="*/ 2147483646 h 1227"/>
                            <a:gd name="T22" fmla="*/ 2147483646 w 678"/>
                            <a:gd name="T23" fmla="*/ 2147483646 h 1227"/>
                            <a:gd name="T24" fmla="*/ 2147483646 w 678"/>
                            <a:gd name="T25" fmla="*/ 2147483646 h 1227"/>
                            <a:gd name="T26" fmla="*/ 2147483646 w 678"/>
                            <a:gd name="T27" fmla="*/ 2147483646 h 1227"/>
                            <a:gd name="T28" fmla="*/ 2147483646 w 678"/>
                            <a:gd name="T29" fmla="*/ 2147483646 h 1227"/>
                            <a:gd name="T30" fmla="*/ 2147483646 w 678"/>
                            <a:gd name="T31" fmla="*/ 2147483646 h 1227"/>
                            <a:gd name="T32" fmla="*/ 2147483646 w 678"/>
                            <a:gd name="T33" fmla="*/ 2147483646 h 1227"/>
                            <a:gd name="T34" fmla="*/ 2147483646 w 678"/>
                            <a:gd name="T35" fmla="*/ 2147483646 h 1227"/>
                            <a:gd name="T36" fmla="*/ 2147483646 w 678"/>
                            <a:gd name="T37" fmla="*/ 2147483646 h 1227"/>
                            <a:gd name="T38" fmla="*/ 2147483646 w 678"/>
                            <a:gd name="T39" fmla="*/ 2147483646 h 1227"/>
                            <a:gd name="T40" fmla="*/ 2147483646 w 678"/>
                            <a:gd name="T41" fmla="*/ 2147483646 h 1227"/>
                            <a:gd name="T42" fmla="*/ 2147483646 w 678"/>
                            <a:gd name="T43" fmla="*/ 2147483646 h 1227"/>
                            <a:gd name="T44" fmla="*/ 2147483646 w 678"/>
                            <a:gd name="T45" fmla="*/ 2147483646 h 1227"/>
                            <a:gd name="T46" fmla="*/ 2147483646 w 678"/>
                            <a:gd name="T47" fmla="*/ 2147483646 h 1227"/>
                            <a:gd name="T48" fmla="*/ 2147483646 w 678"/>
                            <a:gd name="T49" fmla="*/ 2147483646 h 1227"/>
                            <a:gd name="T50" fmla="*/ 2147483646 w 678"/>
                            <a:gd name="T51" fmla="*/ 2147483646 h 1227"/>
                            <a:gd name="T52" fmla="*/ 2147483646 w 678"/>
                            <a:gd name="T53" fmla="*/ 2147483646 h 1227"/>
                            <a:gd name="T54" fmla="*/ 2147483646 w 678"/>
                            <a:gd name="T55" fmla="*/ 2147483646 h 1227"/>
                            <a:gd name="T56" fmla="*/ 0 w 678"/>
                            <a:gd name="T57" fmla="*/ 2147483646 h 1227"/>
                            <a:gd name="T58" fmla="*/ 0 w 678"/>
                            <a:gd name="T59" fmla="*/ 2147483646 h 1227"/>
                            <a:gd name="T60" fmla="*/ 2147483646 w 678"/>
                            <a:gd name="T61" fmla="*/ 2147483646 h 1227"/>
                            <a:gd name="T62" fmla="*/ 2147483646 w 678"/>
                            <a:gd name="T63" fmla="*/ 2147483646 h 1227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w 678"/>
                            <a:gd name="T97" fmla="*/ 0 h 1227"/>
                            <a:gd name="T98" fmla="*/ 678 w 678"/>
                            <a:gd name="T99" fmla="*/ 1227 h 1227"/>
                          </a:gdLst>
                          <a:ahLst/>
                          <a:cxnLst>
                            <a:cxn ang="T64">
                              <a:pos x="T0" y="T1"/>
                            </a:cxn>
                            <a:cxn ang="T65">
                              <a:pos x="T2" y="T3"/>
                            </a:cxn>
                            <a:cxn ang="T66">
                              <a:pos x="T4" y="T5"/>
                            </a:cxn>
                            <a:cxn ang="T67">
                              <a:pos x="T6" y="T7"/>
                            </a:cxn>
                            <a:cxn ang="T68">
                              <a:pos x="T8" y="T9"/>
                            </a:cxn>
                            <a:cxn ang="T69">
                              <a:pos x="T10" y="T11"/>
                            </a:cxn>
                            <a:cxn ang="T70">
                              <a:pos x="T12" y="T13"/>
                            </a:cxn>
                            <a:cxn ang="T71">
                              <a:pos x="T14" y="T15"/>
                            </a:cxn>
                            <a:cxn ang="T72">
                              <a:pos x="T16" y="T17"/>
                            </a:cxn>
                            <a:cxn ang="T73">
                              <a:pos x="T18" y="T19"/>
                            </a:cxn>
                            <a:cxn ang="T74">
                              <a:pos x="T20" y="T21"/>
                            </a:cxn>
                            <a:cxn ang="T75">
                              <a:pos x="T22" y="T23"/>
                            </a:cxn>
                            <a:cxn ang="T76">
                              <a:pos x="T24" y="T25"/>
                            </a:cxn>
                            <a:cxn ang="T77">
                              <a:pos x="T26" y="T27"/>
                            </a:cxn>
                            <a:cxn ang="T78">
                              <a:pos x="T28" y="T29"/>
                            </a:cxn>
                            <a:cxn ang="T79">
                              <a:pos x="T30" y="T31"/>
                            </a:cxn>
                            <a:cxn ang="T80">
                              <a:pos x="T32" y="T33"/>
                            </a:cxn>
                            <a:cxn ang="T81">
                              <a:pos x="T34" y="T35"/>
                            </a:cxn>
                            <a:cxn ang="T82">
                              <a:pos x="T36" y="T37"/>
                            </a:cxn>
                            <a:cxn ang="T83">
                              <a:pos x="T38" y="T39"/>
                            </a:cxn>
                            <a:cxn ang="T84">
                              <a:pos x="T40" y="T41"/>
                            </a:cxn>
                            <a:cxn ang="T85">
                              <a:pos x="T42" y="T43"/>
                            </a:cxn>
                            <a:cxn ang="T86">
                              <a:pos x="T44" y="T45"/>
                            </a:cxn>
                            <a:cxn ang="T87">
                              <a:pos x="T46" y="T47"/>
                            </a:cxn>
                            <a:cxn ang="T88">
                              <a:pos x="T48" y="T49"/>
                            </a:cxn>
                            <a:cxn ang="T89">
                              <a:pos x="T50" y="T51"/>
                            </a:cxn>
                            <a:cxn ang="T90">
                              <a:pos x="T52" y="T53"/>
                            </a:cxn>
                            <a:cxn ang="T91">
                              <a:pos x="T54" y="T55"/>
                            </a:cxn>
                            <a:cxn ang="T92">
                              <a:pos x="T56" y="T57"/>
                            </a:cxn>
                            <a:cxn ang="T93">
                              <a:pos x="T58" y="T59"/>
                            </a:cxn>
                            <a:cxn ang="T94">
                              <a:pos x="T60" y="T61"/>
                            </a:cxn>
                            <a:cxn ang="T95">
                              <a:pos x="T62" y="T63"/>
                            </a:cxn>
                          </a:cxnLst>
                          <a:rect l="T96" t="T97" r="T98" b="T99"/>
                          <a:pathLst>
                            <a:path w="678" h="1227">
                              <a:moveTo>
                                <a:pt x="539" y="0"/>
                              </a:moveTo>
                              <a:lnTo>
                                <a:pt x="536" y="5"/>
                              </a:lnTo>
                              <a:lnTo>
                                <a:pt x="531" y="23"/>
                              </a:lnTo>
                              <a:lnTo>
                                <a:pt x="473" y="282"/>
                              </a:lnTo>
                              <a:lnTo>
                                <a:pt x="471" y="296"/>
                              </a:lnTo>
                              <a:lnTo>
                                <a:pt x="470" y="309"/>
                              </a:lnTo>
                              <a:lnTo>
                                <a:pt x="471" y="344"/>
                              </a:lnTo>
                              <a:lnTo>
                                <a:pt x="473" y="426"/>
                              </a:lnTo>
                              <a:lnTo>
                                <a:pt x="473" y="437"/>
                              </a:lnTo>
                              <a:lnTo>
                                <a:pt x="468" y="590"/>
                              </a:lnTo>
                              <a:lnTo>
                                <a:pt x="470" y="609"/>
                              </a:lnTo>
                              <a:lnTo>
                                <a:pt x="474" y="627"/>
                              </a:lnTo>
                              <a:lnTo>
                                <a:pt x="480" y="645"/>
                              </a:lnTo>
                              <a:lnTo>
                                <a:pt x="491" y="660"/>
                              </a:lnTo>
                              <a:lnTo>
                                <a:pt x="503" y="675"/>
                              </a:lnTo>
                              <a:lnTo>
                                <a:pt x="518" y="687"/>
                              </a:lnTo>
                              <a:lnTo>
                                <a:pt x="675" y="795"/>
                              </a:lnTo>
                              <a:lnTo>
                                <a:pt x="677" y="795"/>
                              </a:lnTo>
                              <a:lnTo>
                                <a:pt x="677" y="797"/>
                              </a:lnTo>
                              <a:lnTo>
                                <a:pt x="678" y="797"/>
                              </a:lnTo>
                              <a:lnTo>
                                <a:pt x="678" y="798"/>
                              </a:lnTo>
                              <a:lnTo>
                                <a:pt x="678" y="800"/>
                              </a:lnTo>
                              <a:lnTo>
                                <a:pt x="678" y="801"/>
                              </a:lnTo>
                              <a:lnTo>
                                <a:pt x="678" y="803"/>
                              </a:lnTo>
                              <a:lnTo>
                                <a:pt x="677" y="804"/>
                              </a:lnTo>
                              <a:lnTo>
                                <a:pt x="621" y="887"/>
                              </a:lnTo>
                              <a:lnTo>
                                <a:pt x="618" y="891"/>
                              </a:lnTo>
                              <a:lnTo>
                                <a:pt x="602" y="906"/>
                              </a:lnTo>
                              <a:lnTo>
                                <a:pt x="597" y="911"/>
                              </a:lnTo>
                              <a:lnTo>
                                <a:pt x="530" y="1034"/>
                              </a:lnTo>
                              <a:lnTo>
                                <a:pt x="528" y="1035"/>
                              </a:lnTo>
                              <a:lnTo>
                                <a:pt x="527" y="1037"/>
                              </a:lnTo>
                              <a:lnTo>
                                <a:pt x="525" y="1037"/>
                              </a:lnTo>
                              <a:lnTo>
                                <a:pt x="524" y="1038"/>
                              </a:lnTo>
                              <a:lnTo>
                                <a:pt x="522" y="1038"/>
                              </a:lnTo>
                              <a:lnTo>
                                <a:pt x="356" y="1052"/>
                              </a:lnTo>
                              <a:lnTo>
                                <a:pt x="347" y="1053"/>
                              </a:lnTo>
                              <a:lnTo>
                                <a:pt x="339" y="1058"/>
                              </a:lnTo>
                              <a:lnTo>
                                <a:pt x="242" y="1131"/>
                              </a:lnTo>
                              <a:lnTo>
                                <a:pt x="201" y="1158"/>
                              </a:lnTo>
                              <a:lnTo>
                                <a:pt x="158" y="1184"/>
                              </a:lnTo>
                              <a:lnTo>
                                <a:pt x="114" y="1206"/>
                              </a:lnTo>
                              <a:lnTo>
                                <a:pt x="69" y="1224"/>
                              </a:lnTo>
                              <a:lnTo>
                                <a:pt x="60" y="1227"/>
                              </a:lnTo>
                              <a:lnTo>
                                <a:pt x="59" y="1227"/>
                              </a:lnTo>
                              <a:lnTo>
                                <a:pt x="57" y="1227"/>
                              </a:lnTo>
                              <a:lnTo>
                                <a:pt x="56" y="1227"/>
                              </a:lnTo>
                              <a:lnTo>
                                <a:pt x="54" y="1226"/>
                              </a:lnTo>
                              <a:lnTo>
                                <a:pt x="53" y="1226"/>
                              </a:lnTo>
                              <a:lnTo>
                                <a:pt x="53" y="1224"/>
                              </a:lnTo>
                              <a:lnTo>
                                <a:pt x="53" y="1223"/>
                              </a:lnTo>
                              <a:lnTo>
                                <a:pt x="35" y="1167"/>
                              </a:lnTo>
                              <a:lnTo>
                                <a:pt x="35" y="1166"/>
                              </a:lnTo>
                              <a:lnTo>
                                <a:pt x="35" y="1164"/>
                              </a:lnTo>
                              <a:lnTo>
                                <a:pt x="33" y="1163"/>
                              </a:lnTo>
                              <a:lnTo>
                                <a:pt x="2" y="1121"/>
                              </a:lnTo>
                              <a:lnTo>
                                <a:pt x="2" y="1119"/>
                              </a:lnTo>
                              <a:lnTo>
                                <a:pt x="0" y="1119"/>
                              </a:lnTo>
                              <a:lnTo>
                                <a:pt x="0" y="1118"/>
                              </a:lnTo>
                              <a:lnTo>
                                <a:pt x="0" y="1116"/>
                              </a:lnTo>
                              <a:lnTo>
                                <a:pt x="2" y="1115"/>
                              </a:lnTo>
                              <a:lnTo>
                                <a:pt x="2" y="1113"/>
                              </a:lnTo>
                              <a:lnTo>
                                <a:pt x="9" y="1101"/>
                              </a:lnTo>
                              <a:lnTo>
                                <a:pt x="15" y="1089"/>
                              </a:lnTo>
                              <a:lnTo>
                                <a:pt x="17" y="1080"/>
                              </a:ln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40C0FF"/>
                          </a:solidFill>
                          <a:prstDash val="solid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zh-TW" altLang="en-US"/>
                        </a:p>
                      </p:txBody>
                    </p:sp>
                    <p:grpSp>
                      <p:nvGrpSpPr>
                        <p:cNvPr id="152" name="群組 5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195638" y="750888"/>
                          <a:ext cx="1747837" cy="4251325"/>
                          <a:chOff x="3195638" y="750888"/>
                          <a:chExt cx="1747837" cy="4251325"/>
                        </a:xfrm>
                      </p:grpSpPr>
                      <p:sp>
                        <p:nvSpPr>
                          <p:cNvPr id="171" name="Freeform 2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530600" y="3744913"/>
                            <a:ext cx="639763" cy="852487"/>
                          </a:xfrm>
                          <a:custGeom>
                            <a:avLst/>
                            <a:gdLst>
                              <a:gd name="T0" fmla="*/ 2147483646 w 1210"/>
                              <a:gd name="T1" fmla="*/ 2147483646 h 1611"/>
                              <a:gd name="T2" fmla="*/ 2147483646 w 1210"/>
                              <a:gd name="T3" fmla="*/ 2147483646 h 1611"/>
                              <a:gd name="T4" fmla="*/ 2147483646 w 1210"/>
                              <a:gd name="T5" fmla="*/ 2147483646 h 1611"/>
                              <a:gd name="T6" fmla="*/ 2147483646 w 1210"/>
                              <a:gd name="T7" fmla="*/ 2147483646 h 1611"/>
                              <a:gd name="T8" fmla="*/ 2147483646 w 1210"/>
                              <a:gd name="T9" fmla="*/ 0 h 1611"/>
                              <a:gd name="T10" fmla="*/ 2147483646 w 1210"/>
                              <a:gd name="T11" fmla="*/ 2147483646 h 1611"/>
                              <a:gd name="T12" fmla="*/ 2147483646 w 1210"/>
                              <a:gd name="T13" fmla="*/ 2147483646 h 1611"/>
                              <a:gd name="T14" fmla="*/ 2147483646 w 1210"/>
                              <a:gd name="T15" fmla="*/ 2147483646 h 1611"/>
                              <a:gd name="T16" fmla="*/ 2147483646 w 1210"/>
                              <a:gd name="T17" fmla="*/ 2147483646 h 1611"/>
                              <a:gd name="T18" fmla="*/ 2147483646 w 1210"/>
                              <a:gd name="T19" fmla="*/ 2147483646 h 1611"/>
                              <a:gd name="T20" fmla="*/ 2147483646 w 1210"/>
                              <a:gd name="T21" fmla="*/ 2147483646 h 1611"/>
                              <a:gd name="T22" fmla="*/ 2147483646 w 1210"/>
                              <a:gd name="T23" fmla="*/ 2147483646 h 1611"/>
                              <a:gd name="T24" fmla="*/ 2147483646 w 1210"/>
                              <a:gd name="T25" fmla="*/ 2147483646 h 1611"/>
                              <a:gd name="T26" fmla="*/ 2147483646 w 1210"/>
                              <a:gd name="T27" fmla="*/ 2147483646 h 1611"/>
                              <a:gd name="T28" fmla="*/ 2147483646 w 1210"/>
                              <a:gd name="T29" fmla="*/ 2147483646 h 1611"/>
                              <a:gd name="T30" fmla="*/ 2147483646 w 1210"/>
                              <a:gd name="T31" fmla="*/ 2147483646 h 1611"/>
                              <a:gd name="T32" fmla="*/ 2147483646 w 1210"/>
                              <a:gd name="T33" fmla="*/ 2147483646 h 1611"/>
                              <a:gd name="T34" fmla="*/ 2147483646 w 1210"/>
                              <a:gd name="T35" fmla="*/ 2147483646 h 1611"/>
                              <a:gd name="T36" fmla="*/ 2147483646 w 1210"/>
                              <a:gd name="T37" fmla="*/ 2147483646 h 1611"/>
                              <a:gd name="T38" fmla="*/ 2147483646 w 1210"/>
                              <a:gd name="T39" fmla="*/ 2147483646 h 1611"/>
                              <a:gd name="T40" fmla="*/ 2147483646 w 1210"/>
                              <a:gd name="T41" fmla="*/ 2147483646 h 1611"/>
                              <a:gd name="T42" fmla="*/ 2147483646 w 1210"/>
                              <a:gd name="T43" fmla="*/ 2147483646 h 1611"/>
                              <a:gd name="T44" fmla="*/ 2147483646 w 1210"/>
                              <a:gd name="T45" fmla="*/ 2147483646 h 1611"/>
                              <a:gd name="T46" fmla="*/ 2147483646 w 1210"/>
                              <a:gd name="T47" fmla="*/ 2147483646 h 1611"/>
                              <a:gd name="T48" fmla="*/ 2147483646 w 1210"/>
                              <a:gd name="T49" fmla="*/ 2147483646 h 1611"/>
                              <a:gd name="T50" fmla="*/ 2147483646 w 1210"/>
                              <a:gd name="T51" fmla="*/ 2147483646 h 1611"/>
                              <a:gd name="T52" fmla="*/ 2147483646 w 1210"/>
                              <a:gd name="T53" fmla="*/ 2147483646 h 1611"/>
                              <a:gd name="T54" fmla="*/ 2147483646 w 1210"/>
                              <a:gd name="T55" fmla="*/ 2147483646 h 1611"/>
                              <a:gd name="T56" fmla="*/ 2147483646 w 1210"/>
                              <a:gd name="T57" fmla="*/ 2147483646 h 1611"/>
                              <a:gd name="T58" fmla="*/ 2147483646 w 1210"/>
                              <a:gd name="T59" fmla="*/ 2147483646 h 1611"/>
                              <a:gd name="T60" fmla="*/ 2147483646 w 1210"/>
                              <a:gd name="T61" fmla="*/ 2147483646 h 1611"/>
                              <a:gd name="T62" fmla="*/ 2147483646 w 1210"/>
                              <a:gd name="T63" fmla="*/ 2147483646 h 1611"/>
                              <a:gd name="T64" fmla="*/ 2147483646 w 1210"/>
                              <a:gd name="T65" fmla="*/ 2147483646 h 1611"/>
                              <a:gd name="T66" fmla="*/ 2147483646 w 1210"/>
                              <a:gd name="T67" fmla="*/ 2147483646 h 1611"/>
                              <a:gd name="T68" fmla="*/ 2147483646 w 1210"/>
                              <a:gd name="T69" fmla="*/ 2147483646 h 1611"/>
                              <a:gd name="T70" fmla="*/ 2147483646 w 1210"/>
                              <a:gd name="T71" fmla="*/ 2147483646 h 1611"/>
                              <a:gd name="T72" fmla="*/ 2147483646 w 1210"/>
                              <a:gd name="T73" fmla="*/ 2147483646 h 1611"/>
                              <a:gd name="T74" fmla="*/ 2147483646 w 1210"/>
                              <a:gd name="T75" fmla="*/ 2147483646 h 1611"/>
                              <a:gd name="T76" fmla="*/ 2147483646 w 1210"/>
                              <a:gd name="T77" fmla="*/ 2147483646 h 1611"/>
                              <a:gd name="T78" fmla="*/ 2147483646 w 1210"/>
                              <a:gd name="T79" fmla="*/ 2147483646 h 1611"/>
                              <a:gd name="T80" fmla="*/ 2147483646 w 1210"/>
                              <a:gd name="T81" fmla="*/ 2147483646 h 1611"/>
                              <a:gd name="T82" fmla="*/ 2147483646 w 1210"/>
                              <a:gd name="T83" fmla="*/ 2147483646 h 1611"/>
                              <a:gd name="T84" fmla="*/ 2147483646 w 1210"/>
                              <a:gd name="T85" fmla="*/ 2147483646 h 1611"/>
                              <a:gd name="T86" fmla="*/ 2147483646 w 1210"/>
                              <a:gd name="T87" fmla="*/ 2147483646 h 1611"/>
                              <a:gd name="T88" fmla="*/ 2147483646 w 1210"/>
                              <a:gd name="T89" fmla="*/ 2147483646 h 1611"/>
                              <a:gd name="T90" fmla="*/ 2147483646 w 1210"/>
                              <a:gd name="T91" fmla="*/ 2147483646 h 1611"/>
                              <a:gd name="T92" fmla="*/ 2147483646 w 1210"/>
                              <a:gd name="T93" fmla="*/ 2147483646 h 1611"/>
                              <a:gd name="T94" fmla="*/ 2147483646 w 1210"/>
                              <a:gd name="T95" fmla="*/ 2147483646 h 1611"/>
                              <a:gd name="T96" fmla="*/ 2147483646 w 1210"/>
                              <a:gd name="T97" fmla="*/ 2147483646 h 1611"/>
                              <a:gd name="T98" fmla="*/ 2147483646 w 1210"/>
                              <a:gd name="T99" fmla="*/ 2147483646 h 1611"/>
                              <a:gd name="T100" fmla="*/ 2147483646 w 1210"/>
                              <a:gd name="T101" fmla="*/ 2147483646 h 1611"/>
                              <a:gd name="T102" fmla="*/ 2147483646 w 1210"/>
                              <a:gd name="T103" fmla="*/ 2147483646 h 1611"/>
                              <a:gd name="T104" fmla="*/ 0 w 1210"/>
                              <a:gd name="T105" fmla="*/ 2147483646 h 1611"/>
                              <a:gd name="T106" fmla="*/ 2147483646 w 1210"/>
                              <a:gd name="T107" fmla="*/ 2147483646 h 1611"/>
                              <a:gd name="T108" fmla="*/ 2147483646 w 1210"/>
                              <a:gd name="T109" fmla="*/ 2147483646 h 1611"/>
                              <a:gd name="T110" fmla="*/ 2147483646 w 1210"/>
                              <a:gd name="T111" fmla="*/ 2147483646 h 1611"/>
                              <a:gd name="T112" fmla="*/ 2147483646 w 1210"/>
                              <a:gd name="T113" fmla="*/ 2147483646 h 1611"/>
                              <a:gd name="T114" fmla="*/ 2147483646 w 1210"/>
                              <a:gd name="T115" fmla="*/ 2147483646 h 1611"/>
                              <a:gd name="T116" fmla="*/ 2147483646 w 1210"/>
                              <a:gd name="T117" fmla="*/ 2147483646 h 1611"/>
                              <a:gd name="T118" fmla="*/ 2147483646 w 1210"/>
                              <a:gd name="T119" fmla="*/ 2147483646 h 1611"/>
                              <a:gd name="T120" fmla="*/ 2147483646 w 1210"/>
                              <a:gd name="T121" fmla="*/ 2147483646 h 1611"/>
                              <a:gd name="T122" fmla="*/ 2147483646 w 1210"/>
                              <a:gd name="T123" fmla="*/ 2147483646 h 1611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60000 65536"/>
                              <a:gd name="T163" fmla="*/ 0 60000 65536"/>
                              <a:gd name="T164" fmla="*/ 0 60000 65536"/>
                              <a:gd name="T165" fmla="*/ 0 60000 65536"/>
                              <a:gd name="T166" fmla="*/ 0 60000 65536"/>
                              <a:gd name="T167" fmla="*/ 0 60000 65536"/>
                              <a:gd name="T168" fmla="*/ 0 60000 65536"/>
                              <a:gd name="T169" fmla="*/ 0 60000 65536"/>
                              <a:gd name="T170" fmla="*/ 0 60000 65536"/>
                              <a:gd name="T171" fmla="*/ 0 60000 65536"/>
                              <a:gd name="T172" fmla="*/ 0 60000 65536"/>
                              <a:gd name="T173" fmla="*/ 0 60000 65536"/>
                              <a:gd name="T174" fmla="*/ 0 60000 65536"/>
                              <a:gd name="T175" fmla="*/ 0 60000 65536"/>
                              <a:gd name="T176" fmla="*/ 0 60000 65536"/>
                              <a:gd name="T177" fmla="*/ 0 60000 65536"/>
                              <a:gd name="T178" fmla="*/ 0 60000 65536"/>
                              <a:gd name="T179" fmla="*/ 0 60000 65536"/>
                              <a:gd name="T180" fmla="*/ 0 60000 65536"/>
                              <a:gd name="T181" fmla="*/ 0 60000 65536"/>
                              <a:gd name="T182" fmla="*/ 0 60000 65536"/>
                              <a:gd name="T183" fmla="*/ 0 60000 65536"/>
                              <a:gd name="T184" fmla="*/ 0 60000 65536"/>
                              <a:gd name="T185" fmla="*/ 0 60000 65536"/>
                              <a:gd name="T186" fmla="*/ 0 w 1210"/>
                              <a:gd name="T187" fmla="*/ 0 h 1611"/>
                              <a:gd name="T188" fmla="*/ 1210 w 1210"/>
                              <a:gd name="T189" fmla="*/ 1611 h 1611"/>
                            </a:gdLst>
                            <a:ahLst/>
                            <a:cxnLst>
                              <a:cxn ang="T124">
                                <a:pos x="T0" y="T1"/>
                              </a:cxn>
                              <a:cxn ang="T125">
                                <a:pos x="T2" y="T3"/>
                              </a:cxn>
                              <a:cxn ang="T126">
                                <a:pos x="T4" y="T5"/>
                              </a:cxn>
                              <a:cxn ang="T127">
                                <a:pos x="T6" y="T7"/>
                              </a:cxn>
                              <a:cxn ang="T128">
                                <a:pos x="T8" y="T9"/>
                              </a:cxn>
                              <a:cxn ang="T129">
                                <a:pos x="T10" y="T11"/>
                              </a:cxn>
                              <a:cxn ang="T130">
                                <a:pos x="T12" y="T13"/>
                              </a:cxn>
                              <a:cxn ang="T131">
                                <a:pos x="T14" y="T15"/>
                              </a:cxn>
                              <a:cxn ang="T132">
                                <a:pos x="T16" y="T17"/>
                              </a:cxn>
                              <a:cxn ang="T133">
                                <a:pos x="T18" y="T19"/>
                              </a:cxn>
                              <a:cxn ang="T134">
                                <a:pos x="T20" y="T21"/>
                              </a:cxn>
                              <a:cxn ang="T135">
                                <a:pos x="T22" y="T23"/>
                              </a:cxn>
                              <a:cxn ang="T136">
                                <a:pos x="T24" y="T25"/>
                              </a:cxn>
                              <a:cxn ang="T137">
                                <a:pos x="T26" y="T27"/>
                              </a:cxn>
                              <a:cxn ang="T138">
                                <a:pos x="T28" y="T29"/>
                              </a:cxn>
                              <a:cxn ang="T139">
                                <a:pos x="T30" y="T31"/>
                              </a:cxn>
                              <a:cxn ang="T140">
                                <a:pos x="T32" y="T33"/>
                              </a:cxn>
                              <a:cxn ang="T141">
                                <a:pos x="T34" y="T35"/>
                              </a:cxn>
                              <a:cxn ang="T142">
                                <a:pos x="T36" y="T37"/>
                              </a:cxn>
                              <a:cxn ang="T143">
                                <a:pos x="T38" y="T39"/>
                              </a:cxn>
                              <a:cxn ang="T144">
                                <a:pos x="T40" y="T41"/>
                              </a:cxn>
                              <a:cxn ang="T145">
                                <a:pos x="T42" y="T43"/>
                              </a:cxn>
                              <a:cxn ang="T146">
                                <a:pos x="T44" y="T45"/>
                              </a:cxn>
                              <a:cxn ang="T147">
                                <a:pos x="T46" y="T47"/>
                              </a:cxn>
                              <a:cxn ang="T148">
                                <a:pos x="T48" y="T49"/>
                              </a:cxn>
                              <a:cxn ang="T149">
                                <a:pos x="T50" y="T51"/>
                              </a:cxn>
                              <a:cxn ang="T150">
                                <a:pos x="T52" y="T53"/>
                              </a:cxn>
                              <a:cxn ang="T151">
                                <a:pos x="T54" y="T55"/>
                              </a:cxn>
                              <a:cxn ang="T152">
                                <a:pos x="T56" y="T57"/>
                              </a:cxn>
                              <a:cxn ang="T153">
                                <a:pos x="T58" y="T59"/>
                              </a:cxn>
                              <a:cxn ang="T154">
                                <a:pos x="T60" y="T61"/>
                              </a:cxn>
                              <a:cxn ang="T155">
                                <a:pos x="T62" y="T63"/>
                              </a:cxn>
                              <a:cxn ang="T156">
                                <a:pos x="T64" y="T65"/>
                              </a:cxn>
                              <a:cxn ang="T157">
                                <a:pos x="T66" y="T67"/>
                              </a:cxn>
                              <a:cxn ang="T158">
                                <a:pos x="T68" y="T69"/>
                              </a:cxn>
                              <a:cxn ang="T159">
                                <a:pos x="T70" y="T71"/>
                              </a:cxn>
                              <a:cxn ang="T160">
                                <a:pos x="T72" y="T73"/>
                              </a:cxn>
                              <a:cxn ang="T161">
                                <a:pos x="T74" y="T75"/>
                              </a:cxn>
                              <a:cxn ang="T162">
                                <a:pos x="T76" y="T77"/>
                              </a:cxn>
                              <a:cxn ang="T163">
                                <a:pos x="T78" y="T79"/>
                              </a:cxn>
                              <a:cxn ang="T164">
                                <a:pos x="T80" y="T81"/>
                              </a:cxn>
                              <a:cxn ang="T165">
                                <a:pos x="T82" y="T83"/>
                              </a:cxn>
                              <a:cxn ang="T166">
                                <a:pos x="T84" y="T85"/>
                              </a:cxn>
                              <a:cxn ang="T167">
                                <a:pos x="T86" y="T87"/>
                              </a:cxn>
                              <a:cxn ang="T168">
                                <a:pos x="T88" y="T89"/>
                              </a:cxn>
                              <a:cxn ang="T169">
                                <a:pos x="T90" y="T91"/>
                              </a:cxn>
                              <a:cxn ang="T170">
                                <a:pos x="T92" y="T93"/>
                              </a:cxn>
                              <a:cxn ang="T171">
                                <a:pos x="T94" y="T95"/>
                              </a:cxn>
                              <a:cxn ang="T172">
                                <a:pos x="T96" y="T97"/>
                              </a:cxn>
                              <a:cxn ang="T173">
                                <a:pos x="T98" y="T99"/>
                              </a:cxn>
                              <a:cxn ang="T174">
                                <a:pos x="T100" y="T101"/>
                              </a:cxn>
                              <a:cxn ang="T175">
                                <a:pos x="T102" y="T103"/>
                              </a:cxn>
                              <a:cxn ang="T176">
                                <a:pos x="T104" y="T105"/>
                              </a:cxn>
                              <a:cxn ang="T177">
                                <a:pos x="T106" y="T107"/>
                              </a:cxn>
                              <a:cxn ang="T178">
                                <a:pos x="T108" y="T109"/>
                              </a:cxn>
                              <a:cxn ang="T179">
                                <a:pos x="T110" y="T111"/>
                              </a:cxn>
                              <a:cxn ang="T180">
                                <a:pos x="T112" y="T113"/>
                              </a:cxn>
                              <a:cxn ang="T181">
                                <a:pos x="T114" y="T115"/>
                              </a:cxn>
                              <a:cxn ang="T182">
                                <a:pos x="T116" y="T117"/>
                              </a:cxn>
                              <a:cxn ang="T183">
                                <a:pos x="T118" y="T119"/>
                              </a:cxn>
                              <a:cxn ang="T184">
                                <a:pos x="T120" y="T121"/>
                              </a:cxn>
                              <a:cxn ang="T185">
                                <a:pos x="T122" y="T123"/>
                              </a:cxn>
                            </a:cxnLst>
                            <a:rect l="T186" t="T187" r="T188" b="T189"/>
                            <a:pathLst>
                              <a:path w="1210" h="1611">
                                <a:moveTo>
                                  <a:pt x="297" y="51"/>
                                </a:moveTo>
                                <a:lnTo>
                                  <a:pt x="345" y="54"/>
                                </a:lnTo>
                                <a:lnTo>
                                  <a:pt x="349" y="54"/>
                                </a:lnTo>
                                <a:lnTo>
                                  <a:pt x="355" y="54"/>
                                </a:lnTo>
                                <a:lnTo>
                                  <a:pt x="406" y="55"/>
                                </a:lnTo>
                                <a:lnTo>
                                  <a:pt x="418" y="57"/>
                                </a:lnTo>
                                <a:lnTo>
                                  <a:pt x="423" y="57"/>
                                </a:lnTo>
                                <a:lnTo>
                                  <a:pt x="430" y="57"/>
                                </a:lnTo>
                                <a:lnTo>
                                  <a:pt x="459" y="60"/>
                                </a:lnTo>
                                <a:lnTo>
                                  <a:pt x="460" y="60"/>
                                </a:lnTo>
                                <a:lnTo>
                                  <a:pt x="462" y="60"/>
                                </a:lnTo>
                                <a:lnTo>
                                  <a:pt x="463" y="60"/>
                                </a:lnTo>
                                <a:lnTo>
                                  <a:pt x="463" y="61"/>
                                </a:lnTo>
                                <a:lnTo>
                                  <a:pt x="466" y="61"/>
                                </a:lnTo>
                                <a:lnTo>
                                  <a:pt x="469" y="60"/>
                                </a:lnTo>
                                <a:lnTo>
                                  <a:pt x="471" y="60"/>
                                </a:lnTo>
                                <a:lnTo>
                                  <a:pt x="472" y="60"/>
                                </a:lnTo>
                                <a:lnTo>
                                  <a:pt x="474" y="60"/>
                                </a:lnTo>
                                <a:lnTo>
                                  <a:pt x="475" y="60"/>
                                </a:lnTo>
                                <a:lnTo>
                                  <a:pt x="475" y="58"/>
                                </a:lnTo>
                                <a:lnTo>
                                  <a:pt x="477" y="58"/>
                                </a:lnTo>
                                <a:lnTo>
                                  <a:pt x="486" y="57"/>
                                </a:lnTo>
                                <a:lnTo>
                                  <a:pt x="490" y="55"/>
                                </a:lnTo>
                                <a:lnTo>
                                  <a:pt x="498" y="54"/>
                                </a:lnTo>
                                <a:lnTo>
                                  <a:pt x="516" y="49"/>
                                </a:lnTo>
                                <a:lnTo>
                                  <a:pt x="523" y="46"/>
                                </a:lnTo>
                                <a:lnTo>
                                  <a:pt x="529" y="45"/>
                                </a:lnTo>
                                <a:lnTo>
                                  <a:pt x="601" y="27"/>
                                </a:lnTo>
                                <a:lnTo>
                                  <a:pt x="607" y="25"/>
                                </a:lnTo>
                                <a:lnTo>
                                  <a:pt x="615" y="24"/>
                                </a:lnTo>
                                <a:lnTo>
                                  <a:pt x="633" y="19"/>
                                </a:lnTo>
                                <a:lnTo>
                                  <a:pt x="640" y="16"/>
                                </a:lnTo>
                                <a:lnTo>
                                  <a:pt x="645" y="15"/>
                                </a:lnTo>
                                <a:lnTo>
                                  <a:pt x="697" y="3"/>
                                </a:lnTo>
                                <a:lnTo>
                                  <a:pt x="699" y="1"/>
                                </a:lnTo>
                                <a:lnTo>
                                  <a:pt x="700" y="1"/>
                                </a:lnTo>
                                <a:lnTo>
                                  <a:pt x="702" y="1"/>
                                </a:lnTo>
                                <a:lnTo>
                                  <a:pt x="706" y="0"/>
                                </a:lnTo>
                                <a:lnTo>
                                  <a:pt x="712" y="0"/>
                                </a:lnTo>
                                <a:lnTo>
                                  <a:pt x="717" y="0"/>
                                </a:lnTo>
                                <a:lnTo>
                                  <a:pt x="723" y="0"/>
                                </a:lnTo>
                                <a:lnTo>
                                  <a:pt x="727" y="0"/>
                                </a:lnTo>
                                <a:lnTo>
                                  <a:pt x="730" y="0"/>
                                </a:lnTo>
                                <a:lnTo>
                                  <a:pt x="735" y="0"/>
                                </a:lnTo>
                                <a:lnTo>
                                  <a:pt x="744" y="1"/>
                                </a:lnTo>
                                <a:lnTo>
                                  <a:pt x="762" y="6"/>
                                </a:lnTo>
                                <a:lnTo>
                                  <a:pt x="771" y="7"/>
                                </a:lnTo>
                                <a:lnTo>
                                  <a:pt x="775" y="7"/>
                                </a:lnTo>
                                <a:lnTo>
                                  <a:pt x="882" y="27"/>
                                </a:lnTo>
                                <a:lnTo>
                                  <a:pt x="888" y="28"/>
                                </a:lnTo>
                                <a:lnTo>
                                  <a:pt x="891" y="28"/>
                                </a:lnTo>
                                <a:lnTo>
                                  <a:pt x="895" y="30"/>
                                </a:lnTo>
                                <a:lnTo>
                                  <a:pt x="903" y="31"/>
                                </a:lnTo>
                                <a:lnTo>
                                  <a:pt x="913" y="33"/>
                                </a:lnTo>
                                <a:lnTo>
                                  <a:pt x="921" y="36"/>
                                </a:lnTo>
                                <a:lnTo>
                                  <a:pt x="924" y="36"/>
                                </a:lnTo>
                                <a:lnTo>
                                  <a:pt x="927" y="37"/>
                                </a:lnTo>
                                <a:lnTo>
                                  <a:pt x="930" y="37"/>
                                </a:lnTo>
                                <a:lnTo>
                                  <a:pt x="939" y="42"/>
                                </a:lnTo>
                                <a:lnTo>
                                  <a:pt x="948" y="46"/>
                                </a:lnTo>
                                <a:lnTo>
                                  <a:pt x="955" y="51"/>
                                </a:lnTo>
                                <a:lnTo>
                                  <a:pt x="964" y="55"/>
                                </a:lnTo>
                                <a:lnTo>
                                  <a:pt x="972" y="61"/>
                                </a:lnTo>
                                <a:lnTo>
                                  <a:pt x="991" y="76"/>
                                </a:lnTo>
                                <a:lnTo>
                                  <a:pt x="996" y="81"/>
                                </a:lnTo>
                                <a:lnTo>
                                  <a:pt x="999" y="82"/>
                                </a:lnTo>
                                <a:lnTo>
                                  <a:pt x="1002" y="85"/>
                                </a:lnTo>
                                <a:lnTo>
                                  <a:pt x="1017" y="96"/>
                                </a:lnTo>
                                <a:lnTo>
                                  <a:pt x="1023" y="102"/>
                                </a:lnTo>
                                <a:lnTo>
                                  <a:pt x="1027" y="105"/>
                                </a:lnTo>
                                <a:lnTo>
                                  <a:pt x="1092" y="154"/>
                                </a:lnTo>
                                <a:lnTo>
                                  <a:pt x="1096" y="159"/>
                                </a:lnTo>
                                <a:lnTo>
                                  <a:pt x="1104" y="163"/>
                                </a:lnTo>
                                <a:lnTo>
                                  <a:pt x="1117" y="174"/>
                                </a:lnTo>
                                <a:lnTo>
                                  <a:pt x="1123" y="180"/>
                                </a:lnTo>
                                <a:lnTo>
                                  <a:pt x="1128" y="183"/>
                                </a:lnTo>
                                <a:lnTo>
                                  <a:pt x="1131" y="186"/>
                                </a:lnTo>
                                <a:lnTo>
                                  <a:pt x="1134" y="189"/>
                                </a:lnTo>
                                <a:lnTo>
                                  <a:pt x="1137" y="192"/>
                                </a:lnTo>
                                <a:lnTo>
                                  <a:pt x="1138" y="196"/>
                                </a:lnTo>
                                <a:lnTo>
                                  <a:pt x="1141" y="199"/>
                                </a:lnTo>
                                <a:lnTo>
                                  <a:pt x="1143" y="202"/>
                                </a:lnTo>
                                <a:lnTo>
                                  <a:pt x="1144" y="207"/>
                                </a:lnTo>
                                <a:lnTo>
                                  <a:pt x="1146" y="210"/>
                                </a:lnTo>
                                <a:lnTo>
                                  <a:pt x="1147" y="214"/>
                                </a:lnTo>
                                <a:lnTo>
                                  <a:pt x="1149" y="219"/>
                                </a:lnTo>
                                <a:lnTo>
                                  <a:pt x="1149" y="222"/>
                                </a:lnTo>
                                <a:lnTo>
                                  <a:pt x="1150" y="226"/>
                                </a:lnTo>
                                <a:lnTo>
                                  <a:pt x="1150" y="228"/>
                                </a:lnTo>
                                <a:lnTo>
                                  <a:pt x="1150" y="229"/>
                                </a:lnTo>
                                <a:lnTo>
                                  <a:pt x="1150" y="231"/>
                                </a:lnTo>
                                <a:lnTo>
                                  <a:pt x="1150" y="241"/>
                                </a:lnTo>
                                <a:lnTo>
                                  <a:pt x="1152" y="253"/>
                                </a:lnTo>
                                <a:lnTo>
                                  <a:pt x="1153" y="264"/>
                                </a:lnTo>
                                <a:lnTo>
                                  <a:pt x="1156" y="276"/>
                                </a:lnTo>
                                <a:lnTo>
                                  <a:pt x="1159" y="286"/>
                                </a:lnTo>
                                <a:lnTo>
                                  <a:pt x="1161" y="292"/>
                                </a:lnTo>
                                <a:lnTo>
                                  <a:pt x="1162" y="297"/>
                                </a:lnTo>
                                <a:lnTo>
                                  <a:pt x="1165" y="307"/>
                                </a:lnTo>
                                <a:lnTo>
                                  <a:pt x="1171" y="324"/>
                                </a:lnTo>
                                <a:lnTo>
                                  <a:pt x="1174" y="331"/>
                                </a:lnTo>
                                <a:lnTo>
                                  <a:pt x="1176" y="337"/>
                                </a:lnTo>
                                <a:lnTo>
                                  <a:pt x="1200" y="406"/>
                                </a:lnTo>
                                <a:lnTo>
                                  <a:pt x="1201" y="412"/>
                                </a:lnTo>
                                <a:lnTo>
                                  <a:pt x="1201" y="414"/>
                                </a:lnTo>
                                <a:lnTo>
                                  <a:pt x="1203" y="420"/>
                                </a:lnTo>
                                <a:lnTo>
                                  <a:pt x="1210" y="439"/>
                                </a:lnTo>
                                <a:lnTo>
                                  <a:pt x="1210" y="441"/>
                                </a:lnTo>
                                <a:lnTo>
                                  <a:pt x="1210" y="442"/>
                                </a:lnTo>
                                <a:lnTo>
                                  <a:pt x="1210" y="444"/>
                                </a:lnTo>
                                <a:lnTo>
                                  <a:pt x="1210" y="445"/>
                                </a:lnTo>
                                <a:lnTo>
                                  <a:pt x="1210" y="447"/>
                                </a:lnTo>
                                <a:lnTo>
                                  <a:pt x="1210" y="448"/>
                                </a:lnTo>
                                <a:lnTo>
                                  <a:pt x="1210" y="450"/>
                                </a:lnTo>
                                <a:lnTo>
                                  <a:pt x="1209" y="451"/>
                                </a:lnTo>
                                <a:lnTo>
                                  <a:pt x="1209" y="453"/>
                                </a:lnTo>
                                <a:lnTo>
                                  <a:pt x="1192" y="496"/>
                                </a:lnTo>
                                <a:lnTo>
                                  <a:pt x="1189" y="505"/>
                                </a:lnTo>
                                <a:lnTo>
                                  <a:pt x="1159" y="597"/>
                                </a:lnTo>
                                <a:lnTo>
                                  <a:pt x="1159" y="598"/>
                                </a:lnTo>
                                <a:lnTo>
                                  <a:pt x="1159" y="600"/>
                                </a:lnTo>
                                <a:lnTo>
                                  <a:pt x="1158" y="601"/>
                                </a:lnTo>
                                <a:lnTo>
                                  <a:pt x="1158" y="603"/>
                                </a:lnTo>
                                <a:lnTo>
                                  <a:pt x="1156" y="604"/>
                                </a:lnTo>
                                <a:lnTo>
                                  <a:pt x="1156" y="606"/>
                                </a:lnTo>
                                <a:lnTo>
                                  <a:pt x="1155" y="607"/>
                                </a:lnTo>
                                <a:lnTo>
                                  <a:pt x="1141" y="625"/>
                                </a:lnTo>
                                <a:lnTo>
                                  <a:pt x="1137" y="628"/>
                                </a:lnTo>
                                <a:lnTo>
                                  <a:pt x="1132" y="636"/>
                                </a:lnTo>
                                <a:lnTo>
                                  <a:pt x="1081" y="699"/>
                                </a:lnTo>
                                <a:lnTo>
                                  <a:pt x="1081" y="700"/>
                                </a:lnTo>
                                <a:lnTo>
                                  <a:pt x="1080" y="700"/>
                                </a:lnTo>
                                <a:lnTo>
                                  <a:pt x="1080" y="702"/>
                                </a:lnTo>
                                <a:lnTo>
                                  <a:pt x="1080" y="703"/>
                                </a:lnTo>
                                <a:lnTo>
                                  <a:pt x="1078" y="705"/>
                                </a:lnTo>
                                <a:lnTo>
                                  <a:pt x="1078" y="706"/>
                                </a:lnTo>
                                <a:lnTo>
                                  <a:pt x="1078" y="708"/>
                                </a:lnTo>
                                <a:lnTo>
                                  <a:pt x="1080" y="708"/>
                                </a:lnTo>
                                <a:lnTo>
                                  <a:pt x="1080" y="709"/>
                                </a:lnTo>
                                <a:lnTo>
                                  <a:pt x="1080" y="711"/>
                                </a:lnTo>
                                <a:lnTo>
                                  <a:pt x="1147" y="901"/>
                                </a:lnTo>
                                <a:lnTo>
                                  <a:pt x="1149" y="906"/>
                                </a:lnTo>
                                <a:lnTo>
                                  <a:pt x="1150" y="910"/>
                                </a:lnTo>
                                <a:lnTo>
                                  <a:pt x="1152" y="915"/>
                                </a:lnTo>
                                <a:lnTo>
                                  <a:pt x="1191" y="1023"/>
                                </a:lnTo>
                                <a:lnTo>
                                  <a:pt x="1194" y="1030"/>
                                </a:lnTo>
                                <a:lnTo>
                                  <a:pt x="1195" y="1038"/>
                                </a:lnTo>
                                <a:lnTo>
                                  <a:pt x="1197" y="1047"/>
                                </a:lnTo>
                                <a:lnTo>
                                  <a:pt x="1198" y="1054"/>
                                </a:lnTo>
                                <a:lnTo>
                                  <a:pt x="1198" y="1063"/>
                                </a:lnTo>
                                <a:lnTo>
                                  <a:pt x="1198" y="1071"/>
                                </a:lnTo>
                                <a:lnTo>
                                  <a:pt x="1198" y="1080"/>
                                </a:lnTo>
                                <a:lnTo>
                                  <a:pt x="1198" y="1087"/>
                                </a:lnTo>
                                <a:lnTo>
                                  <a:pt x="1197" y="1093"/>
                                </a:lnTo>
                                <a:lnTo>
                                  <a:pt x="1195" y="1099"/>
                                </a:lnTo>
                                <a:lnTo>
                                  <a:pt x="1194" y="1105"/>
                                </a:lnTo>
                                <a:lnTo>
                                  <a:pt x="1188" y="1129"/>
                                </a:lnTo>
                                <a:lnTo>
                                  <a:pt x="1186" y="1131"/>
                                </a:lnTo>
                                <a:lnTo>
                                  <a:pt x="1185" y="1138"/>
                                </a:lnTo>
                                <a:lnTo>
                                  <a:pt x="1185" y="1140"/>
                                </a:lnTo>
                                <a:lnTo>
                                  <a:pt x="1182" y="1147"/>
                                </a:lnTo>
                                <a:lnTo>
                                  <a:pt x="1180" y="1150"/>
                                </a:lnTo>
                                <a:lnTo>
                                  <a:pt x="1176" y="1165"/>
                                </a:lnTo>
                                <a:lnTo>
                                  <a:pt x="1174" y="1174"/>
                                </a:lnTo>
                                <a:lnTo>
                                  <a:pt x="1173" y="1182"/>
                                </a:lnTo>
                                <a:lnTo>
                                  <a:pt x="1171" y="1189"/>
                                </a:lnTo>
                                <a:lnTo>
                                  <a:pt x="1170" y="1197"/>
                                </a:lnTo>
                                <a:lnTo>
                                  <a:pt x="1167" y="1206"/>
                                </a:lnTo>
                                <a:lnTo>
                                  <a:pt x="1150" y="1263"/>
                                </a:lnTo>
                                <a:lnTo>
                                  <a:pt x="1149" y="1272"/>
                                </a:lnTo>
                                <a:lnTo>
                                  <a:pt x="1147" y="1272"/>
                                </a:lnTo>
                                <a:lnTo>
                                  <a:pt x="1146" y="1278"/>
                                </a:lnTo>
                                <a:lnTo>
                                  <a:pt x="1146" y="1279"/>
                                </a:lnTo>
                                <a:lnTo>
                                  <a:pt x="1140" y="1296"/>
                                </a:lnTo>
                                <a:lnTo>
                                  <a:pt x="1137" y="1305"/>
                                </a:lnTo>
                                <a:lnTo>
                                  <a:pt x="1132" y="1315"/>
                                </a:lnTo>
                                <a:lnTo>
                                  <a:pt x="1131" y="1320"/>
                                </a:lnTo>
                                <a:lnTo>
                                  <a:pt x="1129" y="1323"/>
                                </a:lnTo>
                                <a:lnTo>
                                  <a:pt x="1126" y="1327"/>
                                </a:lnTo>
                                <a:lnTo>
                                  <a:pt x="1125" y="1330"/>
                                </a:lnTo>
                                <a:lnTo>
                                  <a:pt x="1122" y="1335"/>
                                </a:lnTo>
                                <a:lnTo>
                                  <a:pt x="1119" y="1338"/>
                                </a:lnTo>
                                <a:lnTo>
                                  <a:pt x="1117" y="1339"/>
                                </a:lnTo>
                                <a:lnTo>
                                  <a:pt x="1116" y="1341"/>
                                </a:lnTo>
                                <a:lnTo>
                                  <a:pt x="1041" y="1419"/>
                                </a:lnTo>
                                <a:lnTo>
                                  <a:pt x="1039" y="1420"/>
                                </a:lnTo>
                                <a:lnTo>
                                  <a:pt x="1036" y="1423"/>
                                </a:lnTo>
                                <a:lnTo>
                                  <a:pt x="1032" y="1428"/>
                                </a:lnTo>
                                <a:lnTo>
                                  <a:pt x="1030" y="1431"/>
                                </a:lnTo>
                                <a:lnTo>
                                  <a:pt x="1015" y="1446"/>
                                </a:lnTo>
                                <a:lnTo>
                                  <a:pt x="1014" y="1447"/>
                                </a:lnTo>
                                <a:lnTo>
                                  <a:pt x="1009" y="1452"/>
                                </a:lnTo>
                                <a:lnTo>
                                  <a:pt x="1008" y="1453"/>
                                </a:lnTo>
                                <a:lnTo>
                                  <a:pt x="1006" y="1455"/>
                                </a:lnTo>
                                <a:lnTo>
                                  <a:pt x="1005" y="1456"/>
                                </a:lnTo>
                                <a:lnTo>
                                  <a:pt x="949" y="1515"/>
                                </a:lnTo>
                                <a:lnTo>
                                  <a:pt x="943" y="1519"/>
                                </a:lnTo>
                                <a:lnTo>
                                  <a:pt x="940" y="1524"/>
                                </a:lnTo>
                                <a:lnTo>
                                  <a:pt x="937" y="1528"/>
                                </a:lnTo>
                                <a:lnTo>
                                  <a:pt x="930" y="1533"/>
                                </a:lnTo>
                                <a:lnTo>
                                  <a:pt x="924" y="1539"/>
                                </a:lnTo>
                                <a:lnTo>
                                  <a:pt x="916" y="1543"/>
                                </a:lnTo>
                                <a:lnTo>
                                  <a:pt x="909" y="1549"/>
                                </a:lnTo>
                                <a:lnTo>
                                  <a:pt x="901" y="1552"/>
                                </a:lnTo>
                                <a:lnTo>
                                  <a:pt x="898" y="1554"/>
                                </a:lnTo>
                                <a:lnTo>
                                  <a:pt x="895" y="1555"/>
                                </a:lnTo>
                                <a:lnTo>
                                  <a:pt x="885" y="1560"/>
                                </a:lnTo>
                                <a:lnTo>
                                  <a:pt x="801" y="1590"/>
                                </a:lnTo>
                                <a:lnTo>
                                  <a:pt x="796" y="1591"/>
                                </a:lnTo>
                                <a:lnTo>
                                  <a:pt x="790" y="1594"/>
                                </a:lnTo>
                                <a:lnTo>
                                  <a:pt x="786" y="1596"/>
                                </a:lnTo>
                                <a:lnTo>
                                  <a:pt x="747" y="1609"/>
                                </a:lnTo>
                                <a:lnTo>
                                  <a:pt x="745" y="1609"/>
                                </a:lnTo>
                                <a:lnTo>
                                  <a:pt x="742" y="1611"/>
                                </a:lnTo>
                                <a:lnTo>
                                  <a:pt x="739" y="1611"/>
                                </a:lnTo>
                                <a:lnTo>
                                  <a:pt x="738" y="1611"/>
                                </a:lnTo>
                                <a:lnTo>
                                  <a:pt x="735" y="1611"/>
                                </a:lnTo>
                                <a:lnTo>
                                  <a:pt x="732" y="1611"/>
                                </a:lnTo>
                                <a:lnTo>
                                  <a:pt x="729" y="1611"/>
                                </a:lnTo>
                                <a:lnTo>
                                  <a:pt x="726" y="1611"/>
                                </a:lnTo>
                                <a:lnTo>
                                  <a:pt x="724" y="1611"/>
                                </a:lnTo>
                                <a:lnTo>
                                  <a:pt x="721" y="1609"/>
                                </a:lnTo>
                                <a:lnTo>
                                  <a:pt x="718" y="1609"/>
                                </a:lnTo>
                                <a:lnTo>
                                  <a:pt x="717" y="1608"/>
                                </a:lnTo>
                                <a:lnTo>
                                  <a:pt x="714" y="1606"/>
                                </a:lnTo>
                                <a:lnTo>
                                  <a:pt x="711" y="1605"/>
                                </a:lnTo>
                                <a:lnTo>
                                  <a:pt x="709" y="1603"/>
                                </a:lnTo>
                                <a:lnTo>
                                  <a:pt x="706" y="1602"/>
                                </a:lnTo>
                                <a:lnTo>
                                  <a:pt x="705" y="1600"/>
                                </a:lnTo>
                                <a:lnTo>
                                  <a:pt x="703" y="1599"/>
                                </a:lnTo>
                                <a:lnTo>
                                  <a:pt x="700" y="1597"/>
                                </a:lnTo>
                                <a:lnTo>
                                  <a:pt x="699" y="1594"/>
                                </a:lnTo>
                                <a:lnTo>
                                  <a:pt x="697" y="1593"/>
                                </a:lnTo>
                                <a:lnTo>
                                  <a:pt x="696" y="1590"/>
                                </a:lnTo>
                                <a:lnTo>
                                  <a:pt x="694" y="1588"/>
                                </a:lnTo>
                                <a:lnTo>
                                  <a:pt x="694" y="1585"/>
                                </a:lnTo>
                                <a:lnTo>
                                  <a:pt x="693" y="1584"/>
                                </a:lnTo>
                                <a:lnTo>
                                  <a:pt x="693" y="1582"/>
                                </a:lnTo>
                                <a:lnTo>
                                  <a:pt x="693" y="1581"/>
                                </a:lnTo>
                                <a:lnTo>
                                  <a:pt x="691" y="1581"/>
                                </a:lnTo>
                                <a:lnTo>
                                  <a:pt x="691" y="1579"/>
                                </a:lnTo>
                                <a:lnTo>
                                  <a:pt x="681" y="1549"/>
                                </a:lnTo>
                                <a:lnTo>
                                  <a:pt x="679" y="1545"/>
                                </a:lnTo>
                                <a:lnTo>
                                  <a:pt x="676" y="1537"/>
                                </a:lnTo>
                                <a:lnTo>
                                  <a:pt x="670" y="1519"/>
                                </a:lnTo>
                                <a:lnTo>
                                  <a:pt x="667" y="1512"/>
                                </a:lnTo>
                                <a:lnTo>
                                  <a:pt x="666" y="1507"/>
                                </a:lnTo>
                                <a:lnTo>
                                  <a:pt x="633" y="1416"/>
                                </a:lnTo>
                                <a:lnTo>
                                  <a:pt x="631" y="1411"/>
                                </a:lnTo>
                                <a:lnTo>
                                  <a:pt x="628" y="1404"/>
                                </a:lnTo>
                                <a:lnTo>
                                  <a:pt x="622" y="1386"/>
                                </a:lnTo>
                                <a:lnTo>
                                  <a:pt x="619" y="1378"/>
                                </a:lnTo>
                                <a:lnTo>
                                  <a:pt x="618" y="1374"/>
                                </a:lnTo>
                                <a:lnTo>
                                  <a:pt x="594" y="1306"/>
                                </a:lnTo>
                                <a:lnTo>
                                  <a:pt x="592" y="1300"/>
                                </a:lnTo>
                                <a:lnTo>
                                  <a:pt x="589" y="1293"/>
                                </a:lnTo>
                                <a:lnTo>
                                  <a:pt x="583" y="1276"/>
                                </a:lnTo>
                                <a:lnTo>
                                  <a:pt x="580" y="1269"/>
                                </a:lnTo>
                                <a:lnTo>
                                  <a:pt x="579" y="1263"/>
                                </a:lnTo>
                                <a:lnTo>
                                  <a:pt x="547" y="1176"/>
                                </a:lnTo>
                                <a:lnTo>
                                  <a:pt x="547" y="1174"/>
                                </a:lnTo>
                                <a:lnTo>
                                  <a:pt x="546" y="1174"/>
                                </a:lnTo>
                                <a:lnTo>
                                  <a:pt x="546" y="1173"/>
                                </a:lnTo>
                                <a:lnTo>
                                  <a:pt x="546" y="1171"/>
                                </a:lnTo>
                                <a:lnTo>
                                  <a:pt x="544" y="1171"/>
                                </a:lnTo>
                                <a:lnTo>
                                  <a:pt x="544" y="1170"/>
                                </a:lnTo>
                                <a:lnTo>
                                  <a:pt x="543" y="1170"/>
                                </a:lnTo>
                                <a:lnTo>
                                  <a:pt x="541" y="1170"/>
                                </a:lnTo>
                                <a:lnTo>
                                  <a:pt x="540" y="1170"/>
                                </a:lnTo>
                                <a:lnTo>
                                  <a:pt x="538" y="1170"/>
                                </a:lnTo>
                                <a:lnTo>
                                  <a:pt x="537" y="1170"/>
                                </a:lnTo>
                                <a:lnTo>
                                  <a:pt x="514" y="1179"/>
                                </a:lnTo>
                                <a:lnTo>
                                  <a:pt x="513" y="1179"/>
                                </a:lnTo>
                                <a:lnTo>
                                  <a:pt x="511" y="1179"/>
                                </a:lnTo>
                                <a:lnTo>
                                  <a:pt x="510" y="1179"/>
                                </a:lnTo>
                                <a:lnTo>
                                  <a:pt x="508" y="1179"/>
                                </a:lnTo>
                                <a:lnTo>
                                  <a:pt x="507" y="1179"/>
                                </a:lnTo>
                                <a:lnTo>
                                  <a:pt x="505" y="1179"/>
                                </a:lnTo>
                                <a:lnTo>
                                  <a:pt x="504" y="1179"/>
                                </a:lnTo>
                                <a:lnTo>
                                  <a:pt x="502" y="1179"/>
                                </a:lnTo>
                                <a:lnTo>
                                  <a:pt x="501" y="1179"/>
                                </a:lnTo>
                                <a:lnTo>
                                  <a:pt x="499" y="1179"/>
                                </a:lnTo>
                                <a:lnTo>
                                  <a:pt x="498" y="1177"/>
                                </a:lnTo>
                                <a:lnTo>
                                  <a:pt x="496" y="1177"/>
                                </a:lnTo>
                                <a:lnTo>
                                  <a:pt x="396" y="1126"/>
                                </a:lnTo>
                                <a:lnTo>
                                  <a:pt x="393" y="1125"/>
                                </a:lnTo>
                                <a:lnTo>
                                  <a:pt x="391" y="1123"/>
                                </a:lnTo>
                                <a:lnTo>
                                  <a:pt x="390" y="1122"/>
                                </a:lnTo>
                                <a:lnTo>
                                  <a:pt x="387" y="1120"/>
                                </a:lnTo>
                                <a:lnTo>
                                  <a:pt x="385" y="1119"/>
                                </a:lnTo>
                                <a:lnTo>
                                  <a:pt x="384" y="1117"/>
                                </a:lnTo>
                                <a:lnTo>
                                  <a:pt x="382" y="1114"/>
                                </a:lnTo>
                                <a:lnTo>
                                  <a:pt x="381" y="1113"/>
                                </a:lnTo>
                                <a:lnTo>
                                  <a:pt x="379" y="1111"/>
                                </a:lnTo>
                                <a:lnTo>
                                  <a:pt x="378" y="1108"/>
                                </a:lnTo>
                                <a:lnTo>
                                  <a:pt x="376" y="1105"/>
                                </a:lnTo>
                                <a:lnTo>
                                  <a:pt x="375" y="1104"/>
                                </a:lnTo>
                                <a:lnTo>
                                  <a:pt x="375" y="1101"/>
                                </a:lnTo>
                                <a:lnTo>
                                  <a:pt x="373" y="1099"/>
                                </a:lnTo>
                                <a:lnTo>
                                  <a:pt x="373" y="1096"/>
                                </a:lnTo>
                                <a:lnTo>
                                  <a:pt x="373" y="1093"/>
                                </a:lnTo>
                                <a:lnTo>
                                  <a:pt x="373" y="1090"/>
                                </a:lnTo>
                                <a:lnTo>
                                  <a:pt x="373" y="1089"/>
                                </a:lnTo>
                                <a:lnTo>
                                  <a:pt x="373" y="1086"/>
                                </a:lnTo>
                                <a:lnTo>
                                  <a:pt x="373" y="1083"/>
                                </a:lnTo>
                                <a:lnTo>
                                  <a:pt x="373" y="1080"/>
                                </a:lnTo>
                                <a:lnTo>
                                  <a:pt x="375" y="1078"/>
                                </a:lnTo>
                                <a:lnTo>
                                  <a:pt x="375" y="1075"/>
                                </a:lnTo>
                                <a:lnTo>
                                  <a:pt x="376" y="1072"/>
                                </a:lnTo>
                                <a:lnTo>
                                  <a:pt x="376" y="1071"/>
                                </a:lnTo>
                                <a:lnTo>
                                  <a:pt x="415" y="993"/>
                                </a:lnTo>
                                <a:lnTo>
                                  <a:pt x="417" y="991"/>
                                </a:lnTo>
                                <a:lnTo>
                                  <a:pt x="417" y="990"/>
                                </a:lnTo>
                                <a:lnTo>
                                  <a:pt x="417" y="988"/>
                                </a:lnTo>
                                <a:lnTo>
                                  <a:pt x="417" y="987"/>
                                </a:lnTo>
                                <a:lnTo>
                                  <a:pt x="417" y="985"/>
                                </a:lnTo>
                                <a:lnTo>
                                  <a:pt x="417" y="984"/>
                                </a:lnTo>
                                <a:lnTo>
                                  <a:pt x="417" y="982"/>
                                </a:lnTo>
                                <a:lnTo>
                                  <a:pt x="417" y="981"/>
                                </a:lnTo>
                                <a:lnTo>
                                  <a:pt x="409" y="960"/>
                                </a:lnTo>
                                <a:lnTo>
                                  <a:pt x="408" y="958"/>
                                </a:lnTo>
                                <a:lnTo>
                                  <a:pt x="406" y="957"/>
                                </a:lnTo>
                                <a:lnTo>
                                  <a:pt x="406" y="955"/>
                                </a:lnTo>
                                <a:lnTo>
                                  <a:pt x="405" y="954"/>
                                </a:lnTo>
                                <a:lnTo>
                                  <a:pt x="405" y="952"/>
                                </a:lnTo>
                                <a:lnTo>
                                  <a:pt x="403" y="951"/>
                                </a:lnTo>
                                <a:lnTo>
                                  <a:pt x="402" y="951"/>
                                </a:lnTo>
                                <a:lnTo>
                                  <a:pt x="400" y="949"/>
                                </a:lnTo>
                                <a:lnTo>
                                  <a:pt x="400" y="948"/>
                                </a:lnTo>
                                <a:lnTo>
                                  <a:pt x="399" y="948"/>
                                </a:lnTo>
                                <a:lnTo>
                                  <a:pt x="397" y="946"/>
                                </a:lnTo>
                                <a:lnTo>
                                  <a:pt x="396" y="946"/>
                                </a:lnTo>
                                <a:lnTo>
                                  <a:pt x="379" y="939"/>
                                </a:lnTo>
                                <a:lnTo>
                                  <a:pt x="378" y="939"/>
                                </a:lnTo>
                                <a:lnTo>
                                  <a:pt x="378" y="937"/>
                                </a:lnTo>
                                <a:lnTo>
                                  <a:pt x="376" y="937"/>
                                </a:lnTo>
                                <a:lnTo>
                                  <a:pt x="375" y="937"/>
                                </a:lnTo>
                                <a:lnTo>
                                  <a:pt x="372" y="936"/>
                                </a:lnTo>
                                <a:lnTo>
                                  <a:pt x="369" y="934"/>
                                </a:lnTo>
                                <a:lnTo>
                                  <a:pt x="366" y="934"/>
                                </a:lnTo>
                                <a:lnTo>
                                  <a:pt x="363" y="934"/>
                                </a:lnTo>
                                <a:lnTo>
                                  <a:pt x="360" y="934"/>
                                </a:lnTo>
                                <a:lnTo>
                                  <a:pt x="357" y="934"/>
                                </a:lnTo>
                                <a:lnTo>
                                  <a:pt x="354" y="934"/>
                                </a:lnTo>
                                <a:lnTo>
                                  <a:pt x="351" y="934"/>
                                </a:lnTo>
                                <a:lnTo>
                                  <a:pt x="348" y="934"/>
                                </a:lnTo>
                                <a:lnTo>
                                  <a:pt x="346" y="936"/>
                                </a:lnTo>
                                <a:lnTo>
                                  <a:pt x="345" y="936"/>
                                </a:lnTo>
                                <a:lnTo>
                                  <a:pt x="343" y="936"/>
                                </a:lnTo>
                                <a:lnTo>
                                  <a:pt x="328" y="940"/>
                                </a:lnTo>
                                <a:lnTo>
                                  <a:pt x="327" y="940"/>
                                </a:lnTo>
                                <a:lnTo>
                                  <a:pt x="325" y="942"/>
                                </a:lnTo>
                                <a:lnTo>
                                  <a:pt x="324" y="942"/>
                                </a:lnTo>
                                <a:lnTo>
                                  <a:pt x="321" y="943"/>
                                </a:lnTo>
                                <a:lnTo>
                                  <a:pt x="319" y="943"/>
                                </a:lnTo>
                                <a:lnTo>
                                  <a:pt x="316" y="945"/>
                                </a:lnTo>
                                <a:lnTo>
                                  <a:pt x="315" y="946"/>
                                </a:lnTo>
                                <a:lnTo>
                                  <a:pt x="313" y="948"/>
                                </a:lnTo>
                                <a:lnTo>
                                  <a:pt x="310" y="949"/>
                                </a:lnTo>
                                <a:lnTo>
                                  <a:pt x="309" y="951"/>
                                </a:lnTo>
                                <a:lnTo>
                                  <a:pt x="307" y="952"/>
                                </a:lnTo>
                                <a:lnTo>
                                  <a:pt x="306" y="954"/>
                                </a:lnTo>
                                <a:lnTo>
                                  <a:pt x="304" y="957"/>
                                </a:lnTo>
                                <a:lnTo>
                                  <a:pt x="303" y="957"/>
                                </a:lnTo>
                                <a:lnTo>
                                  <a:pt x="303" y="958"/>
                                </a:lnTo>
                                <a:lnTo>
                                  <a:pt x="303" y="960"/>
                                </a:lnTo>
                                <a:lnTo>
                                  <a:pt x="301" y="960"/>
                                </a:lnTo>
                                <a:lnTo>
                                  <a:pt x="297" y="969"/>
                                </a:lnTo>
                                <a:lnTo>
                                  <a:pt x="295" y="970"/>
                                </a:lnTo>
                                <a:lnTo>
                                  <a:pt x="292" y="973"/>
                                </a:lnTo>
                                <a:lnTo>
                                  <a:pt x="291" y="975"/>
                                </a:lnTo>
                                <a:lnTo>
                                  <a:pt x="289" y="978"/>
                                </a:lnTo>
                                <a:lnTo>
                                  <a:pt x="286" y="979"/>
                                </a:lnTo>
                                <a:lnTo>
                                  <a:pt x="285" y="981"/>
                                </a:lnTo>
                                <a:lnTo>
                                  <a:pt x="282" y="982"/>
                                </a:lnTo>
                                <a:lnTo>
                                  <a:pt x="279" y="984"/>
                                </a:lnTo>
                                <a:lnTo>
                                  <a:pt x="277" y="985"/>
                                </a:lnTo>
                                <a:lnTo>
                                  <a:pt x="274" y="987"/>
                                </a:lnTo>
                                <a:lnTo>
                                  <a:pt x="271" y="987"/>
                                </a:lnTo>
                                <a:lnTo>
                                  <a:pt x="268" y="988"/>
                                </a:lnTo>
                                <a:lnTo>
                                  <a:pt x="265" y="988"/>
                                </a:lnTo>
                                <a:lnTo>
                                  <a:pt x="262" y="988"/>
                                </a:lnTo>
                                <a:lnTo>
                                  <a:pt x="261" y="988"/>
                                </a:lnTo>
                                <a:lnTo>
                                  <a:pt x="258" y="990"/>
                                </a:lnTo>
                                <a:lnTo>
                                  <a:pt x="255" y="988"/>
                                </a:lnTo>
                                <a:lnTo>
                                  <a:pt x="252" y="988"/>
                                </a:lnTo>
                                <a:lnTo>
                                  <a:pt x="249" y="988"/>
                                </a:lnTo>
                                <a:lnTo>
                                  <a:pt x="246" y="987"/>
                                </a:lnTo>
                                <a:lnTo>
                                  <a:pt x="243" y="987"/>
                                </a:lnTo>
                                <a:lnTo>
                                  <a:pt x="240" y="985"/>
                                </a:lnTo>
                                <a:lnTo>
                                  <a:pt x="238" y="984"/>
                                </a:lnTo>
                                <a:lnTo>
                                  <a:pt x="118" y="924"/>
                                </a:lnTo>
                                <a:lnTo>
                                  <a:pt x="108" y="918"/>
                                </a:lnTo>
                                <a:lnTo>
                                  <a:pt x="88" y="909"/>
                                </a:lnTo>
                                <a:lnTo>
                                  <a:pt x="87" y="909"/>
                                </a:lnTo>
                                <a:lnTo>
                                  <a:pt x="87" y="907"/>
                                </a:lnTo>
                                <a:lnTo>
                                  <a:pt x="85" y="907"/>
                                </a:lnTo>
                                <a:lnTo>
                                  <a:pt x="84" y="907"/>
                                </a:lnTo>
                                <a:lnTo>
                                  <a:pt x="84" y="909"/>
                                </a:lnTo>
                                <a:lnTo>
                                  <a:pt x="82" y="909"/>
                                </a:lnTo>
                                <a:lnTo>
                                  <a:pt x="81" y="909"/>
                                </a:lnTo>
                                <a:lnTo>
                                  <a:pt x="81" y="910"/>
                                </a:lnTo>
                                <a:lnTo>
                                  <a:pt x="79" y="910"/>
                                </a:lnTo>
                                <a:lnTo>
                                  <a:pt x="79" y="912"/>
                                </a:lnTo>
                                <a:lnTo>
                                  <a:pt x="70" y="928"/>
                                </a:lnTo>
                                <a:lnTo>
                                  <a:pt x="70" y="930"/>
                                </a:lnTo>
                                <a:lnTo>
                                  <a:pt x="69" y="930"/>
                                </a:lnTo>
                                <a:lnTo>
                                  <a:pt x="69" y="931"/>
                                </a:lnTo>
                                <a:lnTo>
                                  <a:pt x="67" y="931"/>
                                </a:lnTo>
                                <a:lnTo>
                                  <a:pt x="66" y="931"/>
                                </a:lnTo>
                                <a:lnTo>
                                  <a:pt x="66" y="933"/>
                                </a:lnTo>
                                <a:lnTo>
                                  <a:pt x="64" y="933"/>
                                </a:lnTo>
                                <a:lnTo>
                                  <a:pt x="63" y="933"/>
                                </a:lnTo>
                                <a:lnTo>
                                  <a:pt x="63" y="931"/>
                                </a:lnTo>
                                <a:lnTo>
                                  <a:pt x="61" y="931"/>
                                </a:lnTo>
                                <a:lnTo>
                                  <a:pt x="3" y="903"/>
                                </a:lnTo>
                                <a:lnTo>
                                  <a:pt x="1" y="903"/>
                                </a:lnTo>
                                <a:lnTo>
                                  <a:pt x="1" y="901"/>
                                </a:lnTo>
                                <a:lnTo>
                                  <a:pt x="0" y="901"/>
                                </a:lnTo>
                                <a:lnTo>
                                  <a:pt x="0" y="900"/>
                                </a:lnTo>
                                <a:lnTo>
                                  <a:pt x="0" y="898"/>
                                </a:lnTo>
                                <a:lnTo>
                                  <a:pt x="0" y="897"/>
                                </a:lnTo>
                                <a:lnTo>
                                  <a:pt x="0" y="895"/>
                                </a:lnTo>
                                <a:lnTo>
                                  <a:pt x="0" y="894"/>
                                </a:lnTo>
                                <a:lnTo>
                                  <a:pt x="9" y="873"/>
                                </a:lnTo>
                                <a:lnTo>
                                  <a:pt x="12" y="862"/>
                                </a:lnTo>
                                <a:lnTo>
                                  <a:pt x="21" y="841"/>
                                </a:lnTo>
                                <a:lnTo>
                                  <a:pt x="22" y="838"/>
                                </a:lnTo>
                                <a:lnTo>
                                  <a:pt x="22" y="835"/>
                                </a:lnTo>
                                <a:lnTo>
                                  <a:pt x="25" y="834"/>
                                </a:lnTo>
                                <a:lnTo>
                                  <a:pt x="36" y="816"/>
                                </a:lnTo>
                                <a:lnTo>
                                  <a:pt x="159" y="616"/>
                                </a:lnTo>
                                <a:lnTo>
                                  <a:pt x="160" y="616"/>
                                </a:lnTo>
                                <a:lnTo>
                                  <a:pt x="160" y="615"/>
                                </a:lnTo>
                                <a:lnTo>
                                  <a:pt x="162" y="613"/>
                                </a:lnTo>
                                <a:lnTo>
                                  <a:pt x="163" y="609"/>
                                </a:lnTo>
                                <a:lnTo>
                                  <a:pt x="166" y="604"/>
                                </a:lnTo>
                                <a:lnTo>
                                  <a:pt x="168" y="600"/>
                                </a:lnTo>
                                <a:lnTo>
                                  <a:pt x="169" y="597"/>
                                </a:lnTo>
                                <a:lnTo>
                                  <a:pt x="169" y="592"/>
                                </a:lnTo>
                                <a:lnTo>
                                  <a:pt x="171" y="588"/>
                                </a:lnTo>
                                <a:lnTo>
                                  <a:pt x="171" y="583"/>
                                </a:lnTo>
                                <a:lnTo>
                                  <a:pt x="172" y="579"/>
                                </a:lnTo>
                                <a:lnTo>
                                  <a:pt x="171" y="574"/>
                                </a:lnTo>
                                <a:lnTo>
                                  <a:pt x="171" y="570"/>
                                </a:lnTo>
                                <a:lnTo>
                                  <a:pt x="171" y="565"/>
                                </a:lnTo>
                                <a:lnTo>
                                  <a:pt x="169" y="561"/>
                                </a:lnTo>
                                <a:lnTo>
                                  <a:pt x="169" y="559"/>
                                </a:lnTo>
                                <a:lnTo>
                                  <a:pt x="169" y="558"/>
                                </a:lnTo>
                                <a:lnTo>
                                  <a:pt x="169" y="556"/>
                                </a:lnTo>
                                <a:lnTo>
                                  <a:pt x="168" y="556"/>
                                </a:lnTo>
                                <a:lnTo>
                                  <a:pt x="150" y="484"/>
                                </a:lnTo>
                                <a:lnTo>
                                  <a:pt x="148" y="484"/>
                                </a:lnTo>
                                <a:lnTo>
                                  <a:pt x="148" y="483"/>
                                </a:lnTo>
                                <a:lnTo>
                                  <a:pt x="148" y="481"/>
                                </a:lnTo>
                                <a:lnTo>
                                  <a:pt x="148" y="480"/>
                                </a:lnTo>
                                <a:lnTo>
                                  <a:pt x="148" y="477"/>
                                </a:lnTo>
                                <a:lnTo>
                                  <a:pt x="147" y="475"/>
                                </a:lnTo>
                                <a:lnTo>
                                  <a:pt x="147" y="474"/>
                                </a:lnTo>
                                <a:lnTo>
                                  <a:pt x="147" y="472"/>
                                </a:lnTo>
                                <a:lnTo>
                                  <a:pt x="147" y="471"/>
                                </a:lnTo>
                                <a:lnTo>
                                  <a:pt x="147" y="466"/>
                                </a:lnTo>
                                <a:lnTo>
                                  <a:pt x="147" y="465"/>
                                </a:lnTo>
                                <a:lnTo>
                                  <a:pt x="147" y="463"/>
                                </a:lnTo>
                                <a:lnTo>
                                  <a:pt x="147" y="462"/>
                                </a:lnTo>
                                <a:lnTo>
                                  <a:pt x="147" y="460"/>
                                </a:lnTo>
                                <a:lnTo>
                                  <a:pt x="145" y="457"/>
                                </a:lnTo>
                                <a:lnTo>
                                  <a:pt x="145" y="456"/>
                                </a:lnTo>
                                <a:lnTo>
                                  <a:pt x="145" y="454"/>
                                </a:lnTo>
                                <a:lnTo>
                                  <a:pt x="145" y="453"/>
                                </a:lnTo>
                                <a:lnTo>
                                  <a:pt x="144" y="453"/>
                                </a:lnTo>
                                <a:lnTo>
                                  <a:pt x="127" y="391"/>
                                </a:lnTo>
                                <a:lnTo>
                                  <a:pt x="126" y="390"/>
                                </a:lnTo>
                                <a:lnTo>
                                  <a:pt x="126" y="388"/>
                                </a:lnTo>
                                <a:lnTo>
                                  <a:pt x="126" y="387"/>
                                </a:lnTo>
                                <a:lnTo>
                                  <a:pt x="124" y="382"/>
                                </a:lnTo>
                                <a:lnTo>
                                  <a:pt x="124" y="376"/>
                                </a:lnTo>
                                <a:lnTo>
                                  <a:pt x="123" y="372"/>
                                </a:lnTo>
                                <a:lnTo>
                                  <a:pt x="123" y="366"/>
                                </a:lnTo>
                                <a:lnTo>
                                  <a:pt x="123" y="361"/>
                                </a:lnTo>
                                <a:lnTo>
                                  <a:pt x="123" y="360"/>
                                </a:lnTo>
                                <a:lnTo>
                                  <a:pt x="123" y="358"/>
                                </a:lnTo>
                                <a:lnTo>
                                  <a:pt x="123" y="357"/>
                                </a:lnTo>
                                <a:lnTo>
                                  <a:pt x="127" y="280"/>
                                </a:lnTo>
                                <a:lnTo>
                                  <a:pt x="129" y="256"/>
                                </a:lnTo>
                                <a:lnTo>
                                  <a:pt x="138" y="57"/>
                                </a:lnTo>
                                <a:lnTo>
                                  <a:pt x="138" y="55"/>
                                </a:lnTo>
                                <a:lnTo>
                                  <a:pt x="139" y="55"/>
                                </a:lnTo>
                                <a:lnTo>
                                  <a:pt x="139" y="54"/>
                                </a:lnTo>
                                <a:lnTo>
                                  <a:pt x="139" y="52"/>
                                </a:lnTo>
                                <a:lnTo>
                                  <a:pt x="141" y="52"/>
                                </a:lnTo>
                                <a:lnTo>
                                  <a:pt x="142" y="52"/>
                                </a:lnTo>
                                <a:lnTo>
                                  <a:pt x="142" y="51"/>
                                </a:lnTo>
                                <a:lnTo>
                                  <a:pt x="144" y="51"/>
                                </a:lnTo>
                                <a:lnTo>
                                  <a:pt x="180" y="51"/>
                                </a:lnTo>
                                <a:lnTo>
                                  <a:pt x="189" y="51"/>
                                </a:lnTo>
                                <a:lnTo>
                                  <a:pt x="241" y="49"/>
                                </a:lnTo>
                                <a:lnTo>
                                  <a:pt x="264" y="49"/>
                                </a:lnTo>
                                <a:lnTo>
                                  <a:pt x="295" y="51"/>
                                </a:lnTo>
                              </a:path>
                            </a:pathLst>
                          </a:custGeom>
                          <a:noFill/>
                          <a:ln w="38100">
                            <a:solidFill>
                              <a:srgbClr val="569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zh-TW" altLang="en-US"/>
                          </a:p>
                        </p:txBody>
                      </p:sp>
                      <p:grpSp>
                        <p:nvGrpSpPr>
                          <p:cNvPr id="172" name="群組 43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195638" y="750888"/>
                            <a:ext cx="1747837" cy="4251325"/>
                            <a:chOff x="3195638" y="750888"/>
                            <a:chExt cx="1747837" cy="4251325"/>
                          </a:xfrm>
                        </p:grpSpPr>
                        <p:grpSp>
                          <p:nvGrpSpPr>
                            <p:cNvPr id="173" name="群組 174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827463" y="2055813"/>
                              <a:ext cx="685800" cy="2946400"/>
                              <a:chOff x="3827463" y="2055813"/>
                              <a:chExt cx="685800" cy="2946400"/>
                            </a:xfrm>
                          </p:grpSpPr>
                          <p:grpSp>
                            <p:nvGrpSpPr>
                              <p:cNvPr id="178" name="群組 155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3827463" y="2055813"/>
                                <a:ext cx="685800" cy="2946400"/>
                                <a:chOff x="3827463" y="2055813"/>
                                <a:chExt cx="685800" cy="2946400"/>
                              </a:xfrm>
                            </p:grpSpPr>
                            <p:sp>
                              <p:nvSpPr>
                                <p:cNvPr id="182" name="Freeform 19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3827463" y="2055813"/>
                                  <a:ext cx="261938" cy="2541588"/>
                                </a:xfrm>
                                <a:custGeom>
                                  <a:avLst/>
                                  <a:gdLst>
                                    <a:gd name="T0" fmla="*/ 2147483646 w 494"/>
                                    <a:gd name="T1" fmla="*/ 2147483646 h 4803"/>
                                    <a:gd name="T2" fmla="*/ 2147483646 w 494"/>
                                    <a:gd name="T3" fmla="*/ 2147483646 h 4803"/>
                                    <a:gd name="T4" fmla="*/ 2147483646 w 494"/>
                                    <a:gd name="T5" fmla="*/ 2147483646 h 4803"/>
                                    <a:gd name="T6" fmla="*/ 2147483646 w 494"/>
                                    <a:gd name="T7" fmla="*/ 2147483646 h 4803"/>
                                    <a:gd name="T8" fmla="*/ 2147483646 w 494"/>
                                    <a:gd name="T9" fmla="*/ 2147483646 h 4803"/>
                                    <a:gd name="T10" fmla="*/ 2147483646 w 494"/>
                                    <a:gd name="T11" fmla="*/ 2147483646 h 4803"/>
                                    <a:gd name="T12" fmla="*/ 2147483646 w 494"/>
                                    <a:gd name="T13" fmla="*/ 2147483646 h 4803"/>
                                    <a:gd name="T14" fmla="*/ 2147483646 w 494"/>
                                    <a:gd name="T15" fmla="*/ 2147483646 h 4803"/>
                                    <a:gd name="T16" fmla="*/ 2147483646 w 494"/>
                                    <a:gd name="T17" fmla="*/ 2147483646 h 4803"/>
                                    <a:gd name="T18" fmla="*/ 2147483646 w 494"/>
                                    <a:gd name="T19" fmla="*/ 2147483646 h 4803"/>
                                    <a:gd name="T20" fmla="*/ 2147483646 w 494"/>
                                    <a:gd name="T21" fmla="*/ 2147483646 h 4803"/>
                                    <a:gd name="T22" fmla="*/ 2147483646 w 494"/>
                                    <a:gd name="T23" fmla="*/ 2147483646 h 4803"/>
                                    <a:gd name="T24" fmla="*/ 2147483646 w 494"/>
                                    <a:gd name="T25" fmla="*/ 2147483646 h 4803"/>
                                    <a:gd name="T26" fmla="*/ 2147483646 w 494"/>
                                    <a:gd name="T27" fmla="*/ 2147483646 h 4803"/>
                                    <a:gd name="T28" fmla="*/ 2147483646 w 494"/>
                                    <a:gd name="T29" fmla="*/ 2147483646 h 4803"/>
                                    <a:gd name="T30" fmla="*/ 2147483646 w 494"/>
                                    <a:gd name="T31" fmla="*/ 2147483646 h 4803"/>
                                    <a:gd name="T32" fmla="*/ 2147483646 w 494"/>
                                    <a:gd name="T33" fmla="*/ 2147483646 h 4803"/>
                                    <a:gd name="T34" fmla="*/ 2147483646 w 494"/>
                                    <a:gd name="T35" fmla="*/ 2147483646 h 4803"/>
                                    <a:gd name="T36" fmla="*/ 2147483646 w 494"/>
                                    <a:gd name="T37" fmla="*/ 2147483646 h 4803"/>
                                    <a:gd name="T38" fmla="*/ 2147483646 w 494"/>
                                    <a:gd name="T39" fmla="*/ 2147483646 h 4803"/>
                                    <a:gd name="T40" fmla="*/ 2147483646 w 494"/>
                                    <a:gd name="T41" fmla="*/ 2147483646 h 4803"/>
                                    <a:gd name="T42" fmla="*/ 2147483646 w 494"/>
                                    <a:gd name="T43" fmla="*/ 2147483646 h 4803"/>
                                    <a:gd name="T44" fmla="*/ 2147483646 w 494"/>
                                    <a:gd name="T45" fmla="*/ 2147483646 h 4803"/>
                                    <a:gd name="T46" fmla="*/ 2147483646 w 494"/>
                                    <a:gd name="T47" fmla="*/ 2147483646 h 4803"/>
                                    <a:gd name="T48" fmla="*/ 2147483646 w 494"/>
                                    <a:gd name="T49" fmla="*/ 2147483646 h 4803"/>
                                    <a:gd name="T50" fmla="*/ 2147483646 w 494"/>
                                    <a:gd name="T51" fmla="*/ 2147483646 h 4803"/>
                                    <a:gd name="T52" fmla="*/ 2147483646 w 494"/>
                                    <a:gd name="T53" fmla="*/ 2147483646 h 4803"/>
                                    <a:gd name="T54" fmla="*/ 2147483646 w 494"/>
                                    <a:gd name="T55" fmla="*/ 2147483646 h 4803"/>
                                    <a:gd name="T56" fmla="*/ 2147483646 w 494"/>
                                    <a:gd name="T57" fmla="*/ 2147483646 h 4803"/>
                                    <a:gd name="T58" fmla="*/ 2147483646 w 494"/>
                                    <a:gd name="T59" fmla="*/ 2147483646 h 4803"/>
                                    <a:gd name="T60" fmla="*/ 2147483646 w 494"/>
                                    <a:gd name="T61" fmla="*/ 2147483646 h 4803"/>
                                    <a:gd name="T62" fmla="*/ 2147483646 w 494"/>
                                    <a:gd name="T63" fmla="*/ 2147483646 h 4803"/>
                                    <a:gd name="T64" fmla="*/ 2147483646 w 494"/>
                                    <a:gd name="T65" fmla="*/ 2147483646 h 4803"/>
                                    <a:gd name="T66" fmla="*/ 2147483646 w 494"/>
                                    <a:gd name="T67" fmla="*/ 2147483646 h 4803"/>
                                    <a:gd name="T68" fmla="*/ 2147483646 w 494"/>
                                    <a:gd name="T69" fmla="*/ 2147483646 h 4803"/>
                                    <a:gd name="T70" fmla="*/ 2147483646 w 494"/>
                                    <a:gd name="T71" fmla="*/ 2147483646 h 4803"/>
                                    <a:gd name="T72" fmla="*/ 2147483646 w 494"/>
                                    <a:gd name="T73" fmla="*/ 2147483646 h 4803"/>
                                    <a:gd name="T74" fmla="*/ 2147483646 w 494"/>
                                    <a:gd name="T75" fmla="*/ 2147483646 h 4803"/>
                                    <a:gd name="T76" fmla="*/ 2147483646 w 494"/>
                                    <a:gd name="T77" fmla="*/ 2147483646 h 4803"/>
                                    <a:gd name="T78" fmla="*/ 2147483646 w 494"/>
                                    <a:gd name="T79" fmla="*/ 2147483646 h 4803"/>
                                    <a:gd name="T80" fmla="*/ 2147483646 w 494"/>
                                    <a:gd name="T81" fmla="*/ 2147483646 h 4803"/>
                                    <a:gd name="T82" fmla="*/ 2147483646 w 494"/>
                                    <a:gd name="T83" fmla="*/ 2147483646 h 4803"/>
                                    <a:gd name="T84" fmla="*/ 2147483646 w 494"/>
                                    <a:gd name="T85" fmla="*/ 2147483646 h 4803"/>
                                    <a:gd name="T86" fmla="*/ 2147483646 w 494"/>
                                    <a:gd name="T87" fmla="*/ 2147483646 h 4803"/>
                                    <a:gd name="T88" fmla="*/ 2147483646 w 494"/>
                                    <a:gd name="T89" fmla="*/ 2147483646 h 4803"/>
                                    <a:gd name="T90" fmla="*/ 2147483646 w 494"/>
                                    <a:gd name="T91" fmla="*/ 2147483646 h 4803"/>
                                    <a:gd name="T92" fmla="*/ 2147483646 w 494"/>
                                    <a:gd name="T93" fmla="*/ 2147483646 h 4803"/>
                                    <a:gd name="T94" fmla="*/ 2147483646 w 494"/>
                                    <a:gd name="T95" fmla="*/ 2147483646 h 4803"/>
                                    <a:gd name="T96" fmla="*/ 2147483646 w 494"/>
                                    <a:gd name="T97" fmla="*/ 2147483646 h 4803"/>
                                    <a:gd name="T98" fmla="*/ 2147483646 w 494"/>
                                    <a:gd name="T99" fmla="*/ 2147483646 h 4803"/>
                                    <a:gd name="T100" fmla="*/ 2147483646 w 494"/>
                                    <a:gd name="T101" fmla="*/ 2147483646 h 4803"/>
                                    <a:gd name="T102" fmla="*/ 2147483646 w 494"/>
                                    <a:gd name="T103" fmla="*/ 2147483646 h 4803"/>
                                    <a:gd name="T104" fmla="*/ 2147483646 w 494"/>
                                    <a:gd name="T105" fmla="*/ 2147483646 h 4803"/>
                                    <a:gd name="T106" fmla="*/ 2147483646 w 494"/>
                                    <a:gd name="T107" fmla="*/ 2147483646 h 4803"/>
                                    <a:gd name="T108" fmla="*/ 2147483646 w 494"/>
                                    <a:gd name="T109" fmla="*/ 2147483646 h 4803"/>
                                    <a:gd name="T110" fmla="*/ 2147483646 w 494"/>
                                    <a:gd name="T111" fmla="*/ 2147483646 h 4803"/>
                                    <a:gd name="T112" fmla="*/ 2147483646 w 494"/>
                                    <a:gd name="T113" fmla="*/ 2147483646 h 4803"/>
                                    <a:gd name="T114" fmla="*/ 2147483646 w 494"/>
                                    <a:gd name="T115" fmla="*/ 2147483646 h 4803"/>
                                    <a:gd name="T116" fmla="*/ 2147483646 w 494"/>
                                    <a:gd name="T117" fmla="*/ 2147483646 h 4803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60000 65536"/>
                                    <a:gd name="T169" fmla="*/ 0 60000 65536"/>
                                    <a:gd name="T170" fmla="*/ 0 60000 65536"/>
                                    <a:gd name="T171" fmla="*/ 0 60000 65536"/>
                                    <a:gd name="T172" fmla="*/ 0 60000 65536"/>
                                    <a:gd name="T173" fmla="*/ 0 60000 65536"/>
                                    <a:gd name="T174" fmla="*/ 0 60000 65536"/>
                                    <a:gd name="T175" fmla="*/ 0 60000 65536"/>
                                    <a:gd name="T176" fmla="*/ 0 60000 65536"/>
                                    <a:gd name="T177" fmla="*/ 0 w 494"/>
                                    <a:gd name="T178" fmla="*/ 0 h 4803"/>
                                    <a:gd name="T179" fmla="*/ 494 w 494"/>
                                    <a:gd name="T180" fmla="*/ 4803 h 4803"/>
                                  </a:gdLst>
                                  <a:ahLst/>
                                  <a:cxnLst>
                                    <a:cxn ang="T118">
                                      <a:pos x="T0" y="T1"/>
                                    </a:cxn>
                                    <a:cxn ang="T119">
                                      <a:pos x="T2" y="T3"/>
                                    </a:cxn>
                                    <a:cxn ang="T120">
                                      <a:pos x="T4" y="T5"/>
                                    </a:cxn>
                                    <a:cxn ang="T121">
                                      <a:pos x="T6" y="T7"/>
                                    </a:cxn>
                                    <a:cxn ang="T122">
                                      <a:pos x="T8" y="T9"/>
                                    </a:cxn>
                                    <a:cxn ang="T123">
                                      <a:pos x="T10" y="T11"/>
                                    </a:cxn>
                                    <a:cxn ang="T124">
                                      <a:pos x="T12" y="T13"/>
                                    </a:cxn>
                                    <a:cxn ang="T125">
                                      <a:pos x="T14" y="T15"/>
                                    </a:cxn>
                                    <a:cxn ang="T126">
                                      <a:pos x="T16" y="T17"/>
                                    </a:cxn>
                                    <a:cxn ang="T127">
                                      <a:pos x="T18" y="T19"/>
                                    </a:cxn>
                                    <a:cxn ang="T128">
                                      <a:pos x="T20" y="T21"/>
                                    </a:cxn>
                                    <a:cxn ang="T129">
                                      <a:pos x="T22" y="T23"/>
                                    </a:cxn>
                                    <a:cxn ang="T130">
                                      <a:pos x="T24" y="T25"/>
                                    </a:cxn>
                                    <a:cxn ang="T131">
                                      <a:pos x="T26" y="T27"/>
                                    </a:cxn>
                                    <a:cxn ang="T132">
                                      <a:pos x="T28" y="T29"/>
                                    </a:cxn>
                                    <a:cxn ang="T133">
                                      <a:pos x="T30" y="T31"/>
                                    </a:cxn>
                                    <a:cxn ang="T134">
                                      <a:pos x="T32" y="T33"/>
                                    </a:cxn>
                                    <a:cxn ang="T135">
                                      <a:pos x="T34" y="T35"/>
                                    </a:cxn>
                                    <a:cxn ang="T136">
                                      <a:pos x="T36" y="T37"/>
                                    </a:cxn>
                                    <a:cxn ang="T137">
                                      <a:pos x="T38" y="T39"/>
                                    </a:cxn>
                                    <a:cxn ang="T138">
                                      <a:pos x="T40" y="T41"/>
                                    </a:cxn>
                                    <a:cxn ang="T139">
                                      <a:pos x="T42" y="T43"/>
                                    </a:cxn>
                                    <a:cxn ang="T140">
                                      <a:pos x="T44" y="T45"/>
                                    </a:cxn>
                                    <a:cxn ang="T141">
                                      <a:pos x="T46" y="T47"/>
                                    </a:cxn>
                                    <a:cxn ang="T142">
                                      <a:pos x="T48" y="T49"/>
                                    </a:cxn>
                                    <a:cxn ang="T143">
                                      <a:pos x="T50" y="T51"/>
                                    </a:cxn>
                                    <a:cxn ang="T144">
                                      <a:pos x="T52" y="T53"/>
                                    </a:cxn>
                                    <a:cxn ang="T145">
                                      <a:pos x="T54" y="T55"/>
                                    </a:cxn>
                                    <a:cxn ang="T146">
                                      <a:pos x="T56" y="T57"/>
                                    </a:cxn>
                                    <a:cxn ang="T147">
                                      <a:pos x="T58" y="T59"/>
                                    </a:cxn>
                                    <a:cxn ang="T148">
                                      <a:pos x="T60" y="T61"/>
                                    </a:cxn>
                                    <a:cxn ang="T149">
                                      <a:pos x="T62" y="T63"/>
                                    </a:cxn>
                                    <a:cxn ang="T150">
                                      <a:pos x="T64" y="T65"/>
                                    </a:cxn>
                                    <a:cxn ang="T151">
                                      <a:pos x="T66" y="T67"/>
                                    </a:cxn>
                                    <a:cxn ang="T152">
                                      <a:pos x="T68" y="T69"/>
                                    </a:cxn>
                                    <a:cxn ang="T153">
                                      <a:pos x="T70" y="T71"/>
                                    </a:cxn>
                                    <a:cxn ang="T154">
                                      <a:pos x="T72" y="T73"/>
                                    </a:cxn>
                                    <a:cxn ang="T155">
                                      <a:pos x="T74" y="T75"/>
                                    </a:cxn>
                                    <a:cxn ang="T156">
                                      <a:pos x="T76" y="T77"/>
                                    </a:cxn>
                                    <a:cxn ang="T157">
                                      <a:pos x="T78" y="T79"/>
                                    </a:cxn>
                                    <a:cxn ang="T158">
                                      <a:pos x="T80" y="T81"/>
                                    </a:cxn>
                                    <a:cxn ang="T159">
                                      <a:pos x="T82" y="T83"/>
                                    </a:cxn>
                                    <a:cxn ang="T160">
                                      <a:pos x="T84" y="T85"/>
                                    </a:cxn>
                                    <a:cxn ang="T161">
                                      <a:pos x="T86" y="T87"/>
                                    </a:cxn>
                                    <a:cxn ang="T162">
                                      <a:pos x="T88" y="T89"/>
                                    </a:cxn>
                                    <a:cxn ang="T163">
                                      <a:pos x="T90" y="T91"/>
                                    </a:cxn>
                                    <a:cxn ang="T164">
                                      <a:pos x="T92" y="T93"/>
                                    </a:cxn>
                                    <a:cxn ang="T165">
                                      <a:pos x="T94" y="T95"/>
                                    </a:cxn>
                                    <a:cxn ang="T166">
                                      <a:pos x="T96" y="T97"/>
                                    </a:cxn>
                                    <a:cxn ang="T167">
                                      <a:pos x="T98" y="T99"/>
                                    </a:cxn>
                                    <a:cxn ang="T168">
                                      <a:pos x="T100" y="T101"/>
                                    </a:cxn>
                                    <a:cxn ang="T169">
                                      <a:pos x="T102" y="T103"/>
                                    </a:cxn>
                                    <a:cxn ang="T170">
                                      <a:pos x="T104" y="T105"/>
                                    </a:cxn>
                                    <a:cxn ang="T171">
                                      <a:pos x="T106" y="T107"/>
                                    </a:cxn>
                                    <a:cxn ang="T172">
                                      <a:pos x="T108" y="T109"/>
                                    </a:cxn>
                                    <a:cxn ang="T173">
                                      <a:pos x="T110" y="T111"/>
                                    </a:cxn>
                                    <a:cxn ang="T174">
                                      <a:pos x="T112" y="T113"/>
                                    </a:cxn>
                                    <a:cxn ang="T175">
                                      <a:pos x="T114" y="T115"/>
                                    </a:cxn>
                                    <a:cxn ang="T176">
                                      <a:pos x="T116" y="T117"/>
                                    </a:cxn>
                                  </a:cxnLst>
                                  <a:rect l="T177" t="T178" r="T179" b="T180"/>
                                  <a:pathLst>
                                    <a:path w="494" h="4803">
                                      <a:moveTo>
                                        <a:pt x="425" y="4803"/>
                                      </a:moveTo>
                                      <a:lnTo>
                                        <a:pt x="423" y="4803"/>
                                      </a:lnTo>
                                      <a:lnTo>
                                        <a:pt x="423" y="4801"/>
                                      </a:lnTo>
                                      <a:lnTo>
                                        <a:pt x="422" y="4800"/>
                                      </a:lnTo>
                                      <a:lnTo>
                                        <a:pt x="422" y="4798"/>
                                      </a:lnTo>
                                      <a:lnTo>
                                        <a:pt x="420" y="4798"/>
                                      </a:lnTo>
                                      <a:lnTo>
                                        <a:pt x="404" y="4776"/>
                                      </a:lnTo>
                                      <a:lnTo>
                                        <a:pt x="404" y="4774"/>
                                      </a:lnTo>
                                      <a:lnTo>
                                        <a:pt x="402" y="4774"/>
                                      </a:lnTo>
                                      <a:lnTo>
                                        <a:pt x="402" y="4773"/>
                                      </a:lnTo>
                                      <a:lnTo>
                                        <a:pt x="401" y="4771"/>
                                      </a:lnTo>
                                      <a:lnTo>
                                        <a:pt x="398" y="4767"/>
                                      </a:lnTo>
                                      <a:lnTo>
                                        <a:pt x="396" y="4767"/>
                                      </a:lnTo>
                                      <a:lnTo>
                                        <a:pt x="396" y="4765"/>
                                      </a:lnTo>
                                      <a:lnTo>
                                        <a:pt x="396" y="4764"/>
                                      </a:lnTo>
                                      <a:lnTo>
                                        <a:pt x="395" y="4764"/>
                                      </a:lnTo>
                                      <a:lnTo>
                                        <a:pt x="395" y="4762"/>
                                      </a:lnTo>
                                      <a:lnTo>
                                        <a:pt x="390" y="4756"/>
                                      </a:lnTo>
                                      <a:lnTo>
                                        <a:pt x="383" y="4747"/>
                                      </a:lnTo>
                                      <a:lnTo>
                                        <a:pt x="350" y="4702"/>
                                      </a:lnTo>
                                      <a:lnTo>
                                        <a:pt x="339" y="4687"/>
                                      </a:lnTo>
                                      <a:lnTo>
                                        <a:pt x="338" y="4686"/>
                                      </a:lnTo>
                                      <a:lnTo>
                                        <a:pt x="336" y="4684"/>
                                      </a:lnTo>
                                      <a:lnTo>
                                        <a:pt x="336" y="4683"/>
                                      </a:lnTo>
                                      <a:lnTo>
                                        <a:pt x="335" y="4681"/>
                                      </a:lnTo>
                                      <a:lnTo>
                                        <a:pt x="335" y="4680"/>
                                      </a:lnTo>
                                      <a:lnTo>
                                        <a:pt x="333" y="4678"/>
                                      </a:lnTo>
                                      <a:lnTo>
                                        <a:pt x="332" y="4677"/>
                                      </a:lnTo>
                                      <a:lnTo>
                                        <a:pt x="332" y="4675"/>
                                      </a:lnTo>
                                      <a:lnTo>
                                        <a:pt x="329" y="4672"/>
                                      </a:lnTo>
                                      <a:lnTo>
                                        <a:pt x="327" y="4668"/>
                                      </a:lnTo>
                                      <a:lnTo>
                                        <a:pt x="326" y="4666"/>
                                      </a:lnTo>
                                      <a:lnTo>
                                        <a:pt x="326" y="4665"/>
                                      </a:lnTo>
                                      <a:lnTo>
                                        <a:pt x="326" y="4663"/>
                                      </a:lnTo>
                                      <a:lnTo>
                                        <a:pt x="324" y="4662"/>
                                      </a:lnTo>
                                      <a:lnTo>
                                        <a:pt x="324" y="4660"/>
                                      </a:lnTo>
                                      <a:lnTo>
                                        <a:pt x="323" y="4659"/>
                                      </a:lnTo>
                                      <a:lnTo>
                                        <a:pt x="323" y="4657"/>
                                      </a:lnTo>
                                      <a:lnTo>
                                        <a:pt x="321" y="4656"/>
                                      </a:lnTo>
                                      <a:lnTo>
                                        <a:pt x="320" y="4651"/>
                                      </a:lnTo>
                                      <a:lnTo>
                                        <a:pt x="320" y="4650"/>
                                      </a:lnTo>
                                      <a:lnTo>
                                        <a:pt x="320" y="4648"/>
                                      </a:lnTo>
                                      <a:lnTo>
                                        <a:pt x="318" y="4647"/>
                                      </a:lnTo>
                                      <a:lnTo>
                                        <a:pt x="318" y="4645"/>
                                      </a:lnTo>
                                      <a:lnTo>
                                        <a:pt x="317" y="4644"/>
                                      </a:lnTo>
                                      <a:lnTo>
                                        <a:pt x="317" y="4642"/>
                                      </a:lnTo>
                                      <a:lnTo>
                                        <a:pt x="315" y="4641"/>
                                      </a:lnTo>
                                      <a:lnTo>
                                        <a:pt x="312" y="4635"/>
                                      </a:lnTo>
                                      <a:lnTo>
                                        <a:pt x="309" y="4629"/>
                                      </a:lnTo>
                                      <a:lnTo>
                                        <a:pt x="306" y="4624"/>
                                      </a:lnTo>
                                      <a:lnTo>
                                        <a:pt x="305" y="4623"/>
                                      </a:lnTo>
                                      <a:lnTo>
                                        <a:pt x="305" y="4621"/>
                                      </a:lnTo>
                                      <a:lnTo>
                                        <a:pt x="303" y="4620"/>
                                      </a:lnTo>
                                      <a:lnTo>
                                        <a:pt x="302" y="4618"/>
                                      </a:lnTo>
                                      <a:lnTo>
                                        <a:pt x="302" y="4617"/>
                                      </a:lnTo>
                                      <a:lnTo>
                                        <a:pt x="300" y="4617"/>
                                      </a:lnTo>
                                      <a:lnTo>
                                        <a:pt x="300" y="4615"/>
                                      </a:lnTo>
                                      <a:lnTo>
                                        <a:pt x="290" y="4603"/>
                                      </a:lnTo>
                                      <a:lnTo>
                                        <a:pt x="284" y="4594"/>
                                      </a:lnTo>
                                      <a:lnTo>
                                        <a:pt x="252" y="4557"/>
                                      </a:lnTo>
                                      <a:lnTo>
                                        <a:pt x="234" y="4533"/>
                                      </a:lnTo>
                                      <a:lnTo>
                                        <a:pt x="189" y="4470"/>
                                      </a:lnTo>
                                      <a:lnTo>
                                        <a:pt x="174" y="4450"/>
                                      </a:lnTo>
                                      <a:lnTo>
                                        <a:pt x="173" y="4449"/>
                                      </a:lnTo>
                                      <a:lnTo>
                                        <a:pt x="173" y="4447"/>
                                      </a:lnTo>
                                      <a:lnTo>
                                        <a:pt x="171" y="4446"/>
                                      </a:lnTo>
                                      <a:lnTo>
                                        <a:pt x="170" y="4444"/>
                                      </a:lnTo>
                                      <a:lnTo>
                                        <a:pt x="170" y="4443"/>
                                      </a:lnTo>
                                      <a:lnTo>
                                        <a:pt x="168" y="4441"/>
                                      </a:lnTo>
                                      <a:lnTo>
                                        <a:pt x="167" y="4440"/>
                                      </a:lnTo>
                                      <a:lnTo>
                                        <a:pt x="167" y="4438"/>
                                      </a:lnTo>
                                      <a:lnTo>
                                        <a:pt x="162" y="4432"/>
                                      </a:lnTo>
                                      <a:lnTo>
                                        <a:pt x="159" y="4425"/>
                                      </a:lnTo>
                                      <a:lnTo>
                                        <a:pt x="159" y="4423"/>
                                      </a:lnTo>
                                      <a:lnTo>
                                        <a:pt x="158" y="4422"/>
                                      </a:lnTo>
                                      <a:lnTo>
                                        <a:pt x="158" y="4420"/>
                                      </a:lnTo>
                                      <a:lnTo>
                                        <a:pt x="158" y="4419"/>
                                      </a:lnTo>
                                      <a:lnTo>
                                        <a:pt x="156" y="4417"/>
                                      </a:lnTo>
                                      <a:lnTo>
                                        <a:pt x="156" y="4414"/>
                                      </a:lnTo>
                                      <a:lnTo>
                                        <a:pt x="155" y="4413"/>
                                      </a:lnTo>
                                      <a:lnTo>
                                        <a:pt x="155" y="4411"/>
                                      </a:lnTo>
                                      <a:lnTo>
                                        <a:pt x="134" y="4350"/>
                                      </a:lnTo>
                                      <a:lnTo>
                                        <a:pt x="129" y="4336"/>
                                      </a:lnTo>
                                      <a:lnTo>
                                        <a:pt x="105" y="4270"/>
                                      </a:lnTo>
                                      <a:lnTo>
                                        <a:pt x="60" y="4143"/>
                                      </a:lnTo>
                                      <a:lnTo>
                                        <a:pt x="53" y="4125"/>
                                      </a:lnTo>
                                      <a:lnTo>
                                        <a:pt x="32" y="4071"/>
                                      </a:lnTo>
                                      <a:lnTo>
                                        <a:pt x="32" y="4069"/>
                                      </a:lnTo>
                                      <a:lnTo>
                                        <a:pt x="32" y="4066"/>
                                      </a:lnTo>
                                      <a:lnTo>
                                        <a:pt x="30" y="4065"/>
                                      </a:lnTo>
                                      <a:lnTo>
                                        <a:pt x="30" y="4063"/>
                                      </a:lnTo>
                                      <a:lnTo>
                                        <a:pt x="29" y="4062"/>
                                      </a:lnTo>
                                      <a:lnTo>
                                        <a:pt x="29" y="4060"/>
                                      </a:lnTo>
                                      <a:lnTo>
                                        <a:pt x="27" y="4057"/>
                                      </a:lnTo>
                                      <a:lnTo>
                                        <a:pt x="27" y="4056"/>
                                      </a:lnTo>
                                      <a:lnTo>
                                        <a:pt x="27" y="4054"/>
                                      </a:lnTo>
                                      <a:lnTo>
                                        <a:pt x="26" y="4050"/>
                                      </a:lnTo>
                                      <a:lnTo>
                                        <a:pt x="24" y="4044"/>
                                      </a:lnTo>
                                      <a:lnTo>
                                        <a:pt x="24" y="4038"/>
                                      </a:lnTo>
                                      <a:lnTo>
                                        <a:pt x="24" y="4033"/>
                                      </a:lnTo>
                                      <a:lnTo>
                                        <a:pt x="24" y="4030"/>
                                      </a:lnTo>
                                      <a:lnTo>
                                        <a:pt x="24" y="4029"/>
                                      </a:lnTo>
                                      <a:lnTo>
                                        <a:pt x="24" y="4027"/>
                                      </a:lnTo>
                                      <a:lnTo>
                                        <a:pt x="24" y="4026"/>
                                      </a:lnTo>
                                      <a:lnTo>
                                        <a:pt x="24" y="4024"/>
                                      </a:lnTo>
                                      <a:lnTo>
                                        <a:pt x="24" y="4021"/>
                                      </a:lnTo>
                                      <a:lnTo>
                                        <a:pt x="24" y="4020"/>
                                      </a:lnTo>
                                      <a:lnTo>
                                        <a:pt x="24" y="4018"/>
                                      </a:lnTo>
                                      <a:lnTo>
                                        <a:pt x="26" y="4017"/>
                                      </a:lnTo>
                                      <a:lnTo>
                                        <a:pt x="27" y="3996"/>
                                      </a:lnTo>
                                      <a:lnTo>
                                        <a:pt x="33" y="3942"/>
                                      </a:lnTo>
                                      <a:lnTo>
                                        <a:pt x="36" y="3919"/>
                                      </a:lnTo>
                                      <a:lnTo>
                                        <a:pt x="38" y="3909"/>
                                      </a:lnTo>
                                      <a:lnTo>
                                        <a:pt x="42" y="3862"/>
                                      </a:lnTo>
                                      <a:lnTo>
                                        <a:pt x="45" y="3831"/>
                                      </a:lnTo>
                                      <a:lnTo>
                                        <a:pt x="53" y="3715"/>
                                      </a:lnTo>
                                      <a:lnTo>
                                        <a:pt x="54" y="3700"/>
                                      </a:lnTo>
                                      <a:lnTo>
                                        <a:pt x="56" y="3687"/>
                                      </a:lnTo>
                                      <a:lnTo>
                                        <a:pt x="57" y="3670"/>
                                      </a:lnTo>
                                      <a:lnTo>
                                        <a:pt x="59" y="3661"/>
                                      </a:lnTo>
                                      <a:lnTo>
                                        <a:pt x="63" y="3586"/>
                                      </a:lnTo>
                                      <a:lnTo>
                                        <a:pt x="65" y="3570"/>
                                      </a:lnTo>
                                      <a:lnTo>
                                        <a:pt x="66" y="3555"/>
                                      </a:lnTo>
                                      <a:lnTo>
                                        <a:pt x="68" y="3535"/>
                                      </a:lnTo>
                                      <a:lnTo>
                                        <a:pt x="68" y="3531"/>
                                      </a:lnTo>
                                      <a:lnTo>
                                        <a:pt x="78" y="3402"/>
                                      </a:lnTo>
                                      <a:lnTo>
                                        <a:pt x="84" y="3312"/>
                                      </a:lnTo>
                                      <a:lnTo>
                                        <a:pt x="84" y="3310"/>
                                      </a:lnTo>
                                      <a:lnTo>
                                        <a:pt x="84" y="3309"/>
                                      </a:lnTo>
                                      <a:lnTo>
                                        <a:pt x="86" y="3307"/>
                                      </a:lnTo>
                                      <a:lnTo>
                                        <a:pt x="86" y="3306"/>
                                      </a:lnTo>
                                      <a:lnTo>
                                        <a:pt x="86" y="3304"/>
                                      </a:lnTo>
                                      <a:lnTo>
                                        <a:pt x="86" y="3292"/>
                                      </a:lnTo>
                                      <a:lnTo>
                                        <a:pt x="86" y="3280"/>
                                      </a:lnTo>
                                      <a:lnTo>
                                        <a:pt x="84" y="3267"/>
                                      </a:lnTo>
                                      <a:lnTo>
                                        <a:pt x="83" y="3255"/>
                                      </a:lnTo>
                                      <a:lnTo>
                                        <a:pt x="83" y="3253"/>
                                      </a:lnTo>
                                      <a:lnTo>
                                        <a:pt x="83" y="3252"/>
                                      </a:lnTo>
                                      <a:lnTo>
                                        <a:pt x="81" y="3250"/>
                                      </a:lnTo>
                                      <a:lnTo>
                                        <a:pt x="81" y="3249"/>
                                      </a:lnTo>
                                      <a:lnTo>
                                        <a:pt x="81" y="3247"/>
                                      </a:lnTo>
                                      <a:lnTo>
                                        <a:pt x="80" y="3237"/>
                                      </a:lnTo>
                                      <a:lnTo>
                                        <a:pt x="80" y="3235"/>
                                      </a:lnTo>
                                      <a:lnTo>
                                        <a:pt x="80" y="3234"/>
                                      </a:lnTo>
                                      <a:lnTo>
                                        <a:pt x="78" y="3234"/>
                                      </a:lnTo>
                                      <a:lnTo>
                                        <a:pt x="78" y="3232"/>
                                      </a:lnTo>
                                      <a:lnTo>
                                        <a:pt x="75" y="3213"/>
                                      </a:lnTo>
                                      <a:lnTo>
                                        <a:pt x="75" y="3211"/>
                                      </a:lnTo>
                                      <a:lnTo>
                                        <a:pt x="75" y="3210"/>
                                      </a:lnTo>
                                      <a:lnTo>
                                        <a:pt x="75" y="3208"/>
                                      </a:lnTo>
                                      <a:lnTo>
                                        <a:pt x="72" y="3183"/>
                                      </a:lnTo>
                                      <a:lnTo>
                                        <a:pt x="71" y="3163"/>
                                      </a:lnTo>
                                      <a:lnTo>
                                        <a:pt x="71" y="3162"/>
                                      </a:lnTo>
                                      <a:lnTo>
                                        <a:pt x="71" y="3160"/>
                                      </a:lnTo>
                                      <a:lnTo>
                                        <a:pt x="71" y="3159"/>
                                      </a:lnTo>
                                      <a:lnTo>
                                        <a:pt x="71" y="3157"/>
                                      </a:lnTo>
                                      <a:lnTo>
                                        <a:pt x="69" y="3144"/>
                                      </a:lnTo>
                                      <a:lnTo>
                                        <a:pt x="69" y="3129"/>
                                      </a:lnTo>
                                      <a:lnTo>
                                        <a:pt x="71" y="3115"/>
                                      </a:lnTo>
                                      <a:lnTo>
                                        <a:pt x="71" y="3114"/>
                                      </a:lnTo>
                                      <a:lnTo>
                                        <a:pt x="71" y="3112"/>
                                      </a:lnTo>
                                      <a:lnTo>
                                        <a:pt x="71" y="3111"/>
                                      </a:lnTo>
                                      <a:lnTo>
                                        <a:pt x="72" y="3102"/>
                                      </a:lnTo>
                                      <a:lnTo>
                                        <a:pt x="72" y="3100"/>
                                      </a:lnTo>
                                      <a:lnTo>
                                        <a:pt x="72" y="3099"/>
                                      </a:lnTo>
                                      <a:lnTo>
                                        <a:pt x="72" y="3097"/>
                                      </a:lnTo>
                                      <a:lnTo>
                                        <a:pt x="74" y="3066"/>
                                      </a:lnTo>
                                      <a:lnTo>
                                        <a:pt x="74" y="3064"/>
                                      </a:lnTo>
                                      <a:lnTo>
                                        <a:pt x="74" y="3063"/>
                                      </a:lnTo>
                                      <a:lnTo>
                                        <a:pt x="74" y="3061"/>
                                      </a:lnTo>
                                      <a:lnTo>
                                        <a:pt x="74" y="3045"/>
                                      </a:lnTo>
                                      <a:lnTo>
                                        <a:pt x="74" y="3021"/>
                                      </a:lnTo>
                                      <a:lnTo>
                                        <a:pt x="77" y="2959"/>
                                      </a:lnTo>
                                      <a:lnTo>
                                        <a:pt x="78" y="2881"/>
                                      </a:lnTo>
                                      <a:lnTo>
                                        <a:pt x="78" y="2880"/>
                                      </a:lnTo>
                                      <a:lnTo>
                                        <a:pt x="78" y="2877"/>
                                      </a:lnTo>
                                      <a:lnTo>
                                        <a:pt x="78" y="2875"/>
                                      </a:lnTo>
                                      <a:lnTo>
                                        <a:pt x="78" y="2872"/>
                                      </a:lnTo>
                                      <a:lnTo>
                                        <a:pt x="80" y="2871"/>
                                      </a:lnTo>
                                      <a:lnTo>
                                        <a:pt x="80" y="2868"/>
                                      </a:lnTo>
                                      <a:lnTo>
                                        <a:pt x="80" y="2866"/>
                                      </a:lnTo>
                                      <a:lnTo>
                                        <a:pt x="80" y="2863"/>
                                      </a:lnTo>
                                      <a:lnTo>
                                        <a:pt x="81" y="2857"/>
                                      </a:lnTo>
                                      <a:lnTo>
                                        <a:pt x="83" y="2850"/>
                                      </a:lnTo>
                                      <a:lnTo>
                                        <a:pt x="84" y="2842"/>
                                      </a:lnTo>
                                      <a:lnTo>
                                        <a:pt x="84" y="2841"/>
                                      </a:lnTo>
                                      <a:lnTo>
                                        <a:pt x="86" y="2838"/>
                                      </a:lnTo>
                                      <a:lnTo>
                                        <a:pt x="86" y="2836"/>
                                      </a:lnTo>
                                      <a:lnTo>
                                        <a:pt x="87" y="2835"/>
                                      </a:lnTo>
                                      <a:lnTo>
                                        <a:pt x="87" y="2832"/>
                                      </a:lnTo>
                                      <a:lnTo>
                                        <a:pt x="89" y="2830"/>
                                      </a:lnTo>
                                      <a:lnTo>
                                        <a:pt x="89" y="2827"/>
                                      </a:lnTo>
                                      <a:lnTo>
                                        <a:pt x="90" y="2826"/>
                                      </a:lnTo>
                                      <a:lnTo>
                                        <a:pt x="114" y="2764"/>
                                      </a:lnTo>
                                      <a:lnTo>
                                        <a:pt x="116" y="2763"/>
                                      </a:lnTo>
                                      <a:lnTo>
                                        <a:pt x="116" y="2761"/>
                                      </a:lnTo>
                                      <a:lnTo>
                                        <a:pt x="116" y="2760"/>
                                      </a:lnTo>
                                      <a:lnTo>
                                        <a:pt x="117" y="2758"/>
                                      </a:lnTo>
                                      <a:lnTo>
                                        <a:pt x="117" y="2757"/>
                                      </a:lnTo>
                                      <a:lnTo>
                                        <a:pt x="123" y="2745"/>
                                      </a:lnTo>
                                      <a:lnTo>
                                        <a:pt x="129" y="2734"/>
                                      </a:lnTo>
                                      <a:lnTo>
                                        <a:pt x="129" y="2733"/>
                                      </a:lnTo>
                                      <a:lnTo>
                                        <a:pt x="129" y="2731"/>
                                      </a:lnTo>
                                      <a:lnTo>
                                        <a:pt x="131" y="2730"/>
                                      </a:lnTo>
                                      <a:lnTo>
                                        <a:pt x="131" y="2728"/>
                                      </a:lnTo>
                                      <a:lnTo>
                                        <a:pt x="132" y="2728"/>
                                      </a:lnTo>
                                      <a:lnTo>
                                        <a:pt x="132" y="2727"/>
                                      </a:lnTo>
                                      <a:lnTo>
                                        <a:pt x="152" y="2694"/>
                                      </a:lnTo>
                                      <a:lnTo>
                                        <a:pt x="162" y="2676"/>
                                      </a:lnTo>
                                      <a:lnTo>
                                        <a:pt x="162" y="2674"/>
                                      </a:lnTo>
                                      <a:lnTo>
                                        <a:pt x="164" y="2673"/>
                                      </a:lnTo>
                                      <a:lnTo>
                                        <a:pt x="164" y="2671"/>
                                      </a:lnTo>
                                      <a:lnTo>
                                        <a:pt x="165" y="2671"/>
                                      </a:lnTo>
                                      <a:lnTo>
                                        <a:pt x="165" y="2670"/>
                                      </a:lnTo>
                                      <a:lnTo>
                                        <a:pt x="179" y="2650"/>
                                      </a:lnTo>
                                      <a:lnTo>
                                        <a:pt x="194" y="2629"/>
                                      </a:lnTo>
                                      <a:lnTo>
                                        <a:pt x="209" y="2611"/>
                                      </a:lnTo>
                                      <a:lnTo>
                                        <a:pt x="210" y="2611"/>
                                      </a:lnTo>
                                      <a:lnTo>
                                        <a:pt x="210" y="2610"/>
                                      </a:lnTo>
                                      <a:lnTo>
                                        <a:pt x="212" y="2610"/>
                                      </a:lnTo>
                                      <a:lnTo>
                                        <a:pt x="212" y="2608"/>
                                      </a:lnTo>
                                      <a:lnTo>
                                        <a:pt x="213" y="2608"/>
                                      </a:lnTo>
                                      <a:lnTo>
                                        <a:pt x="213" y="2607"/>
                                      </a:lnTo>
                                      <a:lnTo>
                                        <a:pt x="251" y="2568"/>
                                      </a:lnTo>
                                      <a:lnTo>
                                        <a:pt x="251" y="2566"/>
                                      </a:lnTo>
                                      <a:lnTo>
                                        <a:pt x="252" y="2566"/>
                                      </a:lnTo>
                                      <a:lnTo>
                                        <a:pt x="254" y="2565"/>
                                      </a:lnTo>
                                      <a:lnTo>
                                        <a:pt x="255" y="2563"/>
                                      </a:lnTo>
                                      <a:lnTo>
                                        <a:pt x="255" y="2562"/>
                                      </a:lnTo>
                                      <a:lnTo>
                                        <a:pt x="257" y="2560"/>
                                      </a:lnTo>
                                      <a:lnTo>
                                        <a:pt x="258" y="2559"/>
                                      </a:lnTo>
                                      <a:lnTo>
                                        <a:pt x="260" y="2559"/>
                                      </a:lnTo>
                                      <a:lnTo>
                                        <a:pt x="260" y="2557"/>
                                      </a:lnTo>
                                      <a:lnTo>
                                        <a:pt x="261" y="2556"/>
                                      </a:lnTo>
                                      <a:lnTo>
                                        <a:pt x="263" y="2554"/>
                                      </a:lnTo>
                                      <a:lnTo>
                                        <a:pt x="263" y="2553"/>
                                      </a:lnTo>
                                      <a:lnTo>
                                        <a:pt x="264" y="2551"/>
                                      </a:lnTo>
                                      <a:lnTo>
                                        <a:pt x="267" y="2548"/>
                                      </a:lnTo>
                                      <a:lnTo>
                                        <a:pt x="269" y="2544"/>
                                      </a:lnTo>
                                      <a:lnTo>
                                        <a:pt x="270" y="2539"/>
                                      </a:lnTo>
                                      <a:lnTo>
                                        <a:pt x="272" y="2535"/>
                                      </a:lnTo>
                                      <a:lnTo>
                                        <a:pt x="273" y="2532"/>
                                      </a:lnTo>
                                      <a:lnTo>
                                        <a:pt x="275" y="2527"/>
                                      </a:lnTo>
                                      <a:lnTo>
                                        <a:pt x="275" y="2523"/>
                                      </a:lnTo>
                                      <a:lnTo>
                                        <a:pt x="276" y="2518"/>
                                      </a:lnTo>
                                      <a:lnTo>
                                        <a:pt x="276" y="2514"/>
                                      </a:lnTo>
                                      <a:lnTo>
                                        <a:pt x="276" y="2509"/>
                                      </a:lnTo>
                                      <a:lnTo>
                                        <a:pt x="276" y="2505"/>
                                      </a:lnTo>
                                      <a:lnTo>
                                        <a:pt x="275" y="2500"/>
                                      </a:lnTo>
                                      <a:lnTo>
                                        <a:pt x="275" y="2496"/>
                                      </a:lnTo>
                                      <a:lnTo>
                                        <a:pt x="273" y="2491"/>
                                      </a:lnTo>
                                      <a:lnTo>
                                        <a:pt x="272" y="2487"/>
                                      </a:lnTo>
                                      <a:lnTo>
                                        <a:pt x="270" y="2484"/>
                                      </a:lnTo>
                                      <a:lnTo>
                                        <a:pt x="267" y="2479"/>
                                      </a:lnTo>
                                      <a:lnTo>
                                        <a:pt x="266" y="2476"/>
                                      </a:lnTo>
                                      <a:lnTo>
                                        <a:pt x="264" y="2475"/>
                                      </a:lnTo>
                                      <a:lnTo>
                                        <a:pt x="264" y="2473"/>
                                      </a:lnTo>
                                      <a:lnTo>
                                        <a:pt x="263" y="2472"/>
                                      </a:lnTo>
                                      <a:lnTo>
                                        <a:pt x="261" y="2470"/>
                                      </a:lnTo>
                                      <a:lnTo>
                                        <a:pt x="261" y="2469"/>
                                      </a:lnTo>
                                      <a:lnTo>
                                        <a:pt x="260" y="2467"/>
                                      </a:lnTo>
                                      <a:lnTo>
                                        <a:pt x="258" y="2466"/>
                                      </a:lnTo>
                                      <a:lnTo>
                                        <a:pt x="258" y="2464"/>
                                      </a:lnTo>
                                      <a:lnTo>
                                        <a:pt x="257" y="2463"/>
                                      </a:lnTo>
                                      <a:lnTo>
                                        <a:pt x="255" y="2463"/>
                                      </a:lnTo>
                                      <a:lnTo>
                                        <a:pt x="254" y="2461"/>
                                      </a:lnTo>
                                      <a:lnTo>
                                        <a:pt x="254" y="2460"/>
                                      </a:lnTo>
                                      <a:lnTo>
                                        <a:pt x="252" y="2458"/>
                                      </a:lnTo>
                                      <a:lnTo>
                                        <a:pt x="203" y="2401"/>
                                      </a:lnTo>
                                      <a:lnTo>
                                        <a:pt x="162" y="2355"/>
                                      </a:lnTo>
                                      <a:lnTo>
                                        <a:pt x="162" y="2353"/>
                                      </a:lnTo>
                                      <a:lnTo>
                                        <a:pt x="161" y="2353"/>
                                      </a:lnTo>
                                      <a:lnTo>
                                        <a:pt x="161" y="2352"/>
                                      </a:lnTo>
                                      <a:lnTo>
                                        <a:pt x="159" y="2352"/>
                                      </a:lnTo>
                                      <a:lnTo>
                                        <a:pt x="147" y="2337"/>
                                      </a:lnTo>
                                      <a:lnTo>
                                        <a:pt x="137" y="2320"/>
                                      </a:lnTo>
                                      <a:lnTo>
                                        <a:pt x="126" y="2304"/>
                                      </a:lnTo>
                                      <a:lnTo>
                                        <a:pt x="125" y="2304"/>
                                      </a:lnTo>
                                      <a:lnTo>
                                        <a:pt x="125" y="2302"/>
                                      </a:lnTo>
                                      <a:lnTo>
                                        <a:pt x="125" y="2301"/>
                                      </a:lnTo>
                                      <a:lnTo>
                                        <a:pt x="123" y="2301"/>
                                      </a:lnTo>
                                      <a:lnTo>
                                        <a:pt x="123" y="2299"/>
                                      </a:lnTo>
                                      <a:lnTo>
                                        <a:pt x="95" y="2250"/>
                                      </a:lnTo>
                                      <a:lnTo>
                                        <a:pt x="93" y="2248"/>
                                      </a:lnTo>
                                      <a:lnTo>
                                        <a:pt x="93" y="2247"/>
                                      </a:lnTo>
                                      <a:lnTo>
                                        <a:pt x="92" y="2245"/>
                                      </a:lnTo>
                                      <a:lnTo>
                                        <a:pt x="90" y="2244"/>
                                      </a:lnTo>
                                      <a:lnTo>
                                        <a:pt x="90" y="2242"/>
                                      </a:lnTo>
                                      <a:lnTo>
                                        <a:pt x="89" y="2241"/>
                                      </a:lnTo>
                                      <a:lnTo>
                                        <a:pt x="89" y="2239"/>
                                      </a:lnTo>
                                      <a:lnTo>
                                        <a:pt x="87" y="2238"/>
                                      </a:lnTo>
                                      <a:lnTo>
                                        <a:pt x="86" y="2233"/>
                                      </a:lnTo>
                                      <a:lnTo>
                                        <a:pt x="83" y="2229"/>
                                      </a:lnTo>
                                      <a:lnTo>
                                        <a:pt x="81" y="2223"/>
                                      </a:lnTo>
                                      <a:lnTo>
                                        <a:pt x="81" y="2218"/>
                                      </a:lnTo>
                                      <a:lnTo>
                                        <a:pt x="80" y="2217"/>
                                      </a:lnTo>
                                      <a:lnTo>
                                        <a:pt x="80" y="2215"/>
                                      </a:lnTo>
                                      <a:lnTo>
                                        <a:pt x="80" y="2212"/>
                                      </a:lnTo>
                                      <a:lnTo>
                                        <a:pt x="80" y="2211"/>
                                      </a:lnTo>
                                      <a:lnTo>
                                        <a:pt x="80" y="2209"/>
                                      </a:lnTo>
                                      <a:lnTo>
                                        <a:pt x="78" y="2208"/>
                                      </a:lnTo>
                                      <a:lnTo>
                                        <a:pt x="78" y="2206"/>
                                      </a:lnTo>
                                      <a:lnTo>
                                        <a:pt x="78" y="2203"/>
                                      </a:lnTo>
                                      <a:lnTo>
                                        <a:pt x="77" y="2182"/>
                                      </a:lnTo>
                                      <a:lnTo>
                                        <a:pt x="77" y="2181"/>
                                      </a:lnTo>
                                      <a:lnTo>
                                        <a:pt x="75" y="2181"/>
                                      </a:lnTo>
                                      <a:lnTo>
                                        <a:pt x="75" y="2179"/>
                                      </a:lnTo>
                                      <a:lnTo>
                                        <a:pt x="75" y="2178"/>
                                      </a:lnTo>
                                      <a:lnTo>
                                        <a:pt x="75" y="2176"/>
                                      </a:lnTo>
                                      <a:lnTo>
                                        <a:pt x="74" y="2170"/>
                                      </a:lnTo>
                                      <a:lnTo>
                                        <a:pt x="74" y="2164"/>
                                      </a:lnTo>
                                      <a:lnTo>
                                        <a:pt x="71" y="2158"/>
                                      </a:lnTo>
                                      <a:lnTo>
                                        <a:pt x="69" y="2152"/>
                                      </a:lnTo>
                                      <a:lnTo>
                                        <a:pt x="69" y="2151"/>
                                      </a:lnTo>
                                      <a:lnTo>
                                        <a:pt x="68" y="2149"/>
                                      </a:lnTo>
                                      <a:lnTo>
                                        <a:pt x="68" y="2148"/>
                                      </a:lnTo>
                                      <a:lnTo>
                                        <a:pt x="68" y="2146"/>
                                      </a:lnTo>
                                      <a:lnTo>
                                        <a:pt x="66" y="2146"/>
                                      </a:lnTo>
                                      <a:lnTo>
                                        <a:pt x="65" y="2142"/>
                                      </a:lnTo>
                                      <a:lnTo>
                                        <a:pt x="65" y="2140"/>
                                      </a:lnTo>
                                      <a:lnTo>
                                        <a:pt x="65" y="2139"/>
                                      </a:lnTo>
                                      <a:lnTo>
                                        <a:pt x="63" y="2139"/>
                                      </a:lnTo>
                                      <a:lnTo>
                                        <a:pt x="63" y="2137"/>
                                      </a:lnTo>
                                      <a:lnTo>
                                        <a:pt x="63" y="2136"/>
                                      </a:lnTo>
                                      <a:lnTo>
                                        <a:pt x="62" y="2134"/>
                                      </a:lnTo>
                                      <a:lnTo>
                                        <a:pt x="62" y="2133"/>
                                      </a:lnTo>
                                      <a:lnTo>
                                        <a:pt x="62" y="2131"/>
                                      </a:lnTo>
                                      <a:lnTo>
                                        <a:pt x="60" y="2127"/>
                                      </a:lnTo>
                                      <a:lnTo>
                                        <a:pt x="59" y="2122"/>
                                      </a:lnTo>
                                      <a:lnTo>
                                        <a:pt x="59" y="2118"/>
                                      </a:lnTo>
                                      <a:lnTo>
                                        <a:pt x="59" y="2116"/>
                                      </a:lnTo>
                                      <a:lnTo>
                                        <a:pt x="59" y="2115"/>
                                      </a:lnTo>
                                      <a:lnTo>
                                        <a:pt x="59" y="2113"/>
                                      </a:lnTo>
                                      <a:lnTo>
                                        <a:pt x="59" y="2112"/>
                                      </a:lnTo>
                                      <a:lnTo>
                                        <a:pt x="59" y="2110"/>
                                      </a:lnTo>
                                      <a:lnTo>
                                        <a:pt x="59" y="2109"/>
                                      </a:lnTo>
                                      <a:lnTo>
                                        <a:pt x="59" y="2107"/>
                                      </a:lnTo>
                                      <a:lnTo>
                                        <a:pt x="57" y="2062"/>
                                      </a:lnTo>
                                      <a:lnTo>
                                        <a:pt x="54" y="1954"/>
                                      </a:lnTo>
                                      <a:lnTo>
                                        <a:pt x="54" y="1942"/>
                                      </a:lnTo>
                                      <a:lnTo>
                                        <a:pt x="53" y="1936"/>
                                      </a:lnTo>
                                      <a:lnTo>
                                        <a:pt x="53" y="1926"/>
                                      </a:lnTo>
                                      <a:lnTo>
                                        <a:pt x="51" y="1887"/>
                                      </a:lnTo>
                                      <a:lnTo>
                                        <a:pt x="51" y="1864"/>
                                      </a:lnTo>
                                      <a:lnTo>
                                        <a:pt x="51" y="1863"/>
                                      </a:lnTo>
                                      <a:lnTo>
                                        <a:pt x="51" y="1861"/>
                                      </a:lnTo>
                                      <a:lnTo>
                                        <a:pt x="51" y="1860"/>
                                      </a:lnTo>
                                      <a:lnTo>
                                        <a:pt x="51" y="1857"/>
                                      </a:lnTo>
                                      <a:lnTo>
                                        <a:pt x="51" y="1855"/>
                                      </a:lnTo>
                                      <a:lnTo>
                                        <a:pt x="51" y="1854"/>
                                      </a:lnTo>
                                      <a:lnTo>
                                        <a:pt x="51" y="1852"/>
                                      </a:lnTo>
                                      <a:lnTo>
                                        <a:pt x="51" y="1849"/>
                                      </a:lnTo>
                                      <a:lnTo>
                                        <a:pt x="51" y="1848"/>
                                      </a:lnTo>
                                      <a:lnTo>
                                        <a:pt x="51" y="1846"/>
                                      </a:lnTo>
                                      <a:lnTo>
                                        <a:pt x="51" y="1845"/>
                                      </a:lnTo>
                                      <a:lnTo>
                                        <a:pt x="53" y="1837"/>
                                      </a:lnTo>
                                      <a:lnTo>
                                        <a:pt x="53" y="1836"/>
                                      </a:lnTo>
                                      <a:lnTo>
                                        <a:pt x="53" y="1834"/>
                                      </a:lnTo>
                                      <a:lnTo>
                                        <a:pt x="53" y="1833"/>
                                      </a:lnTo>
                                      <a:lnTo>
                                        <a:pt x="54" y="1831"/>
                                      </a:lnTo>
                                      <a:lnTo>
                                        <a:pt x="54" y="1828"/>
                                      </a:lnTo>
                                      <a:lnTo>
                                        <a:pt x="54" y="1827"/>
                                      </a:lnTo>
                                      <a:lnTo>
                                        <a:pt x="56" y="1825"/>
                                      </a:lnTo>
                                      <a:lnTo>
                                        <a:pt x="56" y="1824"/>
                                      </a:lnTo>
                                      <a:lnTo>
                                        <a:pt x="56" y="1822"/>
                                      </a:lnTo>
                                      <a:lnTo>
                                        <a:pt x="57" y="1819"/>
                                      </a:lnTo>
                                      <a:lnTo>
                                        <a:pt x="57" y="1818"/>
                                      </a:lnTo>
                                      <a:lnTo>
                                        <a:pt x="78" y="1752"/>
                                      </a:lnTo>
                                      <a:lnTo>
                                        <a:pt x="78" y="1750"/>
                                      </a:lnTo>
                                      <a:lnTo>
                                        <a:pt x="78" y="1749"/>
                                      </a:lnTo>
                                      <a:lnTo>
                                        <a:pt x="78" y="1747"/>
                                      </a:lnTo>
                                      <a:lnTo>
                                        <a:pt x="80" y="1746"/>
                                      </a:lnTo>
                                      <a:lnTo>
                                        <a:pt x="80" y="1744"/>
                                      </a:lnTo>
                                      <a:lnTo>
                                        <a:pt x="80" y="1743"/>
                                      </a:lnTo>
                                      <a:lnTo>
                                        <a:pt x="81" y="1741"/>
                                      </a:lnTo>
                                      <a:lnTo>
                                        <a:pt x="81" y="1740"/>
                                      </a:lnTo>
                                      <a:lnTo>
                                        <a:pt x="83" y="1731"/>
                                      </a:lnTo>
                                      <a:lnTo>
                                        <a:pt x="83" y="1728"/>
                                      </a:lnTo>
                                      <a:lnTo>
                                        <a:pt x="84" y="1726"/>
                                      </a:lnTo>
                                      <a:lnTo>
                                        <a:pt x="84" y="1725"/>
                                      </a:lnTo>
                                      <a:lnTo>
                                        <a:pt x="84" y="1723"/>
                                      </a:lnTo>
                                      <a:lnTo>
                                        <a:pt x="84" y="1722"/>
                                      </a:lnTo>
                                      <a:lnTo>
                                        <a:pt x="84" y="1720"/>
                                      </a:lnTo>
                                      <a:lnTo>
                                        <a:pt x="84" y="1719"/>
                                      </a:lnTo>
                                      <a:lnTo>
                                        <a:pt x="86" y="1717"/>
                                      </a:lnTo>
                                      <a:lnTo>
                                        <a:pt x="86" y="1713"/>
                                      </a:lnTo>
                                      <a:lnTo>
                                        <a:pt x="86" y="1711"/>
                                      </a:lnTo>
                                      <a:lnTo>
                                        <a:pt x="86" y="1710"/>
                                      </a:lnTo>
                                      <a:lnTo>
                                        <a:pt x="86" y="1708"/>
                                      </a:lnTo>
                                      <a:lnTo>
                                        <a:pt x="86" y="1707"/>
                                      </a:lnTo>
                                      <a:lnTo>
                                        <a:pt x="87" y="1705"/>
                                      </a:lnTo>
                                      <a:lnTo>
                                        <a:pt x="87" y="1704"/>
                                      </a:lnTo>
                                      <a:lnTo>
                                        <a:pt x="87" y="1702"/>
                                      </a:lnTo>
                                      <a:lnTo>
                                        <a:pt x="89" y="1698"/>
                                      </a:lnTo>
                                      <a:lnTo>
                                        <a:pt x="90" y="1693"/>
                                      </a:lnTo>
                                      <a:lnTo>
                                        <a:pt x="90" y="1690"/>
                                      </a:lnTo>
                                      <a:lnTo>
                                        <a:pt x="93" y="1686"/>
                                      </a:lnTo>
                                      <a:lnTo>
                                        <a:pt x="95" y="1683"/>
                                      </a:lnTo>
                                      <a:lnTo>
                                        <a:pt x="96" y="1680"/>
                                      </a:lnTo>
                                      <a:lnTo>
                                        <a:pt x="99" y="1677"/>
                                      </a:lnTo>
                                      <a:lnTo>
                                        <a:pt x="101" y="1674"/>
                                      </a:lnTo>
                                      <a:lnTo>
                                        <a:pt x="104" y="1671"/>
                                      </a:lnTo>
                                      <a:lnTo>
                                        <a:pt x="107" y="1668"/>
                                      </a:lnTo>
                                      <a:lnTo>
                                        <a:pt x="110" y="1665"/>
                                      </a:lnTo>
                                      <a:lnTo>
                                        <a:pt x="113" y="1662"/>
                                      </a:lnTo>
                                      <a:lnTo>
                                        <a:pt x="116" y="1660"/>
                                      </a:lnTo>
                                      <a:lnTo>
                                        <a:pt x="120" y="1657"/>
                                      </a:lnTo>
                                      <a:lnTo>
                                        <a:pt x="123" y="1656"/>
                                      </a:lnTo>
                                      <a:lnTo>
                                        <a:pt x="125" y="1656"/>
                                      </a:lnTo>
                                      <a:lnTo>
                                        <a:pt x="126" y="1654"/>
                                      </a:lnTo>
                                      <a:lnTo>
                                        <a:pt x="128" y="1654"/>
                                      </a:lnTo>
                                      <a:lnTo>
                                        <a:pt x="129" y="1653"/>
                                      </a:lnTo>
                                      <a:lnTo>
                                        <a:pt x="131" y="1653"/>
                                      </a:lnTo>
                                      <a:lnTo>
                                        <a:pt x="132" y="1653"/>
                                      </a:lnTo>
                                      <a:lnTo>
                                        <a:pt x="132" y="1651"/>
                                      </a:lnTo>
                                      <a:lnTo>
                                        <a:pt x="165" y="1639"/>
                                      </a:lnTo>
                                      <a:lnTo>
                                        <a:pt x="191" y="1629"/>
                                      </a:lnTo>
                                      <a:lnTo>
                                        <a:pt x="201" y="1624"/>
                                      </a:lnTo>
                                      <a:lnTo>
                                        <a:pt x="207" y="1621"/>
                                      </a:lnTo>
                                      <a:lnTo>
                                        <a:pt x="218" y="1617"/>
                                      </a:lnTo>
                                      <a:lnTo>
                                        <a:pt x="248" y="1605"/>
                                      </a:lnTo>
                                      <a:lnTo>
                                        <a:pt x="263" y="1599"/>
                                      </a:lnTo>
                                      <a:lnTo>
                                        <a:pt x="326" y="1570"/>
                                      </a:lnTo>
                                      <a:lnTo>
                                        <a:pt x="336" y="1566"/>
                                      </a:lnTo>
                                      <a:lnTo>
                                        <a:pt x="344" y="1561"/>
                                      </a:lnTo>
                                      <a:lnTo>
                                        <a:pt x="354" y="1557"/>
                                      </a:lnTo>
                                      <a:lnTo>
                                        <a:pt x="374" y="1549"/>
                                      </a:lnTo>
                                      <a:lnTo>
                                        <a:pt x="422" y="1527"/>
                                      </a:lnTo>
                                      <a:lnTo>
                                        <a:pt x="434" y="1521"/>
                                      </a:lnTo>
                                      <a:lnTo>
                                        <a:pt x="441" y="1518"/>
                                      </a:lnTo>
                                      <a:lnTo>
                                        <a:pt x="446" y="1513"/>
                                      </a:lnTo>
                                      <a:lnTo>
                                        <a:pt x="452" y="1509"/>
                                      </a:lnTo>
                                      <a:lnTo>
                                        <a:pt x="458" y="1504"/>
                                      </a:lnTo>
                                      <a:lnTo>
                                        <a:pt x="462" y="1500"/>
                                      </a:lnTo>
                                      <a:lnTo>
                                        <a:pt x="467" y="1494"/>
                                      </a:lnTo>
                                      <a:lnTo>
                                        <a:pt x="471" y="1488"/>
                                      </a:lnTo>
                                      <a:lnTo>
                                        <a:pt x="476" y="1483"/>
                                      </a:lnTo>
                                      <a:lnTo>
                                        <a:pt x="479" y="1477"/>
                                      </a:lnTo>
                                      <a:lnTo>
                                        <a:pt x="482" y="1470"/>
                                      </a:lnTo>
                                      <a:lnTo>
                                        <a:pt x="485" y="1464"/>
                                      </a:lnTo>
                                      <a:lnTo>
                                        <a:pt x="488" y="1458"/>
                                      </a:lnTo>
                                      <a:lnTo>
                                        <a:pt x="489" y="1450"/>
                                      </a:lnTo>
                                      <a:lnTo>
                                        <a:pt x="491" y="1444"/>
                                      </a:lnTo>
                                      <a:lnTo>
                                        <a:pt x="492" y="1437"/>
                                      </a:lnTo>
                                      <a:lnTo>
                                        <a:pt x="492" y="1429"/>
                                      </a:lnTo>
                                      <a:lnTo>
                                        <a:pt x="494" y="1423"/>
                                      </a:lnTo>
                                      <a:lnTo>
                                        <a:pt x="492" y="1416"/>
                                      </a:lnTo>
                                      <a:lnTo>
                                        <a:pt x="492" y="1408"/>
                                      </a:lnTo>
                                      <a:lnTo>
                                        <a:pt x="491" y="1401"/>
                                      </a:lnTo>
                                      <a:lnTo>
                                        <a:pt x="491" y="1399"/>
                                      </a:lnTo>
                                      <a:lnTo>
                                        <a:pt x="491" y="1398"/>
                                      </a:lnTo>
                                      <a:lnTo>
                                        <a:pt x="491" y="1396"/>
                                      </a:lnTo>
                                      <a:lnTo>
                                        <a:pt x="489" y="1395"/>
                                      </a:lnTo>
                                      <a:lnTo>
                                        <a:pt x="489" y="1393"/>
                                      </a:lnTo>
                                      <a:lnTo>
                                        <a:pt x="489" y="1392"/>
                                      </a:lnTo>
                                      <a:lnTo>
                                        <a:pt x="489" y="1390"/>
                                      </a:lnTo>
                                      <a:lnTo>
                                        <a:pt x="488" y="1389"/>
                                      </a:lnTo>
                                      <a:lnTo>
                                        <a:pt x="483" y="1368"/>
                                      </a:lnTo>
                                      <a:lnTo>
                                        <a:pt x="465" y="1305"/>
                                      </a:lnTo>
                                      <a:lnTo>
                                        <a:pt x="438" y="1203"/>
                                      </a:lnTo>
                                      <a:lnTo>
                                        <a:pt x="437" y="1195"/>
                                      </a:lnTo>
                                      <a:lnTo>
                                        <a:pt x="435" y="1191"/>
                                      </a:lnTo>
                                      <a:lnTo>
                                        <a:pt x="434" y="1183"/>
                                      </a:lnTo>
                                      <a:lnTo>
                                        <a:pt x="416" y="1117"/>
                                      </a:lnTo>
                                      <a:lnTo>
                                        <a:pt x="414" y="1111"/>
                                      </a:lnTo>
                                      <a:lnTo>
                                        <a:pt x="411" y="1098"/>
                                      </a:lnTo>
                                      <a:lnTo>
                                        <a:pt x="410" y="1086"/>
                                      </a:lnTo>
                                      <a:lnTo>
                                        <a:pt x="408" y="1074"/>
                                      </a:lnTo>
                                      <a:lnTo>
                                        <a:pt x="408" y="1060"/>
                                      </a:lnTo>
                                      <a:lnTo>
                                        <a:pt x="408" y="1059"/>
                                      </a:lnTo>
                                      <a:lnTo>
                                        <a:pt x="408" y="1057"/>
                                      </a:lnTo>
                                      <a:lnTo>
                                        <a:pt x="408" y="1056"/>
                                      </a:lnTo>
                                      <a:lnTo>
                                        <a:pt x="408" y="1054"/>
                                      </a:lnTo>
                                      <a:lnTo>
                                        <a:pt x="408" y="1053"/>
                                      </a:lnTo>
                                      <a:lnTo>
                                        <a:pt x="408" y="996"/>
                                      </a:lnTo>
                                      <a:lnTo>
                                        <a:pt x="407" y="933"/>
                                      </a:lnTo>
                                      <a:lnTo>
                                        <a:pt x="407" y="927"/>
                                      </a:lnTo>
                                      <a:lnTo>
                                        <a:pt x="407" y="922"/>
                                      </a:lnTo>
                                      <a:lnTo>
                                        <a:pt x="407" y="916"/>
                                      </a:lnTo>
                                      <a:lnTo>
                                        <a:pt x="405" y="910"/>
                                      </a:lnTo>
                                      <a:lnTo>
                                        <a:pt x="404" y="906"/>
                                      </a:lnTo>
                                      <a:lnTo>
                                        <a:pt x="402" y="900"/>
                                      </a:lnTo>
                                      <a:lnTo>
                                        <a:pt x="399" y="894"/>
                                      </a:lnTo>
                                      <a:lnTo>
                                        <a:pt x="398" y="889"/>
                                      </a:lnTo>
                                      <a:lnTo>
                                        <a:pt x="395" y="885"/>
                                      </a:lnTo>
                                      <a:lnTo>
                                        <a:pt x="363" y="823"/>
                                      </a:lnTo>
                                      <a:lnTo>
                                        <a:pt x="363" y="822"/>
                                      </a:lnTo>
                                      <a:lnTo>
                                        <a:pt x="363" y="820"/>
                                      </a:lnTo>
                                      <a:lnTo>
                                        <a:pt x="362" y="819"/>
                                      </a:lnTo>
                                      <a:lnTo>
                                        <a:pt x="362" y="817"/>
                                      </a:lnTo>
                                      <a:lnTo>
                                        <a:pt x="360" y="817"/>
                                      </a:lnTo>
                                      <a:lnTo>
                                        <a:pt x="360" y="816"/>
                                      </a:lnTo>
                                      <a:lnTo>
                                        <a:pt x="350" y="798"/>
                                      </a:lnTo>
                                      <a:lnTo>
                                        <a:pt x="333" y="763"/>
                                      </a:lnTo>
                                      <a:lnTo>
                                        <a:pt x="312" y="718"/>
                                      </a:lnTo>
                                      <a:lnTo>
                                        <a:pt x="276" y="648"/>
                                      </a:lnTo>
                                      <a:lnTo>
                                        <a:pt x="276" y="646"/>
                                      </a:lnTo>
                                      <a:lnTo>
                                        <a:pt x="276" y="645"/>
                                      </a:lnTo>
                                      <a:lnTo>
                                        <a:pt x="275" y="645"/>
                                      </a:lnTo>
                                      <a:lnTo>
                                        <a:pt x="275" y="643"/>
                                      </a:lnTo>
                                      <a:lnTo>
                                        <a:pt x="273" y="642"/>
                                      </a:lnTo>
                                      <a:lnTo>
                                        <a:pt x="273" y="640"/>
                                      </a:lnTo>
                                      <a:lnTo>
                                        <a:pt x="260" y="610"/>
                                      </a:lnTo>
                                      <a:lnTo>
                                        <a:pt x="221" y="535"/>
                                      </a:lnTo>
                                      <a:lnTo>
                                        <a:pt x="215" y="525"/>
                                      </a:lnTo>
                                      <a:lnTo>
                                        <a:pt x="215" y="523"/>
                                      </a:lnTo>
                                      <a:lnTo>
                                        <a:pt x="215" y="522"/>
                                      </a:lnTo>
                                      <a:lnTo>
                                        <a:pt x="213" y="522"/>
                                      </a:lnTo>
                                      <a:lnTo>
                                        <a:pt x="213" y="520"/>
                                      </a:lnTo>
                                      <a:lnTo>
                                        <a:pt x="194" y="481"/>
                                      </a:lnTo>
                                      <a:lnTo>
                                        <a:pt x="192" y="480"/>
                                      </a:lnTo>
                                      <a:lnTo>
                                        <a:pt x="192" y="478"/>
                                      </a:lnTo>
                                      <a:lnTo>
                                        <a:pt x="192" y="477"/>
                                      </a:lnTo>
                                      <a:lnTo>
                                        <a:pt x="191" y="477"/>
                                      </a:lnTo>
                                      <a:lnTo>
                                        <a:pt x="191" y="475"/>
                                      </a:lnTo>
                                      <a:lnTo>
                                        <a:pt x="191" y="474"/>
                                      </a:lnTo>
                                      <a:lnTo>
                                        <a:pt x="189" y="474"/>
                                      </a:lnTo>
                                      <a:lnTo>
                                        <a:pt x="189" y="472"/>
                                      </a:lnTo>
                                      <a:lnTo>
                                        <a:pt x="185" y="463"/>
                                      </a:lnTo>
                                      <a:lnTo>
                                        <a:pt x="185" y="462"/>
                                      </a:lnTo>
                                      <a:lnTo>
                                        <a:pt x="185" y="460"/>
                                      </a:lnTo>
                                      <a:lnTo>
                                        <a:pt x="183" y="459"/>
                                      </a:lnTo>
                                      <a:lnTo>
                                        <a:pt x="183" y="457"/>
                                      </a:lnTo>
                                      <a:lnTo>
                                        <a:pt x="183" y="456"/>
                                      </a:lnTo>
                                      <a:lnTo>
                                        <a:pt x="182" y="454"/>
                                      </a:lnTo>
                                      <a:lnTo>
                                        <a:pt x="165" y="409"/>
                                      </a:lnTo>
                                      <a:lnTo>
                                        <a:pt x="165" y="408"/>
                                      </a:lnTo>
                                      <a:lnTo>
                                        <a:pt x="164" y="406"/>
                                      </a:lnTo>
                                      <a:lnTo>
                                        <a:pt x="164" y="405"/>
                                      </a:lnTo>
                                      <a:lnTo>
                                        <a:pt x="164" y="403"/>
                                      </a:lnTo>
                                      <a:lnTo>
                                        <a:pt x="162" y="402"/>
                                      </a:lnTo>
                                      <a:lnTo>
                                        <a:pt x="161" y="400"/>
                                      </a:lnTo>
                                      <a:lnTo>
                                        <a:pt x="161" y="399"/>
                                      </a:lnTo>
                                      <a:lnTo>
                                        <a:pt x="159" y="394"/>
                                      </a:lnTo>
                                      <a:lnTo>
                                        <a:pt x="158" y="393"/>
                                      </a:lnTo>
                                      <a:lnTo>
                                        <a:pt x="158" y="391"/>
                                      </a:lnTo>
                                      <a:lnTo>
                                        <a:pt x="156" y="390"/>
                                      </a:lnTo>
                                      <a:lnTo>
                                        <a:pt x="155" y="388"/>
                                      </a:lnTo>
                                      <a:lnTo>
                                        <a:pt x="155" y="387"/>
                                      </a:lnTo>
                                      <a:lnTo>
                                        <a:pt x="153" y="385"/>
                                      </a:lnTo>
                                      <a:lnTo>
                                        <a:pt x="153" y="384"/>
                                      </a:lnTo>
                                      <a:lnTo>
                                        <a:pt x="150" y="381"/>
                                      </a:lnTo>
                                      <a:lnTo>
                                        <a:pt x="150" y="379"/>
                                      </a:lnTo>
                                      <a:lnTo>
                                        <a:pt x="149" y="378"/>
                                      </a:lnTo>
                                      <a:lnTo>
                                        <a:pt x="149" y="376"/>
                                      </a:lnTo>
                                      <a:lnTo>
                                        <a:pt x="147" y="376"/>
                                      </a:lnTo>
                                      <a:lnTo>
                                        <a:pt x="147" y="375"/>
                                      </a:lnTo>
                                      <a:lnTo>
                                        <a:pt x="146" y="373"/>
                                      </a:lnTo>
                                      <a:lnTo>
                                        <a:pt x="146" y="372"/>
                                      </a:lnTo>
                                      <a:lnTo>
                                        <a:pt x="144" y="370"/>
                                      </a:lnTo>
                                      <a:lnTo>
                                        <a:pt x="141" y="364"/>
                                      </a:lnTo>
                                      <a:lnTo>
                                        <a:pt x="141" y="363"/>
                                      </a:lnTo>
                                      <a:lnTo>
                                        <a:pt x="140" y="361"/>
                                      </a:lnTo>
                                      <a:lnTo>
                                        <a:pt x="140" y="360"/>
                                      </a:lnTo>
                                      <a:lnTo>
                                        <a:pt x="140" y="358"/>
                                      </a:lnTo>
                                      <a:lnTo>
                                        <a:pt x="138" y="357"/>
                                      </a:lnTo>
                                      <a:lnTo>
                                        <a:pt x="138" y="355"/>
                                      </a:lnTo>
                                      <a:lnTo>
                                        <a:pt x="138" y="354"/>
                                      </a:lnTo>
                                      <a:lnTo>
                                        <a:pt x="128" y="328"/>
                                      </a:lnTo>
                                      <a:lnTo>
                                        <a:pt x="128" y="327"/>
                                      </a:lnTo>
                                      <a:lnTo>
                                        <a:pt x="128" y="325"/>
                                      </a:lnTo>
                                      <a:lnTo>
                                        <a:pt x="126" y="324"/>
                                      </a:lnTo>
                                      <a:lnTo>
                                        <a:pt x="126" y="322"/>
                                      </a:lnTo>
                                      <a:lnTo>
                                        <a:pt x="126" y="321"/>
                                      </a:lnTo>
                                      <a:lnTo>
                                        <a:pt x="125" y="319"/>
                                      </a:lnTo>
                                      <a:lnTo>
                                        <a:pt x="123" y="313"/>
                                      </a:lnTo>
                                      <a:lnTo>
                                        <a:pt x="122" y="313"/>
                                      </a:lnTo>
                                      <a:lnTo>
                                        <a:pt x="122" y="312"/>
                                      </a:lnTo>
                                      <a:lnTo>
                                        <a:pt x="122" y="310"/>
                                      </a:lnTo>
                                      <a:lnTo>
                                        <a:pt x="120" y="309"/>
                                      </a:lnTo>
                                      <a:lnTo>
                                        <a:pt x="120" y="307"/>
                                      </a:lnTo>
                                      <a:lnTo>
                                        <a:pt x="119" y="306"/>
                                      </a:lnTo>
                                      <a:lnTo>
                                        <a:pt x="116" y="300"/>
                                      </a:lnTo>
                                      <a:lnTo>
                                        <a:pt x="116" y="298"/>
                                      </a:lnTo>
                                      <a:lnTo>
                                        <a:pt x="114" y="298"/>
                                      </a:lnTo>
                                      <a:lnTo>
                                        <a:pt x="114" y="297"/>
                                      </a:lnTo>
                                      <a:lnTo>
                                        <a:pt x="114" y="295"/>
                                      </a:lnTo>
                                      <a:lnTo>
                                        <a:pt x="113" y="294"/>
                                      </a:lnTo>
                                      <a:lnTo>
                                        <a:pt x="113" y="292"/>
                                      </a:lnTo>
                                      <a:lnTo>
                                        <a:pt x="111" y="291"/>
                                      </a:lnTo>
                                      <a:lnTo>
                                        <a:pt x="108" y="282"/>
                                      </a:lnTo>
                                      <a:lnTo>
                                        <a:pt x="108" y="280"/>
                                      </a:lnTo>
                                      <a:lnTo>
                                        <a:pt x="107" y="279"/>
                                      </a:lnTo>
                                      <a:lnTo>
                                        <a:pt x="107" y="277"/>
                                      </a:lnTo>
                                      <a:lnTo>
                                        <a:pt x="107" y="276"/>
                                      </a:lnTo>
                                      <a:lnTo>
                                        <a:pt x="105" y="274"/>
                                      </a:lnTo>
                                      <a:lnTo>
                                        <a:pt x="105" y="273"/>
                                      </a:lnTo>
                                      <a:lnTo>
                                        <a:pt x="71" y="166"/>
                                      </a:lnTo>
                                      <a:lnTo>
                                        <a:pt x="63" y="145"/>
                                      </a:lnTo>
                                      <a:lnTo>
                                        <a:pt x="59" y="133"/>
                                      </a:lnTo>
                                      <a:lnTo>
                                        <a:pt x="57" y="127"/>
                                      </a:lnTo>
                                      <a:lnTo>
                                        <a:pt x="54" y="118"/>
                                      </a:lnTo>
                                      <a:lnTo>
                                        <a:pt x="48" y="103"/>
                                      </a:lnTo>
                                      <a:lnTo>
                                        <a:pt x="39" y="84"/>
                                      </a:lnTo>
                                      <a:lnTo>
                                        <a:pt x="30" y="66"/>
                                      </a:lnTo>
                                      <a:lnTo>
                                        <a:pt x="24" y="52"/>
                                      </a:lnTo>
                                      <a:lnTo>
                                        <a:pt x="21" y="48"/>
                                      </a:lnTo>
                                      <a:lnTo>
                                        <a:pt x="9" y="19"/>
                                      </a:lnTo>
                                      <a:lnTo>
                                        <a:pt x="0" y="0"/>
                                      </a:lnTo>
                                    </a:path>
                                  </a:pathLst>
                                </a:custGeom>
                                <a:noFill/>
                                <a:ln w="39688">
                                  <a:solidFill>
                                    <a:srgbClr val="FF0000"/>
                                  </a:solidFill>
                                  <a:prstDash val="solid"/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zh-TW" altLang="en-US"/>
                                </a:p>
                              </p:txBody>
                            </p:sp>
                            <p:sp>
                              <p:nvSpPr>
                                <p:cNvPr id="183" name="Freeform 20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052888" y="4597400"/>
                                  <a:ext cx="460375" cy="404813"/>
                                </a:xfrm>
                                <a:custGeom>
                                  <a:avLst/>
                                  <a:gdLst>
                                    <a:gd name="T0" fmla="*/ 2147483646 w 870"/>
                                    <a:gd name="T1" fmla="*/ 2147483646 h 766"/>
                                    <a:gd name="T2" fmla="*/ 2147483646 w 870"/>
                                    <a:gd name="T3" fmla="*/ 2147483646 h 766"/>
                                    <a:gd name="T4" fmla="*/ 2147483646 w 870"/>
                                    <a:gd name="T5" fmla="*/ 2147483646 h 766"/>
                                    <a:gd name="T6" fmla="*/ 2147483646 w 870"/>
                                    <a:gd name="T7" fmla="*/ 2147483646 h 766"/>
                                    <a:gd name="T8" fmla="*/ 2147483646 w 870"/>
                                    <a:gd name="T9" fmla="*/ 2147483646 h 766"/>
                                    <a:gd name="T10" fmla="*/ 2147483646 w 870"/>
                                    <a:gd name="T11" fmla="*/ 2147483646 h 766"/>
                                    <a:gd name="T12" fmla="*/ 2147483646 w 870"/>
                                    <a:gd name="T13" fmla="*/ 2147483646 h 766"/>
                                    <a:gd name="T14" fmla="*/ 2147483646 w 870"/>
                                    <a:gd name="T15" fmla="*/ 2147483646 h 766"/>
                                    <a:gd name="T16" fmla="*/ 2147483646 w 870"/>
                                    <a:gd name="T17" fmla="*/ 2147483646 h 766"/>
                                    <a:gd name="T18" fmla="*/ 2147483646 w 870"/>
                                    <a:gd name="T19" fmla="*/ 2147483646 h 766"/>
                                    <a:gd name="T20" fmla="*/ 2147483646 w 870"/>
                                    <a:gd name="T21" fmla="*/ 2147483646 h 766"/>
                                    <a:gd name="T22" fmla="*/ 2147483646 w 870"/>
                                    <a:gd name="T23" fmla="*/ 2147483646 h 766"/>
                                    <a:gd name="T24" fmla="*/ 2147483646 w 870"/>
                                    <a:gd name="T25" fmla="*/ 2147483646 h 766"/>
                                    <a:gd name="T26" fmla="*/ 2147483646 w 870"/>
                                    <a:gd name="T27" fmla="*/ 2147483646 h 766"/>
                                    <a:gd name="T28" fmla="*/ 2147483646 w 870"/>
                                    <a:gd name="T29" fmla="*/ 2147483646 h 766"/>
                                    <a:gd name="T30" fmla="*/ 2147483646 w 870"/>
                                    <a:gd name="T31" fmla="*/ 2147483646 h 766"/>
                                    <a:gd name="T32" fmla="*/ 2147483646 w 870"/>
                                    <a:gd name="T33" fmla="*/ 2147483646 h 766"/>
                                    <a:gd name="T34" fmla="*/ 2147483646 w 870"/>
                                    <a:gd name="T35" fmla="*/ 2147483646 h 766"/>
                                    <a:gd name="T36" fmla="*/ 2147483646 w 870"/>
                                    <a:gd name="T37" fmla="*/ 2147483646 h 766"/>
                                    <a:gd name="T38" fmla="*/ 2147483646 w 870"/>
                                    <a:gd name="T39" fmla="*/ 2147483646 h 766"/>
                                    <a:gd name="T40" fmla="*/ 2147483646 w 870"/>
                                    <a:gd name="T41" fmla="*/ 2147483646 h 766"/>
                                    <a:gd name="T42" fmla="*/ 2147483646 w 870"/>
                                    <a:gd name="T43" fmla="*/ 2147483646 h 766"/>
                                    <a:gd name="T44" fmla="*/ 2147483646 w 870"/>
                                    <a:gd name="T45" fmla="*/ 2147483646 h 766"/>
                                    <a:gd name="T46" fmla="*/ 2147483646 w 870"/>
                                    <a:gd name="T47" fmla="*/ 2147483646 h 766"/>
                                    <a:gd name="T48" fmla="*/ 2147483646 w 870"/>
                                    <a:gd name="T49" fmla="*/ 2147483646 h 766"/>
                                    <a:gd name="T50" fmla="*/ 2147483646 w 870"/>
                                    <a:gd name="T51" fmla="*/ 2147483646 h 766"/>
                                    <a:gd name="T52" fmla="*/ 2147483646 w 870"/>
                                    <a:gd name="T53" fmla="*/ 2147483646 h 766"/>
                                    <a:gd name="T54" fmla="*/ 2147483646 w 870"/>
                                    <a:gd name="T55" fmla="*/ 2147483646 h 766"/>
                                    <a:gd name="T56" fmla="*/ 2147483646 w 870"/>
                                    <a:gd name="T57" fmla="*/ 2147483646 h 766"/>
                                    <a:gd name="T58" fmla="*/ 2147483646 w 870"/>
                                    <a:gd name="T59" fmla="*/ 2147483646 h 766"/>
                                    <a:gd name="T60" fmla="*/ 2147483646 w 870"/>
                                    <a:gd name="T61" fmla="*/ 2147483646 h 766"/>
                                    <a:gd name="T62" fmla="*/ 2147483646 w 870"/>
                                    <a:gd name="T63" fmla="*/ 2147483646 h 766"/>
                                    <a:gd name="T64" fmla="*/ 2147483646 w 870"/>
                                    <a:gd name="T65" fmla="*/ 2147483646 h 766"/>
                                    <a:gd name="T66" fmla="*/ 2147483646 w 870"/>
                                    <a:gd name="T67" fmla="*/ 2147483646 h 766"/>
                                    <a:gd name="T68" fmla="*/ 2147483646 w 870"/>
                                    <a:gd name="T69" fmla="*/ 2147483646 h 766"/>
                                    <a:gd name="T70" fmla="*/ 2147483646 w 870"/>
                                    <a:gd name="T71" fmla="*/ 2147483646 h 766"/>
                                    <a:gd name="T72" fmla="*/ 2147483646 w 870"/>
                                    <a:gd name="T73" fmla="*/ 2147483646 h 766"/>
                                    <a:gd name="T74" fmla="*/ 2147483646 w 870"/>
                                    <a:gd name="T75" fmla="*/ 2147483646 h 766"/>
                                    <a:gd name="T76" fmla="*/ 2147483646 w 870"/>
                                    <a:gd name="T77" fmla="*/ 2147483646 h 766"/>
                                    <a:gd name="T78" fmla="*/ 2147483646 w 870"/>
                                    <a:gd name="T79" fmla="*/ 2147483646 h 766"/>
                                    <a:gd name="T80" fmla="*/ 2147483646 w 870"/>
                                    <a:gd name="T81" fmla="*/ 2147483646 h 766"/>
                                    <a:gd name="T82" fmla="*/ 2147483646 w 870"/>
                                    <a:gd name="T83" fmla="*/ 2147483646 h 766"/>
                                    <a:gd name="T84" fmla="*/ 2147483646 w 870"/>
                                    <a:gd name="T85" fmla="*/ 2147483646 h 766"/>
                                    <a:gd name="T86" fmla="*/ 2147483646 w 870"/>
                                    <a:gd name="T87" fmla="*/ 2147483646 h 766"/>
                                    <a:gd name="T88" fmla="*/ 2147483646 w 870"/>
                                    <a:gd name="T89" fmla="*/ 2147483646 h 766"/>
                                    <a:gd name="T90" fmla="*/ 2147483646 w 870"/>
                                    <a:gd name="T91" fmla="*/ 2147483646 h 766"/>
                                    <a:gd name="T92" fmla="*/ 2147483646 w 870"/>
                                    <a:gd name="T93" fmla="*/ 2147483646 h 766"/>
                                    <a:gd name="T94" fmla="*/ 2147483646 w 870"/>
                                    <a:gd name="T95" fmla="*/ 2147483646 h 766"/>
                                    <a:gd name="T96" fmla="*/ 2147483646 w 870"/>
                                    <a:gd name="T97" fmla="*/ 2147483646 h 766"/>
                                    <a:gd name="T98" fmla="*/ 2147483646 w 870"/>
                                    <a:gd name="T99" fmla="*/ 2147483646 h 766"/>
                                    <a:gd name="T100" fmla="*/ 2147483646 w 870"/>
                                    <a:gd name="T101" fmla="*/ 2147483646 h 766"/>
                                    <a:gd name="T102" fmla="*/ 2147483646 w 870"/>
                                    <a:gd name="T103" fmla="*/ 2147483646 h 76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w 870"/>
                                    <a:gd name="T157" fmla="*/ 0 h 766"/>
                                    <a:gd name="T158" fmla="*/ 870 w 870"/>
                                    <a:gd name="T159" fmla="*/ 766 h 766"/>
                                  </a:gdLst>
                                  <a:ahLst/>
                                  <a:cxnLst>
                                    <a:cxn ang="T104">
                                      <a:pos x="T0" y="T1"/>
                                    </a:cxn>
                                    <a:cxn ang="T105">
                                      <a:pos x="T2" y="T3"/>
                                    </a:cxn>
                                    <a:cxn ang="T106">
                                      <a:pos x="T4" y="T5"/>
                                    </a:cxn>
                                    <a:cxn ang="T107">
                                      <a:pos x="T6" y="T7"/>
                                    </a:cxn>
                                    <a:cxn ang="T108">
                                      <a:pos x="T8" y="T9"/>
                                    </a:cxn>
                                    <a:cxn ang="T109">
                                      <a:pos x="T10" y="T11"/>
                                    </a:cxn>
                                    <a:cxn ang="T110">
                                      <a:pos x="T12" y="T13"/>
                                    </a:cxn>
                                    <a:cxn ang="T111">
                                      <a:pos x="T14" y="T15"/>
                                    </a:cxn>
                                    <a:cxn ang="T112">
                                      <a:pos x="T16" y="T17"/>
                                    </a:cxn>
                                    <a:cxn ang="T113">
                                      <a:pos x="T18" y="T19"/>
                                    </a:cxn>
                                    <a:cxn ang="T114">
                                      <a:pos x="T20" y="T21"/>
                                    </a:cxn>
                                    <a:cxn ang="T115">
                                      <a:pos x="T22" y="T23"/>
                                    </a:cxn>
                                    <a:cxn ang="T116">
                                      <a:pos x="T24" y="T25"/>
                                    </a:cxn>
                                    <a:cxn ang="T117">
                                      <a:pos x="T26" y="T27"/>
                                    </a:cxn>
                                    <a:cxn ang="T118">
                                      <a:pos x="T28" y="T29"/>
                                    </a:cxn>
                                    <a:cxn ang="T119">
                                      <a:pos x="T30" y="T31"/>
                                    </a:cxn>
                                    <a:cxn ang="T120">
                                      <a:pos x="T32" y="T33"/>
                                    </a:cxn>
                                    <a:cxn ang="T121">
                                      <a:pos x="T34" y="T35"/>
                                    </a:cxn>
                                    <a:cxn ang="T122">
                                      <a:pos x="T36" y="T37"/>
                                    </a:cxn>
                                    <a:cxn ang="T123">
                                      <a:pos x="T38" y="T39"/>
                                    </a:cxn>
                                    <a:cxn ang="T124">
                                      <a:pos x="T40" y="T41"/>
                                    </a:cxn>
                                    <a:cxn ang="T125">
                                      <a:pos x="T42" y="T43"/>
                                    </a:cxn>
                                    <a:cxn ang="T126">
                                      <a:pos x="T44" y="T45"/>
                                    </a:cxn>
                                    <a:cxn ang="T127">
                                      <a:pos x="T46" y="T47"/>
                                    </a:cxn>
                                    <a:cxn ang="T128">
                                      <a:pos x="T48" y="T49"/>
                                    </a:cxn>
                                    <a:cxn ang="T129">
                                      <a:pos x="T50" y="T51"/>
                                    </a:cxn>
                                    <a:cxn ang="T130">
                                      <a:pos x="T52" y="T53"/>
                                    </a:cxn>
                                    <a:cxn ang="T131">
                                      <a:pos x="T54" y="T55"/>
                                    </a:cxn>
                                    <a:cxn ang="T132">
                                      <a:pos x="T56" y="T57"/>
                                    </a:cxn>
                                    <a:cxn ang="T133">
                                      <a:pos x="T58" y="T59"/>
                                    </a:cxn>
                                    <a:cxn ang="T134">
                                      <a:pos x="T60" y="T61"/>
                                    </a:cxn>
                                    <a:cxn ang="T135">
                                      <a:pos x="T62" y="T63"/>
                                    </a:cxn>
                                    <a:cxn ang="T136">
                                      <a:pos x="T64" y="T65"/>
                                    </a:cxn>
                                    <a:cxn ang="T137">
                                      <a:pos x="T66" y="T67"/>
                                    </a:cxn>
                                    <a:cxn ang="T138">
                                      <a:pos x="T68" y="T69"/>
                                    </a:cxn>
                                    <a:cxn ang="T139">
                                      <a:pos x="T70" y="T71"/>
                                    </a:cxn>
                                    <a:cxn ang="T140">
                                      <a:pos x="T72" y="T73"/>
                                    </a:cxn>
                                    <a:cxn ang="T141">
                                      <a:pos x="T74" y="T75"/>
                                    </a:cxn>
                                    <a:cxn ang="T142">
                                      <a:pos x="T76" y="T77"/>
                                    </a:cxn>
                                    <a:cxn ang="T143">
                                      <a:pos x="T78" y="T79"/>
                                    </a:cxn>
                                    <a:cxn ang="T144">
                                      <a:pos x="T80" y="T81"/>
                                    </a:cxn>
                                    <a:cxn ang="T145">
                                      <a:pos x="T82" y="T83"/>
                                    </a:cxn>
                                    <a:cxn ang="T146">
                                      <a:pos x="T84" y="T85"/>
                                    </a:cxn>
                                    <a:cxn ang="T147">
                                      <a:pos x="T86" y="T87"/>
                                    </a:cxn>
                                    <a:cxn ang="T148">
                                      <a:pos x="T88" y="T89"/>
                                    </a:cxn>
                                    <a:cxn ang="T149">
                                      <a:pos x="T90" y="T91"/>
                                    </a:cxn>
                                    <a:cxn ang="T150">
                                      <a:pos x="T92" y="T93"/>
                                    </a:cxn>
                                    <a:cxn ang="T151">
                                      <a:pos x="T94" y="T95"/>
                                    </a:cxn>
                                    <a:cxn ang="T152">
                                      <a:pos x="T96" y="T97"/>
                                    </a:cxn>
                                    <a:cxn ang="T153">
                                      <a:pos x="T98" y="T99"/>
                                    </a:cxn>
                                    <a:cxn ang="T154">
                                      <a:pos x="T100" y="T101"/>
                                    </a:cxn>
                                    <a:cxn ang="T155">
                                      <a:pos x="T102" y="T103"/>
                                    </a:cxn>
                                  </a:cxnLst>
                                  <a:rect l="T156" t="T157" r="T158" b="T159"/>
                                  <a:pathLst>
                                    <a:path w="870" h="766">
                                      <a:moveTo>
                                        <a:pt x="870" y="766"/>
                                      </a:moveTo>
                                      <a:lnTo>
                                        <a:pt x="864" y="759"/>
                                      </a:lnTo>
                                      <a:lnTo>
                                        <a:pt x="859" y="753"/>
                                      </a:lnTo>
                                      <a:lnTo>
                                        <a:pt x="855" y="747"/>
                                      </a:lnTo>
                                      <a:lnTo>
                                        <a:pt x="843" y="733"/>
                                      </a:lnTo>
                                      <a:lnTo>
                                        <a:pt x="822" y="706"/>
                                      </a:lnTo>
                                      <a:lnTo>
                                        <a:pt x="784" y="663"/>
                                      </a:lnTo>
                                      <a:lnTo>
                                        <a:pt x="783" y="661"/>
                                      </a:lnTo>
                                      <a:lnTo>
                                        <a:pt x="781" y="660"/>
                                      </a:lnTo>
                                      <a:lnTo>
                                        <a:pt x="780" y="658"/>
                                      </a:lnTo>
                                      <a:lnTo>
                                        <a:pt x="778" y="657"/>
                                      </a:lnTo>
                                      <a:lnTo>
                                        <a:pt x="778" y="655"/>
                                      </a:lnTo>
                                      <a:lnTo>
                                        <a:pt x="772" y="648"/>
                                      </a:lnTo>
                                      <a:lnTo>
                                        <a:pt x="768" y="640"/>
                                      </a:lnTo>
                                      <a:lnTo>
                                        <a:pt x="766" y="639"/>
                                      </a:lnTo>
                                      <a:lnTo>
                                        <a:pt x="766" y="637"/>
                                      </a:lnTo>
                                      <a:lnTo>
                                        <a:pt x="765" y="637"/>
                                      </a:lnTo>
                                      <a:lnTo>
                                        <a:pt x="765" y="636"/>
                                      </a:lnTo>
                                      <a:lnTo>
                                        <a:pt x="765" y="634"/>
                                      </a:lnTo>
                                      <a:lnTo>
                                        <a:pt x="763" y="634"/>
                                      </a:lnTo>
                                      <a:lnTo>
                                        <a:pt x="763" y="633"/>
                                      </a:lnTo>
                                      <a:lnTo>
                                        <a:pt x="760" y="628"/>
                                      </a:lnTo>
                                      <a:lnTo>
                                        <a:pt x="760" y="627"/>
                                      </a:lnTo>
                                      <a:lnTo>
                                        <a:pt x="759" y="625"/>
                                      </a:lnTo>
                                      <a:lnTo>
                                        <a:pt x="759" y="624"/>
                                      </a:lnTo>
                                      <a:lnTo>
                                        <a:pt x="757" y="622"/>
                                      </a:lnTo>
                                      <a:lnTo>
                                        <a:pt x="757" y="621"/>
                                      </a:lnTo>
                                      <a:lnTo>
                                        <a:pt x="756" y="619"/>
                                      </a:lnTo>
                                      <a:lnTo>
                                        <a:pt x="754" y="618"/>
                                      </a:lnTo>
                                      <a:lnTo>
                                        <a:pt x="754" y="616"/>
                                      </a:lnTo>
                                      <a:lnTo>
                                        <a:pt x="753" y="615"/>
                                      </a:lnTo>
                                      <a:lnTo>
                                        <a:pt x="751" y="613"/>
                                      </a:lnTo>
                                      <a:lnTo>
                                        <a:pt x="748" y="609"/>
                                      </a:lnTo>
                                      <a:lnTo>
                                        <a:pt x="745" y="606"/>
                                      </a:lnTo>
                                      <a:lnTo>
                                        <a:pt x="742" y="601"/>
                                      </a:lnTo>
                                      <a:lnTo>
                                        <a:pt x="738" y="598"/>
                                      </a:lnTo>
                                      <a:lnTo>
                                        <a:pt x="733" y="595"/>
                                      </a:lnTo>
                                      <a:lnTo>
                                        <a:pt x="729" y="592"/>
                                      </a:lnTo>
                                      <a:lnTo>
                                        <a:pt x="724" y="589"/>
                                      </a:lnTo>
                                      <a:lnTo>
                                        <a:pt x="720" y="586"/>
                                      </a:lnTo>
                                      <a:lnTo>
                                        <a:pt x="718" y="586"/>
                                      </a:lnTo>
                                      <a:lnTo>
                                        <a:pt x="717" y="585"/>
                                      </a:lnTo>
                                      <a:lnTo>
                                        <a:pt x="715" y="585"/>
                                      </a:lnTo>
                                      <a:lnTo>
                                        <a:pt x="714" y="585"/>
                                      </a:lnTo>
                                      <a:lnTo>
                                        <a:pt x="712" y="583"/>
                                      </a:lnTo>
                                      <a:lnTo>
                                        <a:pt x="711" y="583"/>
                                      </a:lnTo>
                                      <a:lnTo>
                                        <a:pt x="709" y="582"/>
                                      </a:lnTo>
                                      <a:lnTo>
                                        <a:pt x="708" y="582"/>
                                      </a:lnTo>
                                      <a:lnTo>
                                        <a:pt x="705" y="582"/>
                                      </a:lnTo>
                                      <a:lnTo>
                                        <a:pt x="703" y="580"/>
                                      </a:lnTo>
                                      <a:lnTo>
                                        <a:pt x="696" y="579"/>
                                      </a:lnTo>
                                      <a:lnTo>
                                        <a:pt x="694" y="577"/>
                                      </a:lnTo>
                                      <a:lnTo>
                                        <a:pt x="693" y="577"/>
                                      </a:lnTo>
                                      <a:lnTo>
                                        <a:pt x="691" y="576"/>
                                      </a:lnTo>
                                      <a:lnTo>
                                        <a:pt x="690" y="576"/>
                                      </a:lnTo>
                                      <a:lnTo>
                                        <a:pt x="687" y="576"/>
                                      </a:lnTo>
                                      <a:lnTo>
                                        <a:pt x="685" y="574"/>
                                      </a:lnTo>
                                      <a:lnTo>
                                        <a:pt x="684" y="574"/>
                                      </a:lnTo>
                                      <a:lnTo>
                                        <a:pt x="682" y="574"/>
                                      </a:lnTo>
                                      <a:lnTo>
                                        <a:pt x="681" y="574"/>
                                      </a:lnTo>
                                      <a:lnTo>
                                        <a:pt x="673" y="573"/>
                                      </a:lnTo>
                                      <a:lnTo>
                                        <a:pt x="672" y="571"/>
                                      </a:lnTo>
                                      <a:lnTo>
                                        <a:pt x="669" y="571"/>
                                      </a:lnTo>
                                      <a:lnTo>
                                        <a:pt x="667" y="571"/>
                                      </a:lnTo>
                                      <a:lnTo>
                                        <a:pt x="666" y="571"/>
                                      </a:lnTo>
                                      <a:lnTo>
                                        <a:pt x="664" y="571"/>
                                      </a:lnTo>
                                      <a:lnTo>
                                        <a:pt x="663" y="571"/>
                                      </a:lnTo>
                                      <a:lnTo>
                                        <a:pt x="661" y="571"/>
                                      </a:lnTo>
                                      <a:lnTo>
                                        <a:pt x="658" y="571"/>
                                      </a:lnTo>
                                      <a:lnTo>
                                        <a:pt x="657" y="571"/>
                                      </a:lnTo>
                                      <a:lnTo>
                                        <a:pt x="544" y="567"/>
                                      </a:lnTo>
                                      <a:lnTo>
                                        <a:pt x="516" y="567"/>
                                      </a:lnTo>
                                      <a:lnTo>
                                        <a:pt x="514" y="567"/>
                                      </a:lnTo>
                                      <a:lnTo>
                                        <a:pt x="513" y="567"/>
                                      </a:lnTo>
                                      <a:lnTo>
                                        <a:pt x="511" y="567"/>
                                      </a:lnTo>
                                      <a:lnTo>
                                        <a:pt x="510" y="567"/>
                                      </a:lnTo>
                                      <a:lnTo>
                                        <a:pt x="508" y="567"/>
                                      </a:lnTo>
                                      <a:lnTo>
                                        <a:pt x="507" y="567"/>
                                      </a:lnTo>
                                      <a:lnTo>
                                        <a:pt x="505" y="567"/>
                                      </a:lnTo>
                                      <a:lnTo>
                                        <a:pt x="498" y="565"/>
                                      </a:lnTo>
                                      <a:lnTo>
                                        <a:pt x="490" y="564"/>
                                      </a:lnTo>
                                      <a:lnTo>
                                        <a:pt x="483" y="562"/>
                                      </a:lnTo>
                                      <a:lnTo>
                                        <a:pt x="477" y="559"/>
                                      </a:lnTo>
                                      <a:lnTo>
                                        <a:pt x="469" y="558"/>
                                      </a:lnTo>
                                      <a:lnTo>
                                        <a:pt x="463" y="555"/>
                                      </a:lnTo>
                                      <a:lnTo>
                                        <a:pt x="456" y="550"/>
                                      </a:lnTo>
                                      <a:lnTo>
                                        <a:pt x="450" y="546"/>
                                      </a:lnTo>
                                      <a:lnTo>
                                        <a:pt x="444" y="543"/>
                                      </a:lnTo>
                                      <a:lnTo>
                                        <a:pt x="438" y="537"/>
                                      </a:lnTo>
                                      <a:lnTo>
                                        <a:pt x="433" y="532"/>
                                      </a:lnTo>
                                      <a:lnTo>
                                        <a:pt x="427" y="526"/>
                                      </a:lnTo>
                                      <a:lnTo>
                                        <a:pt x="426" y="525"/>
                                      </a:lnTo>
                                      <a:lnTo>
                                        <a:pt x="426" y="523"/>
                                      </a:lnTo>
                                      <a:lnTo>
                                        <a:pt x="424" y="523"/>
                                      </a:lnTo>
                                      <a:lnTo>
                                        <a:pt x="424" y="522"/>
                                      </a:lnTo>
                                      <a:lnTo>
                                        <a:pt x="423" y="520"/>
                                      </a:lnTo>
                                      <a:lnTo>
                                        <a:pt x="421" y="519"/>
                                      </a:lnTo>
                                      <a:lnTo>
                                        <a:pt x="384" y="471"/>
                                      </a:lnTo>
                                      <a:lnTo>
                                        <a:pt x="382" y="469"/>
                                      </a:lnTo>
                                      <a:lnTo>
                                        <a:pt x="382" y="468"/>
                                      </a:lnTo>
                                      <a:lnTo>
                                        <a:pt x="381" y="468"/>
                                      </a:lnTo>
                                      <a:lnTo>
                                        <a:pt x="381" y="466"/>
                                      </a:lnTo>
                                      <a:lnTo>
                                        <a:pt x="379" y="465"/>
                                      </a:lnTo>
                                      <a:lnTo>
                                        <a:pt x="370" y="454"/>
                                      </a:lnTo>
                                      <a:lnTo>
                                        <a:pt x="361" y="445"/>
                                      </a:lnTo>
                                      <a:lnTo>
                                        <a:pt x="351" y="436"/>
                                      </a:lnTo>
                                      <a:lnTo>
                                        <a:pt x="340" y="427"/>
                                      </a:lnTo>
                                      <a:lnTo>
                                        <a:pt x="339" y="426"/>
                                      </a:lnTo>
                                      <a:lnTo>
                                        <a:pt x="337" y="426"/>
                                      </a:lnTo>
                                      <a:lnTo>
                                        <a:pt x="337" y="424"/>
                                      </a:lnTo>
                                      <a:lnTo>
                                        <a:pt x="336" y="424"/>
                                      </a:lnTo>
                                      <a:lnTo>
                                        <a:pt x="334" y="423"/>
                                      </a:lnTo>
                                      <a:lnTo>
                                        <a:pt x="328" y="418"/>
                                      </a:lnTo>
                                      <a:lnTo>
                                        <a:pt x="327" y="417"/>
                                      </a:lnTo>
                                      <a:lnTo>
                                        <a:pt x="325" y="415"/>
                                      </a:lnTo>
                                      <a:lnTo>
                                        <a:pt x="324" y="414"/>
                                      </a:lnTo>
                                      <a:lnTo>
                                        <a:pt x="322" y="414"/>
                                      </a:lnTo>
                                      <a:lnTo>
                                        <a:pt x="321" y="412"/>
                                      </a:lnTo>
                                      <a:lnTo>
                                        <a:pt x="319" y="411"/>
                                      </a:lnTo>
                                      <a:lnTo>
                                        <a:pt x="318" y="411"/>
                                      </a:lnTo>
                                      <a:lnTo>
                                        <a:pt x="316" y="409"/>
                                      </a:lnTo>
                                      <a:lnTo>
                                        <a:pt x="310" y="403"/>
                                      </a:lnTo>
                                      <a:lnTo>
                                        <a:pt x="304" y="397"/>
                                      </a:lnTo>
                                      <a:lnTo>
                                        <a:pt x="303" y="396"/>
                                      </a:lnTo>
                                      <a:lnTo>
                                        <a:pt x="301" y="394"/>
                                      </a:lnTo>
                                      <a:lnTo>
                                        <a:pt x="301" y="393"/>
                                      </a:lnTo>
                                      <a:lnTo>
                                        <a:pt x="300" y="391"/>
                                      </a:lnTo>
                                      <a:lnTo>
                                        <a:pt x="298" y="390"/>
                                      </a:lnTo>
                                      <a:lnTo>
                                        <a:pt x="297" y="388"/>
                                      </a:lnTo>
                                      <a:lnTo>
                                        <a:pt x="297" y="387"/>
                                      </a:lnTo>
                                      <a:lnTo>
                                        <a:pt x="295" y="385"/>
                                      </a:lnTo>
                                      <a:lnTo>
                                        <a:pt x="237" y="310"/>
                                      </a:lnTo>
                                      <a:lnTo>
                                        <a:pt x="184" y="243"/>
                                      </a:lnTo>
                                      <a:lnTo>
                                        <a:pt x="171" y="226"/>
                                      </a:lnTo>
                                      <a:lnTo>
                                        <a:pt x="163" y="217"/>
                                      </a:lnTo>
                                      <a:lnTo>
                                        <a:pt x="150" y="199"/>
                                      </a:lnTo>
                                      <a:lnTo>
                                        <a:pt x="78" y="106"/>
                                      </a:lnTo>
                                      <a:lnTo>
                                        <a:pt x="34" y="52"/>
                                      </a:lnTo>
                                      <a:lnTo>
                                        <a:pt x="34" y="51"/>
                                      </a:lnTo>
                                      <a:lnTo>
                                        <a:pt x="33" y="51"/>
                                      </a:lnTo>
                                      <a:lnTo>
                                        <a:pt x="33" y="49"/>
                                      </a:lnTo>
                                      <a:lnTo>
                                        <a:pt x="31" y="48"/>
                                      </a:lnTo>
                                      <a:lnTo>
                                        <a:pt x="31" y="46"/>
                                      </a:lnTo>
                                      <a:lnTo>
                                        <a:pt x="30" y="46"/>
                                      </a:lnTo>
                                      <a:lnTo>
                                        <a:pt x="22" y="34"/>
                                      </a:lnTo>
                                      <a:lnTo>
                                        <a:pt x="21" y="33"/>
                                      </a:lnTo>
                                      <a:lnTo>
                                        <a:pt x="21" y="31"/>
                                      </a:lnTo>
                                      <a:lnTo>
                                        <a:pt x="19" y="31"/>
                                      </a:lnTo>
                                      <a:lnTo>
                                        <a:pt x="19" y="30"/>
                                      </a:lnTo>
                                      <a:lnTo>
                                        <a:pt x="18" y="28"/>
                                      </a:lnTo>
                                      <a:lnTo>
                                        <a:pt x="10" y="16"/>
                                      </a:lnTo>
                                      <a:lnTo>
                                        <a:pt x="10" y="15"/>
                                      </a:lnTo>
                                      <a:lnTo>
                                        <a:pt x="9" y="15"/>
                                      </a:lnTo>
                                      <a:lnTo>
                                        <a:pt x="9" y="13"/>
                                      </a:lnTo>
                                      <a:lnTo>
                                        <a:pt x="7" y="12"/>
                                      </a:lnTo>
                                      <a:lnTo>
                                        <a:pt x="7" y="10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0" y="0"/>
                                      </a:lnTo>
                                    </a:path>
                                  </a:pathLst>
                                </a:custGeom>
                                <a:noFill/>
                                <a:ln w="39688">
                                  <a:solidFill>
                                    <a:srgbClr val="FF0000"/>
                                  </a:solidFill>
                                  <a:prstDash val="solid"/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zh-TW" altLang="en-US"/>
                                </a:p>
                              </p:txBody>
                            </p:sp>
                          </p:grpSp>
                          <p:grpSp>
                            <p:nvGrpSpPr>
                              <p:cNvPr id="179" name="群組 155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3827463" y="2055813"/>
                                <a:ext cx="685800" cy="2946400"/>
                                <a:chOff x="3827463" y="2055813"/>
                                <a:chExt cx="685800" cy="2946400"/>
                              </a:xfrm>
                            </p:grpSpPr>
                            <p:sp>
                              <p:nvSpPr>
                                <p:cNvPr id="180" name="Freeform 19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3827463" y="2055813"/>
                                  <a:ext cx="261938" cy="2541588"/>
                                </a:xfrm>
                                <a:custGeom>
                                  <a:avLst/>
                                  <a:gdLst>
                                    <a:gd name="T0" fmla="*/ 2147483646 w 494"/>
                                    <a:gd name="T1" fmla="*/ 2147483646 h 4803"/>
                                    <a:gd name="T2" fmla="*/ 2147483646 w 494"/>
                                    <a:gd name="T3" fmla="*/ 2147483646 h 4803"/>
                                    <a:gd name="T4" fmla="*/ 2147483646 w 494"/>
                                    <a:gd name="T5" fmla="*/ 2147483646 h 4803"/>
                                    <a:gd name="T6" fmla="*/ 2147483646 w 494"/>
                                    <a:gd name="T7" fmla="*/ 2147483646 h 4803"/>
                                    <a:gd name="T8" fmla="*/ 2147483646 w 494"/>
                                    <a:gd name="T9" fmla="*/ 2147483646 h 4803"/>
                                    <a:gd name="T10" fmla="*/ 2147483646 w 494"/>
                                    <a:gd name="T11" fmla="*/ 2147483646 h 4803"/>
                                    <a:gd name="T12" fmla="*/ 2147483646 w 494"/>
                                    <a:gd name="T13" fmla="*/ 2147483646 h 4803"/>
                                    <a:gd name="T14" fmla="*/ 2147483646 w 494"/>
                                    <a:gd name="T15" fmla="*/ 2147483646 h 4803"/>
                                    <a:gd name="T16" fmla="*/ 2147483646 w 494"/>
                                    <a:gd name="T17" fmla="*/ 2147483646 h 4803"/>
                                    <a:gd name="T18" fmla="*/ 2147483646 w 494"/>
                                    <a:gd name="T19" fmla="*/ 2147483646 h 4803"/>
                                    <a:gd name="T20" fmla="*/ 2147483646 w 494"/>
                                    <a:gd name="T21" fmla="*/ 2147483646 h 4803"/>
                                    <a:gd name="T22" fmla="*/ 2147483646 w 494"/>
                                    <a:gd name="T23" fmla="*/ 2147483646 h 4803"/>
                                    <a:gd name="T24" fmla="*/ 2147483646 w 494"/>
                                    <a:gd name="T25" fmla="*/ 2147483646 h 4803"/>
                                    <a:gd name="T26" fmla="*/ 2147483646 w 494"/>
                                    <a:gd name="T27" fmla="*/ 2147483646 h 4803"/>
                                    <a:gd name="T28" fmla="*/ 2147483646 w 494"/>
                                    <a:gd name="T29" fmla="*/ 2147483646 h 4803"/>
                                    <a:gd name="T30" fmla="*/ 2147483646 w 494"/>
                                    <a:gd name="T31" fmla="*/ 2147483646 h 4803"/>
                                    <a:gd name="T32" fmla="*/ 2147483646 w 494"/>
                                    <a:gd name="T33" fmla="*/ 2147483646 h 4803"/>
                                    <a:gd name="T34" fmla="*/ 2147483646 w 494"/>
                                    <a:gd name="T35" fmla="*/ 2147483646 h 4803"/>
                                    <a:gd name="T36" fmla="*/ 2147483646 w 494"/>
                                    <a:gd name="T37" fmla="*/ 2147483646 h 4803"/>
                                    <a:gd name="T38" fmla="*/ 2147483646 w 494"/>
                                    <a:gd name="T39" fmla="*/ 2147483646 h 4803"/>
                                    <a:gd name="T40" fmla="*/ 2147483646 w 494"/>
                                    <a:gd name="T41" fmla="*/ 2147483646 h 4803"/>
                                    <a:gd name="T42" fmla="*/ 2147483646 w 494"/>
                                    <a:gd name="T43" fmla="*/ 2147483646 h 4803"/>
                                    <a:gd name="T44" fmla="*/ 2147483646 w 494"/>
                                    <a:gd name="T45" fmla="*/ 2147483646 h 4803"/>
                                    <a:gd name="T46" fmla="*/ 2147483646 w 494"/>
                                    <a:gd name="T47" fmla="*/ 2147483646 h 4803"/>
                                    <a:gd name="T48" fmla="*/ 2147483646 w 494"/>
                                    <a:gd name="T49" fmla="*/ 2147483646 h 4803"/>
                                    <a:gd name="T50" fmla="*/ 2147483646 w 494"/>
                                    <a:gd name="T51" fmla="*/ 2147483646 h 4803"/>
                                    <a:gd name="T52" fmla="*/ 2147483646 w 494"/>
                                    <a:gd name="T53" fmla="*/ 2147483646 h 4803"/>
                                    <a:gd name="T54" fmla="*/ 2147483646 w 494"/>
                                    <a:gd name="T55" fmla="*/ 2147483646 h 4803"/>
                                    <a:gd name="T56" fmla="*/ 2147483646 w 494"/>
                                    <a:gd name="T57" fmla="*/ 2147483646 h 4803"/>
                                    <a:gd name="T58" fmla="*/ 2147483646 w 494"/>
                                    <a:gd name="T59" fmla="*/ 2147483646 h 4803"/>
                                    <a:gd name="T60" fmla="*/ 2147483646 w 494"/>
                                    <a:gd name="T61" fmla="*/ 2147483646 h 4803"/>
                                    <a:gd name="T62" fmla="*/ 2147483646 w 494"/>
                                    <a:gd name="T63" fmla="*/ 2147483646 h 4803"/>
                                    <a:gd name="T64" fmla="*/ 2147483646 w 494"/>
                                    <a:gd name="T65" fmla="*/ 2147483646 h 4803"/>
                                    <a:gd name="T66" fmla="*/ 2147483646 w 494"/>
                                    <a:gd name="T67" fmla="*/ 2147483646 h 4803"/>
                                    <a:gd name="T68" fmla="*/ 2147483646 w 494"/>
                                    <a:gd name="T69" fmla="*/ 2147483646 h 4803"/>
                                    <a:gd name="T70" fmla="*/ 2147483646 w 494"/>
                                    <a:gd name="T71" fmla="*/ 2147483646 h 4803"/>
                                    <a:gd name="T72" fmla="*/ 2147483646 w 494"/>
                                    <a:gd name="T73" fmla="*/ 2147483646 h 4803"/>
                                    <a:gd name="T74" fmla="*/ 2147483646 w 494"/>
                                    <a:gd name="T75" fmla="*/ 2147483646 h 4803"/>
                                    <a:gd name="T76" fmla="*/ 2147483646 w 494"/>
                                    <a:gd name="T77" fmla="*/ 2147483646 h 4803"/>
                                    <a:gd name="T78" fmla="*/ 2147483646 w 494"/>
                                    <a:gd name="T79" fmla="*/ 2147483646 h 4803"/>
                                    <a:gd name="T80" fmla="*/ 2147483646 w 494"/>
                                    <a:gd name="T81" fmla="*/ 2147483646 h 4803"/>
                                    <a:gd name="T82" fmla="*/ 2147483646 w 494"/>
                                    <a:gd name="T83" fmla="*/ 2147483646 h 4803"/>
                                    <a:gd name="T84" fmla="*/ 2147483646 w 494"/>
                                    <a:gd name="T85" fmla="*/ 2147483646 h 4803"/>
                                    <a:gd name="T86" fmla="*/ 2147483646 w 494"/>
                                    <a:gd name="T87" fmla="*/ 2147483646 h 4803"/>
                                    <a:gd name="T88" fmla="*/ 2147483646 w 494"/>
                                    <a:gd name="T89" fmla="*/ 2147483646 h 4803"/>
                                    <a:gd name="T90" fmla="*/ 2147483646 w 494"/>
                                    <a:gd name="T91" fmla="*/ 2147483646 h 4803"/>
                                    <a:gd name="T92" fmla="*/ 2147483646 w 494"/>
                                    <a:gd name="T93" fmla="*/ 2147483646 h 4803"/>
                                    <a:gd name="T94" fmla="*/ 2147483646 w 494"/>
                                    <a:gd name="T95" fmla="*/ 2147483646 h 4803"/>
                                    <a:gd name="T96" fmla="*/ 2147483646 w 494"/>
                                    <a:gd name="T97" fmla="*/ 2147483646 h 4803"/>
                                    <a:gd name="T98" fmla="*/ 2147483646 w 494"/>
                                    <a:gd name="T99" fmla="*/ 2147483646 h 4803"/>
                                    <a:gd name="T100" fmla="*/ 2147483646 w 494"/>
                                    <a:gd name="T101" fmla="*/ 2147483646 h 4803"/>
                                    <a:gd name="T102" fmla="*/ 2147483646 w 494"/>
                                    <a:gd name="T103" fmla="*/ 2147483646 h 4803"/>
                                    <a:gd name="T104" fmla="*/ 2147483646 w 494"/>
                                    <a:gd name="T105" fmla="*/ 2147483646 h 4803"/>
                                    <a:gd name="T106" fmla="*/ 2147483646 w 494"/>
                                    <a:gd name="T107" fmla="*/ 2147483646 h 4803"/>
                                    <a:gd name="T108" fmla="*/ 2147483646 w 494"/>
                                    <a:gd name="T109" fmla="*/ 2147483646 h 4803"/>
                                    <a:gd name="T110" fmla="*/ 2147483646 w 494"/>
                                    <a:gd name="T111" fmla="*/ 2147483646 h 4803"/>
                                    <a:gd name="T112" fmla="*/ 2147483646 w 494"/>
                                    <a:gd name="T113" fmla="*/ 2147483646 h 4803"/>
                                    <a:gd name="T114" fmla="*/ 2147483646 w 494"/>
                                    <a:gd name="T115" fmla="*/ 2147483646 h 4803"/>
                                    <a:gd name="T116" fmla="*/ 2147483646 w 494"/>
                                    <a:gd name="T117" fmla="*/ 2147483646 h 4803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60000 65536"/>
                                    <a:gd name="T169" fmla="*/ 0 60000 65536"/>
                                    <a:gd name="T170" fmla="*/ 0 60000 65536"/>
                                    <a:gd name="T171" fmla="*/ 0 60000 65536"/>
                                    <a:gd name="T172" fmla="*/ 0 60000 65536"/>
                                    <a:gd name="T173" fmla="*/ 0 60000 65536"/>
                                    <a:gd name="T174" fmla="*/ 0 60000 65536"/>
                                    <a:gd name="T175" fmla="*/ 0 60000 65536"/>
                                    <a:gd name="T176" fmla="*/ 0 60000 65536"/>
                                    <a:gd name="T177" fmla="*/ 0 w 494"/>
                                    <a:gd name="T178" fmla="*/ 0 h 4803"/>
                                    <a:gd name="T179" fmla="*/ 494 w 494"/>
                                    <a:gd name="T180" fmla="*/ 4803 h 4803"/>
                                  </a:gdLst>
                                  <a:ahLst/>
                                  <a:cxnLst>
                                    <a:cxn ang="T118">
                                      <a:pos x="T0" y="T1"/>
                                    </a:cxn>
                                    <a:cxn ang="T119">
                                      <a:pos x="T2" y="T3"/>
                                    </a:cxn>
                                    <a:cxn ang="T120">
                                      <a:pos x="T4" y="T5"/>
                                    </a:cxn>
                                    <a:cxn ang="T121">
                                      <a:pos x="T6" y="T7"/>
                                    </a:cxn>
                                    <a:cxn ang="T122">
                                      <a:pos x="T8" y="T9"/>
                                    </a:cxn>
                                    <a:cxn ang="T123">
                                      <a:pos x="T10" y="T11"/>
                                    </a:cxn>
                                    <a:cxn ang="T124">
                                      <a:pos x="T12" y="T13"/>
                                    </a:cxn>
                                    <a:cxn ang="T125">
                                      <a:pos x="T14" y="T15"/>
                                    </a:cxn>
                                    <a:cxn ang="T126">
                                      <a:pos x="T16" y="T17"/>
                                    </a:cxn>
                                    <a:cxn ang="T127">
                                      <a:pos x="T18" y="T19"/>
                                    </a:cxn>
                                    <a:cxn ang="T128">
                                      <a:pos x="T20" y="T21"/>
                                    </a:cxn>
                                    <a:cxn ang="T129">
                                      <a:pos x="T22" y="T23"/>
                                    </a:cxn>
                                    <a:cxn ang="T130">
                                      <a:pos x="T24" y="T25"/>
                                    </a:cxn>
                                    <a:cxn ang="T131">
                                      <a:pos x="T26" y="T27"/>
                                    </a:cxn>
                                    <a:cxn ang="T132">
                                      <a:pos x="T28" y="T29"/>
                                    </a:cxn>
                                    <a:cxn ang="T133">
                                      <a:pos x="T30" y="T31"/>
                                    </a:cxn>
                                    <a:cxn ang="T134">
                                      <a:pos x="T32" y="T33"/>
                                    </a:cxn>
                                    <a:cxn ang="T135">
                                      <a:pos x="T34" y="T35"/>
                                    </a:cxn>
                                    <a:cxn ang="T136">
                                      <a:pos x="T36" y="T37"/>
                                    </a:cxn>
                                    <a:cxn ang="T137">
                                      <a:pos x="T38" y="T39"/>
                                    </a:cxn>
                                    <a:cxn ang="T138">
                                      <a:pos x="T40" y="T41"/>
                                    </a:cxn>
                                    <a:cxn ang="T139">
                                      <a:pos x="T42" y="T43"/>
                                    </a:cxn>
                                    <a:cxn ang="T140">
                                      <a:pos x="T44" y="T45"/>
                                    </a:cxn>
                                    <a:cxn ang="T141">
                                      <a:pos x="T46" y="T47"/>
                                    </a:cxn>
                                    <a:cxn ang="T142">
                                      <a:pos x="T48" y="T49"/>
                                    </a:cxn>
                                    <a:cxn ang="T143">
                                      <a:pos x="T50" y="T51"/>
                                    </a:cxn>
                                    <a:cxn ang="T144">
                                      <a:pos x="T52" y="T53"/>
                                    </a:cxn>
                                    <a:cxn ang="T145">
                                      <a:pos x="T54" y="T55"/>
                                    </a:cxn>
                                    <a:cxn ang="T146">
                                      <a:pos x="T56" y="T57"/>
                                    </a:cxn>
                                    <a:cxn ang="T147">
                                      <a:pos x="T58" y="T59"/>
                                    </a:cxn>
                                    <a:cxn ang="T148">
                                      <a:pos x="T60" y="T61"/>
                                    </a:cxn>
                                    <a:cxn ang="T149">
                                      <a:pos x="T62" y="T63"/>
                                    </a:cxn>
                                    <a:cxn ang="T150">
                                      <a:pos x="T64" y="T65"/>
                                    </a:cxn>
                                    <a:cxn ang="T151">
                                      <a:pos x="T66" y="T67"/>
                                    </a:cxn>
                                    <a:cxn ang="T152">
                                      <a:pos x="T68" y="T69"/>
                                    </a:cxn>
                                    <a:cxn ang="T153">
                                      <a:pos x="T70" y="T71"/>
                                    </a:cxn>
                                    <a:cxn ang="T154">
                                      <a:pos x="T72" y="T73"/>
                                    </a:cxn>
                                    <a:cxn ang="T155">
                                      <a:pos x="T74" y="T75"/>
                                    </a:cxn>
                                    <a:cxn ang="T156">
                                      <a:pos x="T76" y="T77"/>
                                    </a:cxn>
                                    <a:cxn ang="T157">
                                      <a:pos x="T78" y="T79"/>
                                    </a:cxn>
                                    <a:cxn ang="T158">
                                      <a:pos x="T80" y="T81"/>
                                    </a:cxn>
                                    <a:cxn ang="T159">
                                      <a:pos x="T82" y="T83"/>
                                    </a:cxn>
                                    <a:cxn ang="T160">
                                      <a:pos x="T84" y="T85"/>
                                    </a:cxn>
                                    <a:cxn ang="T161">
                                      <a:pos x="T86" y="T87"/>
                                    </a:cxn>
                                    <a:cxn ang="T162">
                                      <a:pos x="T88" y="T89"/>
                                    </a:cxn>
                                    <a:cxn ang="T163">
                                      <a:pos x="T90" y="T91"/>
                                    </a:cxn>
                                    <a:cxn ang="T164">
                                      <a:pos x="T92" y="T93"/>
                                    </a:cxn>
                                    <a:cxn ang="T165">
                                      <a:pos x="T94" y="T95"/>
                                    </a:cxn>
                                    <a:cxn ang="T166">
                                      <a:pos x="T96" y="T97"/>
                                    </a:cxn>
                                    <a:cxn ang="T167">
                                      <a:pos x="T98" y="T99"/>
                                    </a:cxn>
                                    <a:cxn ang="T168">
                                      <a:pos x="T100" y="T101"/>
                                    </a:cxn>
                                    <a:cxn ang="T169">
                                      <a:pos x="T102" y="T103"/>
                                    </a:cxn>
                                    <a:cxn ang="T170">
                                      <a:pos x="T104" y="T105"/>
                                    </a:cxn>
                                    <a:cxn ang="T171">
                                      <a:pos x="T106" y="T107"/>
                                    </a:cxn>
                                    <a:cxn ang="T172">
                                      <a:pos x="T108" y="T109"/>
                                    </a:cxn>
                                    <a:cxn ang="T173">
                                      <a:pos x="T110" y="T111"/>
                                    </a:cxn>
                                    <a:cxn ang="T174">
                                      <a:pos x="T112" y="T113"/>
                                    </a:cxn>
                                    <a:cxn ang="T175">
                                      <a:pos x="T114" y="T115"/>
                                    </a:cxn>
                                    <a:cxn ang="T176">
                                      <a:pos x="T116" y="T117"/>
                                    </a:cxn>
                                  </a:cxnLst>
                                  <a:rect l="T177" t="T178" r="T179" b="T180"/>
                                  <a:pathLst>
                                    <a:path w="494" h="4803">
                                      <a:moveTo>
                                        <a:pt x="425" y="4803"/>
                                      </a:moveTo>
                                      <a:lnTo>
                                        <a:pt x="423" y="4803"/>
                                      </a:lnTo>
                                      <a:lnTo>
                                        <a:pt x="423" y="4801"/>
                                      </a:lnTo>
                                      <a:lnTo>
                                        <a:pt x="422" y="4800"/>
                                      </a:lnTo>
                                      <a:lnTo>
                                        <a:pt x="422" y="4798"/>
                                      </a:lnTo>
                                      <a:lnTo>
                                        <a:pt x="420" y="4798"/>
                                      </a:lnTo>
                                      <a:lnTo>
                                        <a:pt x="404" y="4776"/>
                                      </a:lnTo>
                                      <a:lnTo>
                                        <a:pt x="404" y="4774"/>
                                      </a:lnTo>
                                      <a:lnTo>
                                        <a:pt x="402" y="4774"/>
                                      </a:lnTo>
                                      <a:lnTo>
                                        <a:pt x="402" y="4773"/>
                                      </a:lnTo>
                                      <a:lnTo>
                                        <a:pt x="401" y="4771"/>
                                      </a:lnTo>
                                      <a:lnTo>
                                        <a:pt x="398" y="4767"/>
                                      </a:lnTo>
                                      <a:lnTo>
                                        <a:pt x="396" y="4767"/>
                                      </a:lnTo>
                                      <a:lnTo>
                                        <a:pt x="396" y="4765"/>
                                      </a:lnTo>
                                      <a:lnTo>
                                        <a:pt x="396" y="4764"/>
                                      </a:lnTo>
                                      <a:lnTo>
                                        <a:pt x="395" y="4764"/>
                                      </a:lnTo>
                                      <a:lnTo>
                                        <a:pt x="395" y="4762"/>
                                      </a:lnTo>
                                      <a:lnTo>
                                        <a:pt x="390" y="4756"/>
                                      </a:lnTo>
                                      <a:lnTo>
                                        <a:pt x="383" y="4747"/>
                                      </a:lnTo>
                                      <a:lnTo>
                                        <a:pt x="350" y="4702"/>
                                      </a:lnTo>
                                      <a:lnTo>
                                        <a:pt x="339" y="4687"/>
                                      </a:lnTo>
                                      <a:lnTo>
                                        <a:pt x="338" y="4686"/>
                                      </a:lnTo>
                                      <a:lnTo>
                                        <a:pt x="336" y="4684"/>
                                      </a:lnTo>
                                      <a:lnTo>
                                        <a:pt x="336" y="4683"/>
                                      </a:lnTo>
                                      <a:lnTo>
                                        <a:pt x="335" y="4681"/>
                                      </a:lnTo>
                                      <a:lnTo>
                                        <a:pt x="335" y="4680"/>
                                      </a:lnTo>
                                      <a:lnTo>
                                        <a:pt x="333" y="4678"/>
                                      </a:lnTo>
                                      <a:lnTo>
                                        <a:pt x="332" y="4677"/>
                                      </a:lnTo>
                                      <a:lnTo>
                                        <a:pt x="332" y="4675"/>
                                      </a:lnTo>
                                      <a:lnTo>
                                        <a:pt x="329" y="4672"/>
                                      </a:lnTo>
                                      <a:lnTo>
                                        <a:pt x="327" y="4668"/>
                                      </a:lnTo>
                                      <a:lnTo>
                                        <a:pt x="326" y="4666"/>
                                      </a:lnTo>
                                      <a:lnTo>
                                        <a:pt x="326" y="4665"/>
                                      </a:lnTo>
                                      <a:lnTo>
                                        <a:pt x="326" y="4663"/>
                                      </a:lnTo>
                                      <a:lnTo>
                                        <a:pt x="324" y="4662"/>
                                      </a:lnTo>
                                      <a:lnTo>
                                        <a:pt x="324" y="4660"/>
                                      </a:lnTo>
                                      <a:lnTo>
                                        <a:pt x="323" y="4659"/>
                                      </a:lnTo>
                                      <a:lnTo>
                                        <a:pt x="323" y="4657"/>
                                      </a:lnTo>
                                      <a:lnTo>
                                        <a:pt x="321" y="4656"/>
                                      </a:lnTo>
                                      <a:lnTo>
                                        <a:pt x="320" y="4651"/>
                                      </a:lnTo>
                                      <a:lnTo>
                                        <a:pt x="320" y="4650"/>
                                      </a:lnTo>
                                      <a:lnTo>
                                        <a:pt x="320" y="4648"/>
                                      </a:lnTo>
                                      <a:lnTo>
                                        <a:pt x="318" y="4647"/>
                                      </a:lnTo>
                                      <a:lnTo>
                                        <a:pt x="318" y="4645"/>
                                      </a:lnTo>
                                      <a:lnTo>
                                        <a:pt x="317" y="4644"/>
                                      </a:lnTo>
                                      <a:lnTo>
                                        <a:pt x="317" y="4642"/>
                                      </a:lnTo>
                                      <a:lnTo>
                                        <a:pt x="315" y="4641"/>
                                      </a:lnTo>
                                      <a:lnTo>
                                        <a:pt x="312" y="4635"/>
                                      </a:lnTo>
                                      <a:lnTo>
                                        <a:pt x="309" y="4629"/>
                                      </a:lnTo>
                                      <a:lnTo>
                                        <a:pt x="306" y="4624"/>
                                      </a:lnTo>
                                      <a:lnTo>
                                        <a:pt x="305" y="4623"/>
                                      </a:lnTo>
                                      <a:lnTo>
                                        <a:pt x="305" y="4621"/>
                                      </a:lnTo>
                                      <a:lnTo>
                                        <a:pt x="303" y="4620"/>
                                      </a:lnTo>
                                      <a:lnTo>
                                        <a:pt x="302" y="4618"/>
                                      </a:lnTo>
                                      <a:lnTo>
                                        <a:pt x="302" y="4617"/>
                                      </a:lnTo>
                                      <a:lnTo>
                                        <a:pt x="300" y="4617"/>
                                      </a:lnTo>
                                      <a:lnTo>
                                        <a:pt x="300" y="4615"/>
                                      </a:lnTo>
                                      <a:lnTo>
                                        <a:pt x="290" y="4603"/>
                                      </a:lnTo>
                                      <a:lnTo>
                                        <a:pt x="284" y="4594"/>
                                      </a:lnTo>
                                      <a:lnTo>
                                        <a:pt x="252" y="4557"/>
                                      </a:lnTo>
                                      <a:lnTo>
                                        <a:pt x="234" y="4533"/>
                                      </a:lnTo>
                                      <a:lnTo>
                                        <a:pt x="189" y="4470"/>
                                      </a:lnTo>
                                      <a:lnTo>
                                        <a:pt x="174" y="4450"/>
                                      </a:lnTo>
                                      <a:lnTo>
                                        <a:pt x="173" y="4449"/>
                                      </a:lnTo>
                                      <a:lnTo>
                                        <a:pt x="173" y="4447"/>
                                      </a:lnTo>
                                      <a:lnTo>
                                        <a:pt x="171" y="4446"/>
                                      </a:lnTo>
                                      <a:lnTo>
                                        <a:pt x="170" y="4444"/>
                                      </a:lnTo>
                                      <a:lnTo>
                                        <a:pt x="170" y="4443"/>
                                      </a:lnTo>
                                      <a:lnTo>
                                        <a:pt x="168" y="4441"/>
                                      </a:lnTo>
                                      <a:lnTo>
                                        <a:pt x="167" y="4440"/>
                                      </a:lnTo>
                                      <a:lnTo>
                                        <a:pt x="167" y="4438"/>
                                      </a:lnTo>
                                      <a:lnTo>
                                        <a:pt x="162" y="4432"/>
                                      </a:lnTo>
                                      <a:lnTo>
                                        <a:pt x="159" y="4425"/>
                                      </a:lnTo>
                                      <a:lnTo>
                                        <a:pt x="159" y="4423"/>
                                      </a:lnTo>
                                      <a:lnTo>
                                        <a:pt x="158" y="4422"/>
                                      </a:lnTo>
                                      <a:lnTo>
                                        <a:pt x="158" y="4420"/>
                                      </a:lnTo>
                                      <a:lnTo>
                                        <a:pt x="158" y="4419"/>
                                      </a:lnTo>
                                      <a:lnTo>
                                        <a:pt x="156" y="4417"/>
                                      </a:lnTo>
                                      <a:lnTo>
                                        <a:pt x="156" y="4414"/>
                                      </a:lnTo>
                                      <a:lnTo>
                                        <a:pt x="155" y="4413"/>
                                      </a:lnTo>
                                      <a:lnTo>
                                        <a:pt x="155" y="4411"/>
                                      </a:lnTo>
                                      <a:lnTo>
                                        <a:pt x="134" y="4350"/>
                                      </a:lnTo>
                                      <a:lnTo>
                                        <a:pt x="129" y="4336"/>
                                      </a:lnTo>
                                      <a:lnTo>
                                        <a:pt x="105" y="4270"/>
                                      </a:lnTo>
                                      <a:lnTo>
                                        <a:pt x="60" y="4143"/>
                                      </a:lnTo>
                                      <a:lnTo>
                                        <a:pt x="53" y="4125"/>
                                      </a:lnTo>
                                      <a:lnTo>
                                        <a:pt x="32" y="4071"/>
                                      </a:lnTo>
                                      <a:lnTo>
                                        <a:pt x="32" y="4069"/>
                                      </a:lnTo>
                                      <a:lnTo>
                                        <a:pt x="32" y="4066"/>
                                      </a:lnTo>
                                      <a:lnTo>
                                        <a:pt x="30" y="4065"/>
                                      </a:lnTo>
                                      <a:lnTo>
                                        <a:pt x="30" y="4063"/>
                                      </a:lnTo>
                                      <a:lnTo>
                                        <a:pt x="29" y="4062"/>
                                      </a:lnTo>
                                      <a:lnTo>
                                        <a:pt x="29" y="4060"/>
                                      </a:lnTo>
                                      <a:lnTo>
                                        <a:pt x="27" y="4057"/>
                                      </a:lnTo>
                                      <a:lnTo>
                                        <a:pt x="27" y="4056"/>
                                      </a:lnTo>
                                      <a:lnTo>
                                        <a:pt x="27" y="4054"/>
                                      </a:lnTo>
                                      <a:lnTo>
                                        <a:pt x="26" y="4050"/>
                                      </a:lnTo>
                                      <a:lnTo>
                                        <a:pt x="24" y="4044"/>
                                      </a:lnTo>
                                      <a:lnTo>
                                        <a:pt x="24" y="4038"/>
                                      </a:lnTo>
                                      <a:lnTo>
                                        <a:pt x="24" y="4033"/>
                                      </a:lnTo>
                                      <a:lnTo>
                                        <a:pt x="24" y="4030"/>
                                      </a:lnTo>
                                      <a:lnTo>
                                        <a:pt x="24" y="4029"/>
                                      </a:lnTo>
                                      <a:lnTo>
                                        <a:pt x="24" y="4027"/>
                                      </a:lnTo>
                                      <a:lnTo>
                                        <a:pt x="24" y="4026"/>
                                      </a:lnTo>
                                      <a:lnTo>
                                        <a:pt x="24" y="4024"/>
                                      </a:lnTo>
                                      <a:lnTo>
                                        <a:pt x="24" y="4021"/>
                                      </a:lnTo>
                                      <a:lnTo>
                                        <a:pt x="24" y="4020"/>
                                      </a:lnTo>
                                      <a:lnTo>
                                        <a:pt x="24" y="4018"/>
                                      </a:lnTo>
                                      <a:lnTo>
                                        <a:pt x="26" y="4017"/>
                                      </a:lnTo>
                                      <a:lnTo>
                                        <a:pt x="27" y="3996"/>
                                      </a:lnTo>
                                      <a:lnTo>
                                        <a:pt x="33" y="3942"/>
                                      </a:lnTo>
                                      <a:lnTo>
                                        <a:pt x="36" y="3919"/>
                                      </a:lnTo>
                                      <a:lnTo>
                                        <a:pt x="38" y="3909"/>
                                      </a:lnTo>
                                      <a:lnTo>
                                        <a:pt x="42" y="3862"/>
                                      </a:lnTo>
                                      <a:lnTo>
                                        <a:pt x="45" y="3831"/>
                                      </a:lnTo>
                                      <a:lnTo>
                                        <a:pt x="53" y="3715"/>
                                      </a:lnTo>
                                      <a:lnTo>
                                        <a:pt x="54" y="3700"/>
                                      </a:lnTo>
                                      <a:lnTo>
                                        <a:pt x="56" y="3687"/>
                                      </a:lnTo>
                                      <a:lnTo>
                                        <a:pt x="57" y="3670"/>
                                      </a:lnTo>
                                      <a:lnTo>
                                        <a:pt x="59" y="3661"/>
                                      </a:lnTo>
                                      <a:lnTo>
                                        <a:pt x="63" y="3586"/>
                                      </a:lnTo>
                                      <a:lnTo>
                                        <a:pt x="65" y="3570"/>
                                      </a:lnTo>
                                      <a:lnTo>
                                        <a:pt x="66" y="3555"/>
                                      </a:lnTo>
                                      <a:lnTo>
                                        <a:pt x="68" y="3535"/>
                                      </a:lnTo>
                                      <a:lnTo>
                                        <a:pt x="68" y="3531"/>
                                      </a:lnTo>
                                      <a:lnTo>
                                        <a:pt x="78" y="3402"/>
                                      </a:lnTo>
                                      <a:lnTo>
                                        <a:pt x="84" y="3312"/>
                                      </a:lnTo>
                                      <a:lnTo>
                                        <a:pt x="84" y="3310"/>
                                      </a:lnTo>
                                      <a:lnTo>
                                        <a:pt x="84" y="3309"/>
                                      </a:lnTo>
                                      <a:lnTo>
                                        <a:pt x="86" y="3307"/>
                                      </a:lnTo>
                                      <a:lnTo>
                                        <a:pt x="86" y="3306"/>
                                      </a:lnTo>
                                      <a:lnTo>
                                        <a:pt x="86" y="3304"/>
                                      </a:lnTo>
                                      <a:lnTo>
                                        <a:pt x="86" y="3292"/>
                                      </a:lnTo>
                                      <a:lnTo>
                                        <a:pt x="86" y="3280"/>
                                      </a:lnTo>
                                      <a:lnTo>
                                        <a:pt x="84" y="3267"/>
                                      </a:lnTo>
                                      <a:lnTo>
                                        <a:pt x="83" y="3255"/>
                                      </a:lnTo>
                                      <a:lnTo>
                                        <a:pt x="83" y="3253"/>
                                      </a:lnTo>
                                      <a:lnTo>
                                        <a:pt x="83" y="3252"/>
                                      </a:lnTo>
                                      <a:lnTo>
                                        <a:pt x="81" y="3250"/>
                                      </a:lnTo>
                                      <a:lnTo>
                                        <a:pt x="81" y="3249"/>
                                      </a:lnTo>
                                      <a:lnTo>
                                        <a:pt x="81" y="3247"/>
                                      </a:lnTo>
                                      <a:lnTo>
                                        <a:pt x="80" y="3237"/>
                                      </a:lnTo>
                                      <a:lnTo>
                                        <a:pt x="80" y="3235"/>
                                      </a:lnTo>
                                      <a:lnTo>
                                        <a:pt x="80" y="3234"/>
                                      </a:lnTo>
                                      <a:lnTo>
                                        <a:pt x="78" y="3234"/>
                                      </a:lnTo>
                                      <a:lnTo>
                                        <a:pt x="78" y="3232"/>
                                      </a:lnTo>
                                      <a:lnTo>
                                        <a:pt x="75" y="3213"/>
                                      </a:lnTo>
                                      <a:lnTo>
                                        <a:pt x="75" y="3211"/>
                                      </a:lnTo>
                                      <a:lnTo>
                                        <a:pt x="75" y="3210"/>
                                      </a:lnTo>
                                      <a:lnTo>
                                        <a:pt x="75" y="3208"/>
                                      </a:lnTo>
                                      <a:lnTo>
                                        <a:pt x="72" y="3183"/>
                                      </a:lnTo>
                                      <a:lnTo>
                                        <a:pt x="71" y="3163"/>
                                      </a:lnTo>
                                      <a:lnTo>
                                        <a:pt x="71" y="3162"/>
                                      </a:lnTo>
                                      <a:lnTo>
                                        <a:pt x="71" y="3160"/>
                                      </a:lnTo>
                                      <a:lnTo>
                                        <a:pt x="71" y="3159"/>
                                      </a:lnTo>
                                      <a:lnTo>
                                        <a:pt x="71" y="3157"/>
                                      </a:lnTo>
                                      <a:lnTo>
                                        <a:pt x="69" y="3144"/>
                                      </a:lnTo>
                                      <a:lnTo>
                                        <a:pt x="69" y="3129"/>
                                      </a:lnTo>
                                      <a:lnTo>
                                        <a:pt x="71" y="3115"/>
                                      </a:lnTo>
                                      <a:lnTo>
                                        <a:pt x="71" y="3114"/>
                                      </a:lnTo>
                                      <a:lnTo>
                                        <a:pt x="71" y="3112"/>
                                      </a:lnTo>
                                      <a:lnTo>
                                        <a:pt x="71" y="3111"/>
                                      </a:lnTo>
                                      <a:lnTo>
                                        <a:pt x="72" y="3102"/>
                                      </a:lnTo>
                                      <a:lnTo>
                                        <a:pt x="72" y="3100"/>
                                      </a:lnTo>
                                      <a:lnTo>
                                        <a:pt x="72" y="3099"/>
                                      </a:lnTo>
                                      <a:lnTo>
                                        <a:pt x="72" y="3097"/>
                                      </a:lnTo>
                                      <a:lnTo>
                                        <a:pt x="74" y="3066"/>
                                      </a:lnTo>
                                      <a:lnTo>
                                        <a:pt x="74" y="3064"/>
                                      </a:lnTo>
                                      <a:lnTo>
                                        <a:pt x="74" y="3063"/>
                                      </a:lnTo>
                                      <a:lnTo>
                                        <a:pt x="74" y="3061"/>
                                      </a:lnTo>
                                      <a:lnTo>
                                        <a:pt x="74" y="3045"/>
                                      </a:lnTo>
                                      <a:lnTo>
                                        <a:pt x="74" y="3021"/>
                                      </a:lnTo>
                                      <a:lnTo>
                                        <a:pt x="77" y="2959"/>
                                      </a:lnTo>
                                      <a:lnTo>
                                        <a:pt x="78" y="2881"/>
                                      </a:lnTo>
                                      <a:lnTo>
                                        <a:pt x="78" y="2880"/>
                                      </a:lnTo>
                                      <a:lnTo>
                                        <a:pt x="78" y="2877"/>
                                      </a:lnTo>
                                      <a:lnTo>
                                        <a:pt x="78" y="2875"/>
                                      </a:lnTo>
                                      <a:lnTo>
                                        <a:pt x="78" y="2872"/>
                                      </a:lnTo>
                                      <a:lnTo>
                                        <a:pt x="80" y="2871"/>
                                      </a:lnTo>
                                      <a:lnTo>
                                        <a:pt x="80" y="2868"/>
                                      </a:lnTo>
                                      <a:lnTo>
                                        <a:pt x="80" y="2866"/>
                                      </a:lnTo>
                                      <a:lnTo>
                                        <a:pt x="80" y="2863"/>
                                      </a:lnTo>
                                      <a:lnTo>
                                        <a:pt x="81" y="2857"/>
                                      </a:lnTo>
                                      <a:lnTo>
                                        <a:pt x="83" y="2850"/>
                                      </a:lnTo>
                                      <a:lnTo>
                                        <a:pt x="84" y="2842"/>
                                      </a:lnTo>
                                      <a:lnTo>
                                        <a:pt x="84" y="2841"/>
                                      </a:lnTo>
                                      <a:lnTo>
                                        <a:pt x="86" y="2838"/>
                                      </a:lnTo>
                                      <a:lnTo>
                                        <a:pt x="86" y="2836"/>
                                      </a:lnTo>
                                      <a:lnTo>
                                        <a:pt x="87" y="2835"/>
                                      </a:lnTo>
                                      <a:lnTo>
                                        <a:pt x="87" y="2832"/>
                                      </a:lnTo>
                                      <a:lnTo>
                                        <a:pt x="89" y="2830"/>
                                      </a:lnTo>
                                      <a:lnTo>
                                        <a:pt x="89" y="2827"/>
                                      </a:lnTo>
                                      <a:lnTo>
                                        <a:pt x="90" y="2826"/>
                                      </a:lnTo>
                                      <a:lnTo>
                                        <a:pt x="114" y="2764"/>
                                      </a:lnTo>
                                      <a:lnTo>
                                        <a:pt x="116" y="2763"/>
                                      </a:lnTo>
                                      <a:lnTo>
                                        <a:pt x="116" y="2761"/>
                                      </a:lnTo>
                                      <a:lnTo>
                                        <a:pt x="116" y="2760"/>
                                      </a:lnTo>
                                      <a:lnTo>
                                        <a:pt x="117" y="2758"/>
                                      </a:lnTo>
                                      <a:lnTo>
                                        <a:pt x="117" y="2757"/>
                                      </a:lnTo>
                                      <a:lnTo>
                                        <a:pt x="123" y="2745"/>
                                      </a:lnTo>
                                      <a:lnTo>
                                        <a:pt x="129" y="2734"/>
                                      </a:lnTo>
                                      <a:lnTo>
                                        <a:pt x="129" y="2733"/>
                                      </a:lnTo>
                                      <a:lnTo>
                                        <a:pt x="129" y="2731"/>
                                      </a:lnTo>
                                      <a:lnTo>
                                        <a:pt x="131" y="2730"/>
                                      </a:lnTo>
                                      <a:lnTo>
                                        <a:pt x="131" y="2728"/>
                                      </a:lnTo>
                                      <a:lnTo>
                                        <a:pt x="132" y="2728"/>
                                      </a:lnTo>
                                      <a:lnTo>
                                        <a:pt x="132" y="2727"/>
                                      </a:lnTo>
                                      <a:lnTo>
                                        <a:pt x="152" y="2694"/>
                                      </a:lnTo>
                                      <a:lnTo>
                                        <a:pt x="162" y="2676"/>
                                      </a:lnTo>
                                      <a:lnTo>
                                        <a:pt x="162" y="2674"/>
                                      </a:lnTo>
                                      <a:lnTo>
                                        <a:pt x="164" y="2673"/>
                                      </a:lnTo>
                                      <a:lnTo>
                                        <a:pt x="164" y="2671"/>
                                      </a:lnTo>
                                      <a:lnTo>
                                        <a:pt x="165" y="2671"/>
                                      </a:lnTo>
                                      <a:lnTo>
                                        <a:pt x="165" y="2670"/>
                                      </a:lnTo>
                                      <a:lnTo>
                                        <a:pt x="179" y="2650"/>
                                      </a:lnTo>
                                      <a:lnTo>
                                        <a:pt x="194" y="2629"/>
                                      </a:lnTo>
                                      <a:lnTo>
                                        <a:pt x="209" y="2611"/>
                                      </a:lnTo>
                                      <a:lnTo>
                                        <a:pt x="210" y="2611"/>
                                      </a:lnTo>
                                      <a:lnTo>
                                        <a:pt x="210" y="2610"/>
                                      </a:lnTo>
                                      <a:lnTo>
                                        <a:pt x="212" y="2610"/>
                                      </a:lnTo>
                                      <a:lnTo>
                                        <a:pt x="212" y="2608"/>
                                      </a:lnTo>
                                      <a:lnTo>
                                        <a:pt x="213" y="2608"/>
                                      </a:lnTo>
                                      <a:lnTo>
                                        <a:pt x="213" y="2607"/>
                                      </a:lnTo>
                                      <a:lnTo>
                                        <a:pt x="251" y="2568"/>
                                      </a:lnTo>
                                      <a:lnTo>
                                        <a:pt x="251" y="2566"/>
                                      </a:lnTo>
                                      <a:lnTo>
                                        <a:pt x="252" y="2566"/>
                                      </a:lnTo>
                                      <a:lnTo>
                                        <a:pt x="254" y="2565"/>
                                      </a:lnTo>
                                      <a:lnTo>
                                        <a:pt x="255" y="2563"/>
                                      </a:lnTo>
                                      <a:lnTo>
                                        <a:pt x="255" y="2562"/>
                                      </a:lnTo>
                                      <a:lnTo>
                                        <a:pt x="257" y="2560"/>
                                      </a:lnTo>
                                      <a:lnTo>
                                        <a:pt x="258" y="2559"/>
                                      </a:lnTo>
                                      <a:lnTo>
                                        <a:pt x="260" y="2559"/>
                                      </a:lnTo>
                                      <a:lnTo>
                                        <a:pt x="260" y="2557"/>
                                      </a:lnTo>
                                      <a:lnTo>
                                        <a:pt x="261" y="2556"/>
                                      </a:lnTo>
                                      <a:lnTo>
                                        <a:pt x="263" y="2554"/>
                                      </a:lnTo>
                                      <a:lnTo>
                                        <a:pt x="263" y="2553"/>
                                      </a:lnTo>
                                      <a:lnTo>
                                        <a:pt x="264" y="2551"/>
                                      </a:lnTo>
                                      <a:lnTo>
                                        <a:pt x="267" y="2548"/>
                                      </a:lnTo>
                                      <a:lnTo>
                                        <a:pt x="269" y="2544"/>
                                      </a:lnTo>
                                      <a:lnTo>
                                        <a:pt x="270" y="2539"/>
                                      </a:lnTo>
                                      <a:lnTo>
                                        <a:pt x="272" y="2535"/>
                                      </a:lnTo>
                                      <a:lnTo>
                                        <a:pt x="273" y="2532"/>
                                      </a:lnTo>
                                      <a:lnTo>
                                        <a:pt x="275" y="2527"/>
                                      </a:lnTo>
                                      <a:lnTo>
                                        <a:pt x="275" y="2523"/>
                                      </a:lnTo>
                                      <a:lnTo>
                                        <a:pt x="276" y="2518"/>
                                      </a:lnTo>
                                      <a:lnTo>
                                        <a:pt x="276" y="2514"/>
                                      </a:lnTo>
                                      <a:lnTo>
                                        <a:pt x="276" y="2509"/>
                                      </a:lnTo>
                                      <a:lnTo>
                                        <a:pt x="276" y="2505"/>
                                      </a:lnTo>
                                      <a:lnTo>
                                        <a:pt x="275" y="2500"/>
                                      </a:lnTo>
                                      <a:lnTo>
                                        <a:pt x="275" y="2496"/>
                                      </a:lnTo>
                                      <a:lnTo>
                                        <a:pt x="273" y="2491"/>
                                      </a:lnTo>
                                      <a:lnTo>
                                        <a:pt x="272" y="2487"/>
                                      </a:lnTo>
                                      <a:lnTo>
                                        <a:pt x="270" y="2484"/>
                                      </a:lnTo>
                                      <a:lnTo>
                                        <a:pt x="267" y="2479"/>
                                      </a:lnTo>
                                      <a:lnTo>
                                        <a:pt x="266" y="2476"/>
                                      </a:lnTo>
                                      <a:lnTo>
                                        <a:pt x="264" y="2475"/>
                                      </a:lnTo>
                                      <a:lnTo>
                                        <a:pt x="264" y="2473"/>
                                      </a:lnTo>
                                      <a:lnTo>
                                        <a:pt x="263" y="2472"/>
                                      </a:lnTo>
                                      <a:lnTo>
                                        <a:pt x="261" y="2470"/>
                                      </a:lnTo>
                                      <a:lnTo>
                                        <a:pt x="261" y="2469"/>
                                      </a:lnTo>
                                      <a:lnTo>
                                        <a:pt x="260" y="2467"/>
                                      </a:lnTo>
                                      <a:lnTo>
                                        <a:pt x="258" y="2466"/>
                                      </a:lnTo>
                                      <a:lnTo>
                                        <a:pt x="258" y="2464"/>
                                      </a:lnTo>
                                      <a:lnTo>
                                        <a:pt x="257" y="2463"/>
                                      </a:lnTo>
                                      <a:lnTo>
                                        <a:pt x="255" y="2463"/>
                                      </a:lnTo>
                                      <a:lnTo>
                                        <a:pt x="254" y="2461"/>
                                      </a:lnTo>
                                      <a:lnTo>
                                        <a:pt x="254" y="2460"/>
                                      </a:lnTo>
                                      <a:lnTo>
                                        <a:pt x="252" y="2458"/>
                                      </a:lnTo>
                                      <a:lnTo>
                                        <a:pt x="203" y="2401"/>
                                      </a:lnTo>
                                      <a:lnTo>
                                        <a:pt x="162" y="2355"/>
                                      </a:lnTo>
                                      <a:lnTo>
                                        <a:pt x="162" y="2353"/>
                                      </a:lnTo>
                                      <a:lnTo>
                                        <a:pt x="161" y="2353"/>
                                      </a:lnTo>
                                      <a:lnTo>
                                        <a:pt x="161" y="2352"/>
                                      </a:lnTo>
                                      <a:lnTo>
                                        <a:pt x="159" y="2352"/>
                                      </a:lnTo>
                                      <a:lnTo>
                                        <a:pt x="147" y="2337"/>
                                      </a:lnTo>
                                      <a:lnTo>
                                        <a:pt x="137" y="2320"/>
                                      </a:lnTo>
                                      <a:lnTo>
                                        <a:pt x="126" y="2304"/>
                                      </a:lnTo>
                                      <a:lnTo>
                                        <a:pt x="125" y="2304"/>
                                      </a:lnTo>
                                      <a:lnTo>
                                        <a:pt x="125" y="2302"/>
                                      </a:lnTo>
                                      <a:lnTo>
                                        <a:pt x="125" y="2301"/>
                                      </a:lnTo>
                                      <a:lnTo>
                                        <a:pt x="123" y="2301"/>
                                      </a:lnTo>
                                      <a:lnTo>
                                        <a:pt x="123" y="2299"/>
                                      </a:lnTo>
                                      <a:lnTo>
                                        <a:pt x="95" y="2250"/>
                                      </a:lnTo>
                                      <a:lnTo>
                                        <a:pt x="93" y="2248"/>
                                      </a:lnTo>
                                      <a:lnTo>
                                        <a:pt x="93" y="2247"/>
                                      </a:lnTo>
                                      <a:lnTo>
                                        <a:pt x="92" y="2245"/>
                                      </a:lnTo>
                                      <a:lnTo>
                                        <a:pt x="90" y="2244"/>
                                      </a:lnTo>
                                      <a:lnTo>
                                        <a:pt x="90" y="2242"/>
                                      </a:lnTo>
                                      <a:lnTo>
                                        <a:pt x="89" y="2241"/>
                                      </a:lnTo>
                                      <a:lnTo>
                                        <a:pt x="89" y="2239"/>
                                      </a:lnTo>
                                      <a:lnTo>
                                        <a:pt x="87" y="2238"/>
                                      </a:lnTo>
                                      <a:lnTo>
                                        <a:pt x="86" y="2233"/>
                                      </a:lnTo>
                                      <a:lnTo>
                                        <a:pt x="83" y="2229"/>
                                      </a:lnTo>
                                      <a:lnTo>
                                        <a:pt x="81" y="2223"/>
                                      </a:lnTo>
                                      <a:lnTo>
                                        <a:pt x="81" y="2218"/>
                                      </a:lnTo>
                                      <a:lnTo>
                                        <a:pt x="80" y="2217"/>
                                      </a:lnTo>
                                      <a:lnTo>
                                        <a:pt x="80" y="2215"/>
                                      </a:lnTo>
                                      <a:lnTo>
                                        <a:pt x="80" y="2212"/>
                                      </a:lnTo>
                                      <a:lnTo>
                                        <a:pt x="80" y="2211"/>
                                      </a:lnTo>
                                      <a:lnTo>
                                        <a:pt x="80" y="2209"/>
                                      </a:lnTo>
                                      <a:lnTo>
                                        <a:pt x="78" y="2208"/>
                                      </a:lnTo>
                                      <a:lnTo>
                                        <a:pt x="78" y="2206"/>
                                      </a:lnTo>
                                      <a:lnTo>
                                        <a:pt x="78" y="2203"/>
                                      </a:lnTo>
                                      <a:lnTo>
                                        <a:pt x="77" y="2182"/>
                                      </a:lnTo>
                                      <a:lnTo>
                                        <a:pt x="77" y="2181"/>
                                      </a:lnTo>
                                      <a:lnTo>
                                        <a:pt x="75" y="2181"/>
                                      </a:lnTo>
                                      <a:lnTo>
                                        <a:pt x="75" y="2179"/>
                                      </a:lnTo>
                                      <a:lnTo>
                                        <a:pt x="75" y="2178"/>
                                      </a:lnTo>
                                      <a:lnTo>
                                        <a:pt x="75" y="2176"/>
                                      </a:lnTo>
                                      <a:lnTo>
                                        <a:pt x="74" y="2170"/>
                                      </a:lnTo>
                                      <a:lnTo>
                                        <a:pt x="74" y="2164"/>
                                      </a:lnTo>
                                      <a:lnTo>
                                        <a:pt x="71" y="2158"/>
                                      </a:lnTo>
                                      <a:lnTo>
                                        <a:pt x="69" y="2152"/>
                                      </a:lnTo>
                                      <a:lnTo>
                                        <a:pt x="69" y="2151"/>
                                      </a:lnTo>
                                      <a:lnTo>
                                        <a:pt x="68" y="2149"/>
                                      </a:lnTo>
                                      <a:lnTo>
                                        <a:pt x="68" y="2148"/>
                                      </a:lnTo>
                                      <a:lnTo>
                                        <a:pt x="68" y="2146"/>
                                      </a:lnTo>
                                      <a:lnTo>
                                        <a:pt x="66" y="2146"/>
                                      </a:lnTo>
                                      <a:lnTo>
                                        <a:pt x="65" y="2142"/>
                                      </a:lnTo>
                                      <a:lnTo>
                                        <a:pt x="65" y="2140"/>
                                      </a:lnTo>
                                      <a:lnTo>
                                        <a:pt x="65" y="2139"/>
                                      </a:lnTo>
                                      <a:lnTo>
                                        <a:pt x="63" y="2139"/>
                                      </a:lnTo>
                                      <a:lnTo>
                                        <a:pt x="63" y="2137"/>
                                      </a:lnTo>
                                      <a:lnTo>
                                        <a:pt x="63" y="2136"/>
                                      </a:lnTo>
                                      <a:lnTo>
                                        <a:pt x="62" y="2134"/>
                                      </a:lnTo>
                                      <a:lnTo>
                                        <a:pt x="62" y="2133"/>
                                      </a:lnTo>
                                      <a:lnTo>
                                        <a:pt x="62" y="2131"/>
                                      </a:lnTo>
                                      <a:lnTo>
                                        <a:pt x="60" y="2127"/>
                                      </a:lnTo>
                                      <a:lnTo>
                                        <a:pt x="59" y="2122"/>
                                      </a:lnTo>
                                      <a:lnTo>
                                        <a:pt x="59" y="2118"/>
                                      </a:lnTo>
                                      <a:lnTo>
                                        <a:pt x="59" y="2116"/>
                                      </a:lnTo>
                                      <a:lnTo>
                                        <a:pt x="59" y="2115"/>
                                      </a:lnTo>
                                      <a:lnTo>
                                        <a:pt x="59" y="2113"/>
                                      </a:lnTo>
                                      <a:lnTo>
                                        <a:pt x="59" y="2112"/>
                                      </a:lnTo>
                                      <a:lnTo>
                                        <a:pt x="59" y="2110"/>
                                      </a:lnTo>
                                      <a:lnTo>
                                        <a:pt x="59" y="2109"/>
                                      </a:lnTo>
                                      <a:lnTo>
                                        <a:pt x="59" y="2107"/>
                                      </a:lnTo>
                                      <a:lnTo>
                                        <a:pt x="57" y="2062"/>
                                      </a:lnTo>
                                      <a:lnTo>
                                        <a:pt x="54" y="1954"/>
                                      </a:lnTo>
                                      <a:lnTo>
                                        <a:pt x="54" y="1942"/>
                                      </a:lnTo>
                                      <a:lnTo>
                                        <a:pt x="53" y="1936"/>
                                      </a:lnTo>
                                      <a:lnTo>
                                        <a:pt x="53" y="1926"/>
                                      </a:lnTo>
                                      <a:lnTo>
                                        <a:pt x="51" y="1887"/>
                                      </a:lnTo>
                                      <a:lnTo>
                                        <a:pt x="51" y="1864"/>
                                      </a:lnTo>
                                      <a:lnTo>
                                        <a:pt x="51" y="1863"/>
                                      </a:lnTo>
                                      <a:lnTo>
                                        <a:pt x="51" y="1861"/>
                                      </a:lnTo>
                                      <a:lnTo>
                                        <a:pt x="51" y="1860"/>
                                      </a:lnTo>
                                      <a:lnTo>
                                        <a:pt x="51" y="1857"/>
                                      </a:lnTo>
                                      <a:lnTo>
                                        <a:pt x="51" y="1855"/>
                                      </a:lnTo>
                                      <a:lnTo>
                                        <a:pt x="51" y="1854"/>
                                      </a:lnTo>
                                      <a:lnTo>
                                        <a:pt x="51" y="1852"/>
                                      </a:lnTo>
                                      <a:lnTo>
                                        <a:pt x="51" y="1849"/>
                                      </a:lnTo>
                                      <a:lnTo>
                                        <a:pt x="51" y="1848"/>
                                      </a:lnTo>
                                      <a:lnTo>
                                        <a:pt x="51" y="1846"/>
                                      </a:lnTo>
                                      <a:lnTo>
                                        <a:pt x="51" y="1845"/>
                                      </a:lnTo>
                                      <a:lnTo>
                                        <a:pt x="53" y="1837"/>
                                      </a:lnTo>
                                      <a:lnTo>
                                        <a:pt x="53" y="1836"/>
                                      </a:lnTo>
                                      <a:lnTo>
                                        <a:pt x="53" y="1834"/>
                                      </a:lnTo>
                                      <a:lnTo>
                                        <a:pt x="53" y="1833"/>
                                      </a:lnTo>
                                      <a:lnTo>
                                        <a:pt x="54" y="1831"/>
                                      </a:lnTo>
                                      <a:lnTo>
                                        <a:pt x="54" y="1828"/>
                                      </a:lnTo>
                                      <a:lnTo>
                                        <a:pt x="54" y="1827"/>
                                      </a:lnTo>
                                      <a:lnTo>
                                        <a:pt x="56" y="1825"/>
                                      </a:lnTo>
                                      <a:lnTo>
                                        <a:pt x="56" y="1824"/>
                                      </a:lnTo>
                                      <a:lnTo>
                                        <a:pt x="56" y="1822"/>
                                      </a:lnTo>
                                      <a:lnTo>
                                        <a:pt x="57" y="1819"/>
                                      </a:lnTo>
                                      <a:lnTo>
                                        <a:pt x="57" y="1818"/>
                                      </a:lnTo>
                                      <a:lnTo>
                                        <a:pt x="78" y="1752"/>
                                      </a:lnTo>
                                      <a:lnTo>
                                        <a:pt x="78" y="1750"/>
                                      </a:lnTo>
                                      <a:lnTo>
                                        <a:pt x="78" y="1749"/>
                                      </a:lnTo>
                                      <a:lnTo>
                                        <a:pt x="78" y="1747"/>
                                      </a:lnTo>
                                      <a:lnTo>
                                        <a:pt x="80" y="1746"/>
                                      </a:lnTo>
                                      <a:lnTo>
                                        <a:pt x="80" y="1744"/>
                                      </a:lnTo>
                                      <a:lnTo>
                                        <a:pt x="80" y="1743"/>
                                      </a:lnTo>
                                      <a:lnTo>
                                        <a:pt x="81" y="1741"/>
                                      </a:lnTo>
                                      <a:lnTo>
                                        <a:pt x="81" y="1740"/>
                                      </a:lnTo>
                                      <a:lnTo>
                                        <a:pt x="83" y="1731"/>
                                      </a:lnTo>
                                      <a:lnTo>
                                        <a:pt x="83" y="1728"/>
                                      </a:lnTo>
                                      <a:lnTo>
                                        <a:pt x="84" y="1726"/>
                                      </a:lnTo>
                                      <a:lnTo>
                                        <a:pt x="84" y="1725"/>
                                      </a:lnTo>
                                      <a:lnTo>
                                        <a:pt x="84" y="1723"/>
                                      </a:lnTo>
                                      <a:lnTo>
                                        <a:pt x="84" y="1722"/>
                                      </a:lnTo>
                                      <a:lnTo>
                                        <a:pt x="84" y="1720"/>
                                      </a:lnTo>
                                      <a:lnTo>
                                        <a:pt x="84" y="1719"/>
                                      </a:lnTo>
                                      <a:lnTo>
                                        <a:pt x="86" y="1717"/>
                                      </a:lnTo>
                                      <a:lnTo>
                                        <a:pt x="86" y="1713"/>
                                      </a:lnTo>
                                      <a:lnTo>
                                        <a:pt x="86" y="1711"/>
                                      </a:lnTo>
                                      <a:lnTo>
                                        <a:pt x="86" y="1710"/>
                                      </a:lnTo>
                                      <a:lnTo>
                                        <a:pt x="86" y="1708"/>
                                      </a:lnTo>
                                      <a:lnTo>
                                        <a:pt x="86" y="1707"/>
                                      </a:lnTo>
                                      <a:lnTo>
                                        <a:pt x="87" y="1705"/>
                                      </a:lnTo>
                                      <a:lnTo>
                                        <a:pt x="87" y="1704"/>
                                      </a:lnTo>
                                      <a:lnTo>
                                        <a:pt x="87" y="1702"/>
                                      </a:lnTo>
                                      <a:lnTo>
                                        <a:pt x="89" y="1698"/>
                                      </a:lnTo>
                                      <a:lnTo>
                                        <a:pt x="90" y="1693"/>
                                      </a:lnTo>
                                      <a:lnTo>
                                        <a:pt x="90" y="1690"/>
                                      </a:lnTo>
                                      <a:lnTo>
                                        <a:pt x="93" y="1686"/>
                                      </a:lnTo>
                                      <a:lnTo>
                                        <a:pt x="95" y="1683"/>
                                      </a:lnTo>
                                      <a:lnTo>
                                        <a:pt x="96" y="1680"/>
                                      </a:lnTo>
                                      <a:lnTo>
                                        <a:pt x="99" y="1677"/>
                                      </a:lnTo>
                                      <a:lnTo>
                                        <a:pt x="101" y="1674"/>
                                      </a:lnTo>
                                      <a:lnTo>
                                        <a:pt x="104" y="1671"/>
                                      </a:lnTo>
                                      <a:lnTo>
                                        <a:pt x="107" y="1668"/>
                                      </a:lnTo>
                                      <a:lnTo>
                                        <a:pt x="110" y="1665"/>
                                      </a:lnTo>
                                      <a:lnTo>
                                        <a:pt x="113" y="1662"/>
                                      </a:lnTo>
                                      <a:lnTo>
                                        <a:pt x="116" y="1660"/>
                                      </a:lnTo>
                                      <a:lnTo>
                                        <a:pt x="120" y="1657"/>
                                      </a:lnTo>
                                      <a:lnTo>
                                        <a:pt x="123" y="1656"/>
                                      </a:lnTo>
                                      <a:lnTo>
                                        <a:pt x="125" y="1656"/>
                                      </a:lnTo>
                                      <a:lnTo>
                                        <a:pt x="126" y="1654"/>
                                      </a:lnTo>
                                      <a:lnTo>
                                        <a:pt x="128" y="1654"/>
                                      </a:lnTo>
                                      <a:lnTo>
                                        <a:pt x="129" y="1653"/>
                                      </a:lnTo>
                                      <a:lnTo>
                                        <a:pt x="131" y="1653"/>
                                      </a:lnTo>
                                      <a:lnTo>
                                        <a:pt x="132" y="1653"/>
                                      </a:lnTo>
                                      <a:lnTo>
                                        <a:pt x="132" y="1651"/>
                                      </a:lnTo>
                                      <a:lnTo>
                                        <a:pt x="165" y="1639"/>
                                      </a:lnTo>
                                      <a:lnTo>
                                        <a:pt x="191" y="1629"/>
                                      </a:lnTo>
                                      <a:lnTo>
                                        <a:pt x="201" y="1624"/>
                                      </a:lnTo>
                                      <a:lnTo>
                                        <a:pt x="207" y="1621"/>
                                      </a:lnTo>
                                      <a:lnTo>
                                        <a:pt x="218" y="1617"/>
                                      </a:lnTo>
                                      <a:lnTo>
                                        <a:pt x="248" y="1605"/>
                                      </a:lnTo>
                                      <a:lnTo>
                                        <a:pt x="263" y="1599"/>
                                      </a:lnTo>
                                      <a:lnTo>
                                        <a:pt x="326" y="1570"/>
                                      </a:lnTo>
                                      <a:lnTo>
                                        <a:pt x="336" y="1566"/>
                                      </a:lnTo>
                                      <a:lnTo>
                                        <a:pt x="344" y="1561"/>
                                      </a:lnTo>
                                      <a:lnTo>
                                        <a:pt x="354" y="1557"/>
                                      </a:lnTo>
                                      <a:lnTo>
                                        <a:pt x="374" y="1549"/>
                                      </a:lnTo>
                                      <a:lnTo>
                                        <a:pt x="422" y="1527"/>
                                      </a:lnTo>
                                      <a:lnTo>
                                        <a:pt x="434" y="1521"/>
                                      </a:lnTo>
                                      <a:lnTo>
                                        <a:pt x="441" y="1518"/>
                                      </a:lnTo>
                                      <a:lnTo>
                                        <a:pt x="446" y="1513"/>
                                      </a:lnTo>
                                      <a:lnTo>
                                        <a:pt x="452" y="1509"/>
                                      </a:lnTo>
                                      <a:lnTo>
                                        <a:pt x="458" y="1504"/>
                                      </a:lnTo>
                                      <a:lnTo>
                                        <a:pt x="462" y="1500"/>
                                      </a:lnTo>
                                      <a:lnTo>
                                        <a:pt x="467" y="1494"/>
                                      </a:lnTo>
                                      <a:lnTo>
                                        <a:pt x="471" y="1488"/>
                                      </a:lnTo>
                                      <a:lnTo>
                                        <a:pt x="476" y="1483"/>
                                      </a:lnTo>
                                      <a:lnTo>
                                        <a:pt x="479" y="1477"/>
                                      </a:lnTo>
                                      <a:lnTo>
                                        <a:pt x="482" y="1470"/>
                                      </a:lnTo>
                                      <a:lnTo>
                                        <a:pt x="485" y="1464"/>
                                      </a:lnTo>
                                      <a:lnTo>
                                        <a:pt x="488" y="1458"/>
                                      </a:lnTo>
                                      <a:lnTo>
                                        <a:pt x="489" y="1450"/>
                                      </a:lnTo>
                                      <a:lnTo>
                                        <a:pt x="491" y="1444"/>
                                      </a:lnTo>
                                      <a:lnTo>
                                        <a:pt x="492" y="1437"/>
                                      </a:lnTo>
                                      <a:lnTo>
                                        <a:pt x="492" y="1429"/>
                                      </a:lnTo>
                                      <a:lnTo>
                                        <a:pt x="494" y="1423"/>
                                      </a:lnTo>
                                      <a:lnTo>
                                        <a:pt x="492" y="1416"/>
                                      </a:lnTo>
                                      <a:lnTo>
                                        <a:pt x="492" y="1408"/>
                                      </a:lnTo>
                                      <a:lnTo>
                                        <a:pt x="491" y="1401"/>
                                      </a:lnTo>
                                      <a:lnTo>
                                        <a:pt x="491" y="1399"/>
                                      </a:lnTo>
                                      <a:lnTo>
                                        <a:pt x="491" y="1398"/>
                                      </a:lnTo>
                                      <a:lnTo>
                                        <a:pt x="491" y="1396"/>
                                      </a:lnTo>
                                      <a:lnTo>
                                        <a:pt x="489" y="1395"/>
                                      </a:lnTo>
                                      <a:lnTo>
                                        <a:pt x="489" y="1393"/>
                                      </a:lnTo>
                                      <a:lnTo>
                                        <a:pt x="489" y="1392"/>
                                      </a:lnTo>
                                      <a:lnTo>
                                        <a:pt x="489" y="1390"/>
                                      </a:lnTo>
                                      <a:lnTo>
                                        <a:pt x="488" y="1389"/>
                                      </a:lnTo>
                                      <a:lnTo>
                                        <a:pt x="483" y="1368"/>
                                      </a:lnTo>
                                      <a:lnTo>
                                        <a:pt x="465" y="1305"/>
                                      </a:lnTo>
                                      <a:lnTo>
                                        <a:pt x="438" y="1203"/>
                                      </a:lnTo>
                                      <a:lnTo>
                                        <a:pt x="437" y="1195"/>
                                      </a:lnTo>
                                      <a:lnTo>
                                        <a:pt x="435" y="1191"/>
                                      </a:lnTo>
                                      <a:lnTo>
                                        <a:pt x="434" y="1183"/>
                                      </a:lnTo>
                                      <a:lnTo>
                                        <a:pt x="416" y="1117"/>
                                      </a:lnTo>
                                      <a:lnTo>
                                        <a:pt x="414" y="1111"/>
                                      </a:lnTo>
                                      <a:lnTo>
                                        <a:pt x="411" y="1098"/>
                                      </a:lnTo>
                                      <a:lnTo>
                                        <a:pt x="410" y="1086"/>
                                      </a:lnTo>
                                      <a:lnTo>
                                        <a:pt x="408" y="1074"/>
                                      </a:lnTo>
                                      <a:lnTo>
                                        <a:pt x="408" y="1060"/>
                                      </a:lnTo>
                                      <a:lnTo>
                                        <a:pt x="408" y="1059"/>
                                      </a:lnTo>
                                      <a:lnTo>
                                        <a:pt x="408" y="1057"/>
                                      </a:lnTo>
                                      <a:lnTo>
                                        <a:pt x="408" y="1056"/>
                                      </a:lnTo>
                                      <a:lnTo>
                                        <a:pt x="408" y="1054"/>
                                      </a:lnTo>
                                      <a:lnTo>
                                        <a:pt x="408" y="1053"/>
                                      </a:lnTo>
                                      <a:lnTo>
                                        <a:pt x="408" y="996"/>
                                      </a:lnTo>
                                      <a:lnTo>
                                        <a:pt x="407" y="933"/>
                                      </a:lnTo>
                                      <a:lnTo>
                                        <a:pt x="407" y="927"/>
                                      </a:lnTo>
                                      <a:lnTo>
                                        <a:pt x="407" y="922"/>
                                      </a:lnTo>
                                      <a:lnTo>
                                        <a:pt x="407" y="916"/>
                                      </a:lnTo>
                                      <a:lnTo>
                                        <a:pt x="405" y="910"/>
                                      </a:lnTo>
                                      <a:lnTo>
                                        <a:pt x="404" y="906"/>
                                      </a:lnTo>
                                      <a:lnTo>
                                        <a:pt x="402" y="900"/>
                                      </a:lnTo>
                                      <a:lnTo>
                                        <a:pt x="399" y="894"/>
                                      </a:lnTo>
                                      <a:lnTo>
                                        <a:pt x="398" y="889"/>
                                      </a:lnTo>
                                      <a:lnTo>
                                        <a:pt x="395" y="885"/>
                                      </a:lnTo>
                                      <a:lnTo>
                                        <a:pt x="363" y="823"/>
                                      </a:lnTo>
                                      <a:lnTo>
                                        <a:pt x="363" y="822"/>
                                      </a:lnTo>
                                      <a:lnTo>
                                        <a:pt x="363" y="820"/>
                                      </a:lnTo>
                                      <a:lnTo>
                                        <a:pt x="362" y="819"/>
                                      </a:lnTo>
                                      <a:lnTo>
                                        <a:pt x="362" y="817"/>
                                      </a:lnTo>
                                      <a:lnTo>
                                        <a:pt x="360" y="817"/>
                                      </a:lnTo>
                                      <a:lnTo>
                                        <a:pt x="360" y="816"/>
                                      </a:lnTo>
                                      <a:lnTo>
                                        <a:pt x="350" y="798"/>
                                      </a:lnTo>
                                      <a:lnTo>
                                        <a:pt x="333" y="763"/>
                                      </a:lnTo>
                                      <a:lnTo>
                                        <a:pt x="312" y="718"/>
                                      </a:lnTo>
                                      <a:lnTo>
                                        <a:pt x="276" y="648"/>
                                      </a:lnTo>
                                      <a:lnTo>
                                        <a:pt x="276" y="646"/>
                                      </a:lnTo>
                                      <a:lnTo>
                                        <a:pt x="276" y="645"/>
                                      </a:lnTo>
                                      <a:lnTo>
                                        <a:pt x="275" y="645"/>
                                      </a:lnTo>
                                      <a:lnTo>
                                        <a:pt x="275" y="643"/>
                                      </a:lnTo>
                                      <a:lnTo>
                                        <a:pt x="273" y="642"/>
                                      </a:lnTo>
                                      <a:lnTo>
                                        <a:pt x="273" y="640"/>
                                      </a:lnTo>
                                      <a:lnTo>
                                        <a:pt x="260" y="610"/>
                                      </a:lnTo>
                                      <a:lnTo>
                                        <a:pt x="221" y="535"/>
                                      </a:lnTo>
                                      <a:lnTo>
                                        <a:pt x="215" y="525"/>
                                      </a:lnTo>
                                      <a:lnTo>
                                        <a:pt x="215" y="523"/>
                                      </a:lnTo>
                                      <a:lnTo>
                                        <a:pt x="215" y="522"/>
                                      </a:lnTo>
                                      <a:lnTo>
                                        <a:pt x="213" y="522"/>
                                      </a:lnTo>
                                      <a:lnTo>
                                        <a:pt x="213" y="520"/>
                                      </a:lnTo>
                                      <a:lnTo>
                                        <a:pt x="194" y="481"/>
                                      </a:lnTo>
                                      <a:lnTo>
                                        <a:pt x="192" y="480"/>
                                      </a:lnTo>
                                      <a:lnTo>
                                        <a:pt x="192" y="478"/>
                                      </a:lnTo>
                                      <a:lnTo>
                                        <a:pt x="192" y="477"/>
                                      </a:lnTo>
                                      <a:lnTo>
                                        <a:pt x="191" y="477"/>
                                      </a:lnTo>
                                      <a:lnTo>
                                        <a:pt x="191" y="475"/>
                                      </a:lnTo>
                                      <a:lnTo>
                                        <a:pt x="191" y="474"/>
                                      </a:lnTo>
                                      <a:lnTo>
                                        <a:pt x="189" y="474"/>
                                      </a:lnTo>
                                      <a:lnTo>
                                        <a:pt x="189" y="472"/>
                                      </a:lnTo>
                                      <a:lnTo>
                                        <a:pt x="185" y="463"/>
                                      </a:lnTo>
                                      <a:lnTo>
                                        <a:pt x="185" y="462"/>
                                      </a:lnTo>
                                      <a:lnTo>
                                        <a:pt x="185" y="460"/>
                                      </a:lnTo>
                                      <a:lnTo>
                                        <a:pt x="183" y="459"/>
                                      </a:lnTo>
                                      <a:lnTo>
                                        <a:pt x="183" y="457"/>
                                      </a:lnTo>
                                      <a:lnTo>
                                        <a:pt x="183" y="456"/>
                                      </a:lnTo>
                                      <a:lnTo>
                                        <a:pt x="182" y="454"/>
                                      </a:lnTo>
                                      <a:lnTo>
                                        <a:pt x="165" y="409"/>
                                      </a:lnTo>
                                      <a:lnTo>
                                        <a:pt x="165" y="408"/>
                                      </a:lnTo>
                                      <a:lnTo>
                                        <a:pt x="164" y="406"/>
                                      </a:lnTo>
                                      <a:lnTo>
                                        <a:pt x="164" y="405"/>
                                      </a:lnTo>
                                      <a:lnTo>
                                        <a:pt x="164" y="403"/>
                                      </a:lnTo>
                                      <a:lnTo>
                                        <a:pt x="162" y="402"/>
                                      </a:lnTo>
                                      <a:lnTo>
                                        <a:pt x="161" y="400"/>
                                      </a:lnTo>
                                      <a:lnTo>
                                        <a:pt x="161" y="399"/>
                                      </a:lnTo>
                                      <a:lnTo>
                                        <a:pt x="159" y="394"/>
                                      </a:lnTo>
                                      <a:lnTo>
                                        <a:pt x="158" y="393"/>
                                      </a:lnTo>
                                      <a:lnTo>
                                        <a:pt x="158" y="391"/>
                                      </a:lnTo>
                                      <a:lnTo>
                                        <a:pt x="156" y="390"/>
                                      </a:lnTo>
                                      <a:lnTo>
                                        <a:pt x="155" y="388"/>
                                      </a:lnTo>
                                      <a:lnTo>
                                        <a:pt x="155" y="387"/>
                                      </a:lnTo>
                                      <a:lnTo>
                                        <a:pt x="153" y="385"/>
                                      </a:lnTo>
                                      <a:lnTo>
                                        <a:pt x="153" y="384"/>
                                      </a:lnTo>
                                      <a:lnTo>
                                        <a:pt x="150" y="381"/>
                                      </a:lnTo>
                                      <a:lnTo>
                                        <a:pt x="150" y="379"/>
                                      </a:lnTo>
                                      <a:lnTo>
                                        <a:pt x="149" y="378"/>
                                      </a:lnTo>
                                      <a:lnTo>
                                        <a:pt x="149" y="376"/>
                                      </a:lnTo>
                                      <a:lnTo>
                                        <a:pt x="147" y="376"/>
                                      </a:lnTo>
                                      <a:lnTo>
                                        <a:pt x="147" y="375"/>
                                      </a:lnTo>
                                      <a:lnTo>
                                        <a:pt x="146" y="373"/>
                                      </a:lnTo>
                                      <a:lnTo>
                                        <a:pt x="146" y="372"/>
                                      </a:lnTo>
                                      <a:lnTo>
                                        <a:pt x="144" y="370"/>
                                      </a:lnTo>
                                      <a:lnTo>
                                        <a:pt x="141" y="364"/>
                                      </a:lnTo>
                                      <a:lnTo>
                                        <a:pt x="141" y="363"/>
                                      </a:lnTo>
                                      <a:lnTo>
                                        <a:pt x="140" y="361"/>
                                      </a:lnTo>
                                      <a:lnTo>
                                        <a:pt x="140" y="360"/>
                                      </a:lnTo>
                                      <a:lnTo>
                                        <a:pt x="140" y="358"/>
                                      </a:lnTo>
                                      <a:lnTo>
                                        <a:pt x="138" y="357"/>
                                      </a:lnTo>
                                      <a:lnTo>
                                        <a:pt x="138" y="355"/>
                                      </a:lnTo>
                                      <a:lnTo>
                                        <a:pt x="138" y="354"/>
                                      </a:lnTo>
                                      <a:lnTo>
                                        <a:pt x="128" y="328"/>
                                      </a:lnTo>
                                      <a:lnTo>
                                        <a:pt x="128" y="327"/>
                                      </a:lnTo>
                                      <a:lnTo>
                                        <a:pt x="128" y="325"/>
                                      </a:lnTo>
                                      <a:lnTo>
                                        <a:pt x="126" y="324"/>
                                      </a:lnTo>
                                      <a:lnTo>
                                        <a:pt x="126" y="322"/>
                                      </a:lnTo>
                                      <a:lnTo>
                                        <a:pt x="126" y="321"/>
                                      </a:lnTo>
                                      <a:lnTo>
                                        <a:pt x="125" y="319"/>
                                      </a:lnTo>
                                      <a:lnTo>
                                        <a:pt x="123" y="313"/>
                                      </a:lnTo>
                                      <a:lnTo>
                                        <a:pt x="122" y="313"/>
                                      </a:lnTo>
                                      <a:lnTo>
                                        <a:pt x="122" y="312"/>
                                      </a:lnTo>
                                      <a:lnTo>
                                        <a:pt x="122" y="310"/>
                                      </a:lnTo>
                                      <a:lnTo>
                                        <a:pt x="120" y="309"/>
                                      </a:lnTo>
                                      <a:lnTo>
                                        <a:pt x="120" y="307"/>
                                      </a:lnTo>
                                      <a:lnTo>
                                        <a:pt x="119" y="306"/>
                                      </a:lnTo>
                                      <a:lnTo>
                                        <a:pt x="116" y="300"/>
                                      </a:lnTo>
                                      <a:lnTo>
                                        <a:pt x="116" y="298"/>
                                      </a:lnTo>
                                      <a:lnTo>
                                        <a:pt x="114" y="298"/>
                                      </a:lnTo>
                                      <a:lnTo>
                                        <a:pt x="114" y="297"/>
                                      </a:lnTo>
                                      <a:lnTo>
                                        <a:pt x="114" y="295"/>
                                      </a:lnTo>
                                      <a:lnTo>
                                        <a:pt x="113" y="294"/>
                                      </a:lnTo>
                                      <a:lnTo>
                                        <a:pt x="113" y="292"/>
                                      </a:lnTo>
                                      <a:lnTo>
                                        <a:pt x="111" y="291"/>
                                      </a:lnTo>
                                      <a:lnTo>
                                        <a:pt x="108" y="282"/>
                                      </a:lnTo>
                                      <a:lnTo>
                                        <a:pt x="108" y="280"/>
                                      </a:lnTo>
                                      <a:lnTo>
                                        <a:pt x="107" y="279"/>
                                      </a:lnTo>
                                      <a:lnTo>
                                        <a:pt x="107" y="277"/>
                                      </a:lnTo>
                                      <a:lnTo>
                                        <a:pt x="107" y="276"/>
                                      </a:lnTo>
                                      <a:lnTo>
                                        <a:pt x="105" y="274"/>
                                      </a:lnTo>
                                      <a:lnTo>
                                        <a:pt x="105" y="273"/>
                                      </a:lnTo>
                                      <a:lnTo>
                                        <a:pt x="71" y="166"/>
                                      </a:lnTo>
                                      <a:lnTo>
                                        <a:pt x="63" y="145"/>
                                      </a:lnTo>
                                      <a:lnTo>
                                        <a:pt x="59" y="133"/>
                                      </a:lnTo>
                                      <a:lnTo>
                                        <a:pt x="57" y="127"/>
                                      </a:lnTo>
                                      <a:lnTo>
                                        <a:pt x="54" y="118"/>
                                      </a:lnTo>
                                      <a:lnTo>
                                        <a:pt x="48" y="103"/>
                                      </a:lnTo>
                                      <a:lnTo>
                                        <a:pt x="39" y="84"/>
                                      </a:lnTo>
                                      <a:lnTo>
                                        <a:pt x="30" y="66"/>
                                      </a:lnTo>
                                      <a:lnTo>
                                        <a:pt x="24" y="52"/>
                                      </a:lnTo>
                                      <a:lnTo>
                                        <a:pt x="21" y="48"/>
                                      </a:lnTo>
                                      <a:lnTo>
                                        <a:pt x="9" y="19"/>
                                      </a:lnTo>
                                      <a:lnTo>
                                        <a:pt x="0" y="0"/>
                                      </a:lnTo>
                                    </a:path>
                                  </a:pathLst>
                                </a:custGeom>
                                <a:noFill/>
                                <a:ln w="22225">
                                  <a:solidFill>
                                    <a:schemeClr val="bg1"/>
                                  </a:solidFill>
                                  <a:prstDash val="dash"/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zh-TW" altLang="en-US"/>
                                </a:p>
                              </p:txBody>
                            </p:sp>
                            <p:sp>
                              <p:nvSpPr>
                                <p:cNvPr id="181" name="Freeform 20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4052888" y="4597400"/>
                                  <a:ext cx="460375" cy="404813"/>
                                </a:xfrm>
                                <a:custGeom>
                                  <a:avLst/>
                                  <a:gdLst>
                                    <a:gd name="T0" fmla="*/ 2147483646 w 870"/>
                                    <a:gd name="T1" fmla="*/ 2147483646 h 766"/>
                                    <a:gd name="T2" fmla="*/ 2147483646 w 870"/>
                                    <a:gd name="T3" fmla="*/ 2147483646 h 766"/>
                                    <a:gd name="T4" fmla="*/ 2147483646 w 870"/>
                                    <a:gd name="T5" fmla="*/ 2147483646 h 766"/>
                                    <a:gd name="T6" fmla="*/ 2147483646 w 870"/>
                                    <a:gd name="T7" fmla="*/ 2147483646 h 766"/>
                                    <a:gd name="T8" fmla="*/ 2147483646 w 870"/>
                                    <a:gd name="T9" fmla="*/ 2147483646 h 766"/>
                                    <a:gd name="T10" fmla="*/ 2147483646 w 870"/>
                                    <a:gd name="T11" fmla="*/ 2147483646 h 766"/>
                                    <a:gd name="T12" fmla="*/ 2147483646 w 870"/>
                                    <a:gd name="T13" fmla="*/ 2147483646 h 766"/>
                                    <a:gd name="T14" fmla="*/ 2147483646 w 870"/>
                                    <a:gd name="T15" fmla="*/ 2147483646 h 766"/>
                                    <a:gd name="T16" fmla="*/ 2147483646 w 870"/>
                                    <a:gd name="T17" fmla="*/ 2147483646 h 766"/>
                                    <a:gd name="T18" fmla="*/ 2147483646 w 870"/>
                                    <a:gd name="T19" fmla="*/ 2147483646 h 766"/>
                                    <a:gd name="T20" fmla="*/ 2147483646 w 870"/>
                                    <a:gd name="T21" fmla="*/ 2147483646 h 766"/>
                                    <a:gd name="T22" fmla="*/ 2147483646 w 870"/>
                                    <a:gd name="T23" fmla="*/ 2147483646 h 766"/>
                                    <a:gd name="T24" fmla="*/ 2147483646 w 870"/>
                                    <a:gd name="T25" fmla="*/ 2147483646 h 766"/>
                                    <a:gd name="T26" fmla="*/ 2147483646 w 870"/>
                                    <a:gd name="T27" fmla="*/ 2147483646 h 766"/>
                                    <a:gd name="T28" fmla="*/ 2147483646 w 870"/>
                                    <a:gd name="T29" fmla="*/ 2147483646 h 766"/>
                                    <a:gd name="T30" fmla="*/ 2147483646 w 870"/>
                                    <a:gd name="T31" fmla="*/ 2147483646 h 766"/>
                                    <a:gd name="T32" fmla="*/ 2147483646 w 870"/>
                                    <a:gd name="T33" fmla="*/ 2147483646 h 766"/>
                                    <a:gd name="T34" fmla="*/ 2147483646 w 870"/>
                                    <a:gd name="T35" fmla="*/ 2147483646 h 766"/>
                                    <a:gd name="T36" fmla="*/ 2147483646 w 870"/>
                                    <a:gd name="T37" fmla="*/ 2147483646 h 766"/>
                                    <a:gd name="T38" fmla="*/ 2147483646 w 870"/>
                                    <a:gd name="T39" fmla="*/ 2147483646 h 766"/>
                                    <a:gd name="T40" fmla="*/ 2147483646 w 870"/>
                                    <a:gd name="T41" fmla="*/ 2147483646 h 766"/>
                                    <a:gd name="T42" fmla="*/ 2147483646 w 870"/>
                                    <a:gd name="T43" fmla="*/ 2147483646 h 766"/>
                                    <a:gd name="T44" fmla="*/ 2147483646 w 870"/>
                                    <a:gd name="T45" fmla="*/ 2147483646 h 766"/>
                                    <a:gd name="T46" fmla="*/ 2147483646 w 870"/>
                                    <a:gd name="T47" fmla="*/ 2147483646 h 766"/>
                                    <a:gd name="T48" fmla="*/ 2147483646 w 870"/>
                                    <a:gd name="T49" fmla="*/ 2147483646 h 766"/>
                                    <a:gd name="T50" fmla="*/ 2147483646 w 870"/>
                                    <a:gd name="T51" fmla="*/ 2147483646 h 766"/>
                                    <a:gd name="T52" fmla="*/ 2147483646 w 870"/>
                                    <a:gd name="T53" fmla="*/ 2147483646 h 766"/>
                                    <a:gd name="T54" fmla="*/ 2147483646 w 870"/>
                                    <a:gd name="T55" fmla="*/ 2147483646 h 766"/>
                                    <a:gd name="T56" fmla="*/ 2147483646 w 870"/>
                                    <a:gd name="T57" fmla="*/ 2147483646 h 766"/>
                                    <a:gd name="T58" fmla="*/ 2147483646 w 870"/>
                                    <a:gd name="T59" fmla="*/ 2147483646 h 766"/>
                                    <a:gd name="T60" fmla="*/ 2147483646 w 870"/>
                                    <a:gd name="T61" fmla="*/ 2147483646 h 766"/>
                                    <a:gd name="T62" fmla="*/ 2147483646 w 870"/>
                                    <a:gd name="T63" fmla="*/ 2147483646 h 766"/>
                                    <a:gd name="T64" fmla="*/ 2147483646 w 870"/>
                                    <a:gd name="T65" fmla="*/ 2147483646 h 766"/>
                                    <a:gd name="T66" fmla="*/ 2147483646 w 870"/>
                                    <a:gd name="T67" fmla="*/ 2147483646 h 766"/>
                                    <a:gd name="T68" fmla="*/ 2147483646 w 870"/>
                                    <a:gd name="T69" fmla="*/ 2147483646 h 766"/>
                                    <a:gd name="T70" fmla="*/ 2147483646 w 870"/>
                                    <a:gd name="T71" fmla="*/ 2147483646 h 766"/>
                                    <a:gd name="T72" fmla="*/ 2147483646 w 870"/>
                                    <a:gd name="T73" fmla="*/ 2147483646 h 766"/>
                                    <a:gd name="T74" fmla="*/ 2147483646 w 870"/>
                                    <a:gd name="T75" fmla="*/ 2147483646 h 766"/>
                                    <a:gd name="T76" fmla="*/ 2147483646 w 870"/>
                                    <a:gd name="T77" fmla="*/ 2147483646 h 766"/>
                                    <a:gd name="T78" fmla="*/ 2147483646 w 870"/>
                                    <a:gd name="T79" fmla="*/ 2147483646 h 766"/>
                                    <a:gd name="T80" fmla="*/ 2147483646 w 870"/>
                                    <a:gd name="T81" fmla="*/ 2147483646 h 766"/>
                                    <a:gd name="T82" fmla="*/ 2147483646 w 870"/>
                                    <a:gd name="T83" fmla="*/ 2147483646 h 766"/>
                                    <a:gd name="T84" fmla="*/ 2147483646 w 870"/>
                                    <a:gd name="T85" fmla="*/ 2147483646 h 766"/>
                                    <a:gd name="T86" fmla="*/ 2147483646 w 870"/>
                                    <a:gd name="T87" fmla="*/ 2147483646 h 766"/>
                                    <a:gd name="T88" fmla="*/ 2147483646 w 870"/>
                                    <a:gd name="T89" fmla="*/ 2147483646 h 766"/>
                                    <a:gd name="T90" fmla="*/ 2147483646 w 870"/>
                                    <a:gd name="T91" fmla="*/ 2147483646 h 766"/>
                                    <a:gd name="T92" fmla="*/ 2147483646 w 870"/>
                                    <a:gd name="T93" fmla="*/ 2147483646 h 766"/>
                                    <a:gd name="T94" fmla="*/ 2147483646 w 870"/>
                                    <a:gd name="T95" fmla="*/ 2147483646 h 766"/>
                                    <a:gd name="T96" fmla="*/ 2147483646 w 870"/>
                                    <a:gd name="T97" fmla="*/ 2147483646 h 766"/>
                                    <a:gd name="T98" fmla="*/ 2147483646 w 870"/>
                                    <a:gd name="T99" fmla="*/ 2147483646 h 766"/>
                                    <a:gd name="T100" fmla="*/ 2147483646 w 870"/>
                                    <a:gd name="T101" fmla="*/ 2147483646 h 766"/>
                                    <a:gd name="T102" fmla="*/ 2147483646 w 870"/>
                                    <a:gd name="T103" fmla="*/ 2147483646 h 766"/>
                                    <a:gd name="T104" fmla="*/ 0 60000 65536"/>
                                    <a:gd name="T105" fmla="*/ 0 60000 65536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w 870"/>
                                    <a:gd name="T157" fmla="*/ 0 h 766"/>
                                    <a:gd name="T158" fmla="*/ 870 w 870"/>
                                    <a:gd name="T159" fmla="*/ 766 h 766"/>
                                  </a:gdLst>
                                  <a:ahLst/>
                                  <a:cxnLst>
                                    <a:cxn ang="T104">
                                      <a:pos x="T0" y="T1"/>
                                    </a:cxn>
                                    <a:cxn ang="T105">
                                      <a:pos x="T2" y="T3"/>
                                    </a:cxn>
                                    <a:cxn ang="T106">
                                      <a:pos x="T4" y="T5"/>
                                    </a:cxn>
                                    <a:cxn ang="T107">
                                      <a:pos x="T6" y="T7"/>
                                    </a:cxn>
                                    <a:cxn ang="T108">
                                      <a:pos x="T8" y="T9"/>
                                    </a:cxn>
                                    <a:cxn ang="T109">
                                      <a:pos x="T10" y="T11"/>
                                    </a:cxn>
                                    <a:cxn ang="T110">
                                      <a:pos x="T12" y="T13"/>
                                    </a:cxn>
                                    <a:cxn ang="T111">
                                      <a:pos x="T14" y="T15"/>
                                    </a:cxn>
                                    <a:cxn ang="T112">
                                      <a:pos x="T16" y="T17"/>
                                    </a:cxn>
                                    <a:cxn ang="T113">
                                      <a:pos x="T18" y="T19"/>
                                    </a:cxn>
                                    <a:cxn ang="T114">
                                      <a:pos x="T20" y="T21"/>
                                    </a:cxn>
                                    <a:cxn ang="T115">
                                      <a:pos x="T22" y="T23"/>
                                    </a:cxn>
                                    <a:cxn ang="T116">
                                      <a:pos x="T24" y="T25"/>
                                    </a:cxn>
                                    <a:cxn ang="T117">
                                      <a:pos x="T26" y="T27"/>
                                    </a:cxn>
                                    <a:cxn ang="T118">
                                      <a:pos x="T28" y="T29"/>
                                    </a:cxn>
                                    <a:cxn ang="T119">
                                      <a:pos x="T30" y="T31"/>
                                    </a:cxn>
                                    <a:cxn ang="T120">
                                      <a:pos x="T32" y="T33"/>
                                    </a:cxn>
                                    <a:cxn ang="T121">
                                      <a:pos x="T34" y="T35"/>
                                    </a:cxn>
                                    <a:cxn ang="T122">
                                      <a:pos x="T36" y="T37"/>
                                    </a:cxn>
                                    <a:cxn ang="T123">
                                      <a:pos x="T38" y="T39"/>
                                    </a:cxn>
                                    <a:cxn ang="T124">
                                      <a:pos x="T40" y="T41"/>
                                    </a:cxn>
                                    <a:cxn ang="T125">
                                      <a:pos x="T42" y="T43"/>
                                    </a:cxn>
                                    <a:cxn ang="T126">
                                      <a:pos x="T44" y="T45"/>
                                    </a:cxn>
                                    <a:cxn ang="T127">
                                      <a:pos x="T46" y="T47"/>
                                    </a:cxn>
                                    <a:cxn ang="T128">
                                      <a:pos x="T48" y="T49"/>
                                    </a:cxn>
                                    <a:cxn ang="T129">
                                      <a:pos x="T50" y="T51"/>
                                    </a:cxn>
                                    <a:cxn ang="T130">
                                      <a:pos x="T52" y="T53"/>
                                    </a:cxn>
                                    <a:cxn ang="T131">
                                      <a:pos x="T54" y="T55"/>
                                    </a:cxn>
                                    <a:cxn ang="T132">
                                      <a:pos x="T56" y="T57"/>
                                    </a:cxn>
                                    <a:cxn ang="T133">
                                      <a:pos x="T58" y="T59"/>
                                    </a:cxn>
                                    <a:cxn ang="T134">
                                      <a:pos x="T60" y="T61"/>
                                    </a:cxn>
                                    <a:cxn ang="T135">
                                      <a:pos x="T62" y="T63"/>
                                    </a:cxn>
                                    <a:cxn ang="T136">
                                      <a:pos x="T64" y="T65"/>
                                    </a:cxn>
                                    <a:cxn ang="T137">
                                      <a:pos x="T66" y="T67"/>
                                    </a:cxn>
                                    <a:cxn ang="T138">
                                      <a:pos x="T68" y="T69"/>
                                    </a:cxn>
                                    <a:cxn ang="T139">
                                      <a:pos x="T70" y="T71"/>
                                    </a:cxn>
                                    <a:cxn ang="T140">
                                      <a:pos x="T72" y="T73"/>
                                    </a:cxn>
                                    <a:cxn ang="T141">
                                      <a:pos x="T74" y="T75"/>
                                    </a:cxn>
                                    <a:cxn ang="T142">
                                      <a:pos x="T76" y="T77"/>
                                    </a:cxn>
                                    <a:cxn ang="T143">
                                      <a:pos x="T78" y="T79"/>
                                    </a:cxn>
                                    <a:cxn ang="T144">
                                      <a:pos x="T80" y="T81"/>
                                    </a:cxn>
                                    <a:cxn ang="T145">
                                      <a:pos x="T82" y="T83"/>
                                    </a:cxn>
                                    <a:cxn ang="T146">
                                      <a:pos x="T84" y="T85"/>
                                    </a:cxn>
                                    <a:cxn ang="T147">
                                      <a:pos x="T86" y="T87"/>
                                    </a:cxn>
                                    <a:cxn ang="T148">
                                      <a:pos x="T88" y="T89"/>
                                    </a:cxn>
                                    <a:cxn ang="T149">
                                      <a:pos x="T90" y="T91"/>
                                    </a:cxn>
                                    <a:cxn ang="T150">
                                      <a:pos x="T92" y="T93"/>
                                    </a:cxn>
                                    <a:cxn ang="T151">
                                      <a:pos x="T94" y="T95"/>
                                    </a:cxn>
                                    <a:cxn ang="T152">
                                      <a:pos x="T96" y="T97"/>
                                    </a:cxn>
                                    <a:cxn ang="T153">
                                      <a:pos x="T98" y="T99"/>
                                    </a:cxn>
                                    <a:cxn ang="T154">
                                      <a:pos x="T100" y="T101"/>
                                    </a:cxn>
                                    <a:cxn ang="T155">
                                      <a:pos x="T102" y="T103"/>
                                    </a:cxn>
                                  </a:cxnLst>
                                  <a:rect l="T156" t="T157" r="T158" b="T159"/>
                                  <a:pathLst>
                                    <a:path w="870" h="766">
                                      <a:moveTo>
                                        <a:pt x="870" y="766"/>
                                      </a:moveTo>
                                      <a:lnTo>
                                        <a:pt x="864" y="759"/>
                                      </a:lnTo>
                                      <a:lnTo>
                                        <a:pt x="859" y="753"/>
                                      </a:lnTo>
                                      <a:lnTo>
                                        <a:pt x="855" y="747"/>
                                      </a:lnTo>
                                      <a:lnTo>
                                        <a:pt x="843" y="733"/>
                                      </a:lnTo>
                                      <a:lnTo>
                                        <a:pt x="822" y="706"/>
                                      </a:lnTo>
                                      <a:lnTo>
                                        <a:pt x="784" y="663"/>
                                      </a:lnTo>
                                      <a:lnTo>
                                        <a:pt x="783" y="661"/>
                                      </a:lnTo>
                                      <a:lnTo>
                                        <a:pt x="781" y="660"/>
                                      </a:lnTo>
                                      <a:lnTo>
                                        <a:pt x="780" y="658"/>
                                      </a:lnTo>
                                      <a:lnTo>
                                        <a:pt x="778" y="657"/>
                                      </a:lnTo>
                                      <a:lnTo>
                                        <a:pt x="778" y="655"/>
                                      </a:lnTo>
                                      <a:lnTo>
                                        <a:pt x="772" y="648"/>
                                      </a:lnTo>
                                      <a:lnTo>
                                        <a:pt x="768" y="640"/>
                                      </a:lnTo>
                                      <a:lnTo>
                                        <a:pt x="766" y="639"/>
                                      </a:lnTo>
                                      <a:lnTo>
                                        <a:pt x="766" y="637"/>
                                      </a:lnTo>
                                      <a:lnTo>
                                        <a:pt x="765" y="637"/>
                                      </a:lnTo>
                                      <a:lnTo>
                                        <a:pt x="765" y="636"/>
                                      </a:lnTo>
                                      <a:lnTo>
                                        <a:pt x="765" y="634"/>
                                      </a:lnTo>
                                      <a:lnTo>
                                        <a:pt x="763" y="634"/>
                                      </a:lnTo>
                                      <a:lnTo>
                                        <a:pt x="763" y="633"/>
                                      </a:lnTo>
                                      <a:lnTo>
                                        <a:pt x="760" y="628"/>
                                      </a:lnTo>
                                      <a:lnTo>
                                        <a:pt x="760" y="627"/>
                                      </a:lnTo>
                                      <a:lnTo>
                                        <a:pt x="759" y="625"/>
                                      </a:lnTo>
                                      <a:lnTo>
                                        <a:pt x="759" y="624"/>
                                      </a:lnTo>
                                      <a:lnTo>
                                        <a:pt x="757" y="622"/>
                                      </a:lnTo>
                                      <a:lnTo>
                                        <a:pt x="757" y="621"/>
                                      </a:lnTo>
                                      <a:lnTo>
                                        <a:pt x="756" y="619"/>
                                      </a:lnTo>
                                      <a:lnTo>
                                        <a:pt x="754" y="618"/>
                                      </a:lnTo>
                                      <a:lnTo>
                                        <a:pt x="754" y="616"/>
                                      </a:lnTo>
                                      <a:lnTo>
                                        <a:pt x="753" y="615"/>
                                      </a:lnTo>
                                      <a:lnTo>
                                        <a:pt x="751" y="613"/>
                                      </a:lnTo>
                                      <a:lnTo>
                                        <a:pt x="748" y="609"/>
                                      </a:lnTo>
                                      <a:lnTo>
                                        <a:pt x="745" y="606"/>
                                      </a:lnTo>
                                      <a:lnTo>
                                        <a:pt x="742" y="601"/>
                                      </a:lnTo>
                                      <a:lnTo>
                                        <a:pt x="738" y="598"/>
                                      </a:lnTo>
                                      <a:lnTo>
                                        <a:pt x="733" y="595"/>
                                      </a:lnTo>
                                      <a:lnTo>
                                        <a:pt x="729" y="592"/>
                                      </a:lnTo>
                                      <a:lnTo>
                                        <a:pt x="724" y="589"/>
                                      </a:lnTo>
                                      <a:lnTo>
                                        <a:pt x="720" y="586"/>
                                      </a:lnTo>
                                      <a:lnTo>
                                        <a:pt x="718" y="586"/>
                                      </a:lnTo>
                                      <a:lnTo>
                                        <a:pt x="717" y="585"/>
                                      </a:lnTo>
                                      <a:lnTo>
                                        <a:pt x="715" y="585"/>
                                      </a:lnTo>
                                      <a:lnTo>
                                        <a:pt x="714" y="585"/>
                                      </a:lnTo>
                                      <a:lnTo>
                                        <a:pt x="712" y="583"/>
                                      </a:lnTo>
                                      <a:lnTo>
                                        <a:pt x="711" y="583"/>
                                      </a:lnTo>
                                      <a:lnTo>
                                        <a:pt x="709" y="582"/>
                                      </a:lnTo>
                                      <a:lnTo>
                                        <a:pt x="708" y="582"/>
                                      </a:lnTo>
                                      <a:lnTo>
                                        <a:pt x="705" y="582"/>
                                      </a:lnTo>
                                      <a:lnTo>
                                        <a:pt x="703" y="580"/>
                                      </a:lnTo>
                                      <a:lnTo>
                                        <a:pt x="696" y="579"/>
                                      </a:lnTo>
                                      <a:lnTo>
                                        <a:pt x="694" y="577"/>
                                      </a:lnTo>
                                      <a:lnTo>
                                        <a:pt x="693" y="577"/>
                                      </a:lnTo>
                                      <a:lnTo>
                                        <a:pt x="691" y="576"/>
                                      </a:lnTo>
                                      <a:lnTo>
                                        <a:pt x="690" y="576"/>
                                      </a:lnTo>
                                      <a:lnTo>
                                        <a:pt x="687" y="576"/>
                                      </a:lnTo>
                                      <a:lnTo>
                                        <a:pt x="685" y="574"/>
                                      </a:lnTo>
                                      <a:lnTo>
                                        <a:pt x="684" y="574"/>
                                      </a:lnTo>
                                      <a:lnTo>
                                        <a:pt x="682" y="574"/>
                                      </a:lnTo>
                                      <a:lnTo>
                                        <a:pt x="681" y="574"/>
                                      </a:lnTo>
                                      <a:lnTo>
                                        <a:pt x="673" y="573"/>
                                      </a:lnTo>
                                      <a:lnTo>
                                        <a:pt x="672" y="571"/>
                                      </a:lnTo>
                                      <a:lnTo>
                                        <a:pt x="669" y="571"/>
                                      </a:lnTo>
                                      <a:lnTo>
                                        <a:pt x="667" y="571"/>
                                      </a:lnTo>
                                      <a:lnTo>
                                        <a:pt x="666" y="571"/>
                                      </a:lnTo>
                                      <a:lnTo>
                                        <a:pt x="664" y="571"/>
                                      </a:lnTo>
                                      <a:lnTo>
                                        <a:pt x="663" y="571"/>
                                      </a:lnTo>
                                      <a:lnTo>
                                        <a:pt x="661" y="571"/>
                                      </a:lnTo>
                                      <a:lnTo>
                                        <a:pt x="658" y="571"/>
                                      </a:lnTo>
                                      <a:lnTo>
                                        <a:pt x="657" y="571"/>
                                      </a:lnTo>
                                      <a:lnTo>
                                        <a:pt x="544" y="567"/>
                                      </a:lnTo>
                                      <a:lnTo>
                                        <a:pt x="516" y="567"/>
                                      </a:lnTo>
                                      <a:lnTo>
                                        <a:pt x="514" y="567"/>
                                      </a:lnTo>
                                      <a:lnTo>
                                        <a:pt x="513" y="567"/>
                                      </a:lnTo>
                                      <a:lnTo>
                                        <a:pt x="511" y="567"/>
                                      </a:lnTo>
                                      <a:lnTo>
                                        <a:pt x="510" y="567"/>
                                      </a:lnTo>
                                      <a:lnTo>
                                        <a:pt x="508" y="567"/>
                                      </a:lnTo>
                                      <a:lnTo>
                                        <a:pt x="507" y="567"/>
                                      </a:lnTo>
                                      <a:lnTo>
                                        <a:pt x="505" y="567"/>
                                      </a:lnTo>
                                      <a:lnTo>
                                        <a:pt x="498" y="565"/>
                                      </a:lnTo>
                                      <a:lnTo>
                                        <a:pt x="490" y="564"/>
                                      </a:lnTo>
                                      <a:lnTo>
                                        <a:pt x="483" y="562"/>
                                      </a:lnTo>
                                      <a:lnTo>
                                        <a:pt x="477" y="559"/>
                                      </a:lnTo>
                                      <a:lnTo>
                                        <a:pt x="469" y="558"/>
                                      </a:lnTo>
                                      <a:lnTo>
                                        <a:pt x="463" y="555"/>
                                      </a:lnTo>
                                      <a:lnTo>
                                        <a:pt x="456" y="550"/>
                                      </a:lnTo>
                                      <a:lnTo>
                                        <a:pt x="450" y="546"/>
                                      </a:lnTo>
                                      <a:lnTo>
                                        <a:pt x="444" y="543"/>
                                      </a:lnTo>
                                      <a:lnTo>
                                        <a:pt x="438" y="537"/>
                                      </a:lnTo>
                                      <a:lnTo>
                                        <a:pt x="433" y="532"/>
                                      </a:lnTo>
                                      <a:lnTo>
                                        <a:pt x="427" y="526"/>
                                      </a:lnTo>
                                      <a:lnTo>
                                        <a:pt x="426" y="525"/>
                                      </a:lnTo>
                                      <a:lnTo>
                                        <a:pt x="426" y="523"/>
                                      </a:lnTo>
                                      <a:lnTo>
                                        <a:pt x="424" y="523"/>
                                      </a:lnTo>
                                      <a:lnTo>
                                        <a:pt x="424" y="522"/>
                                      </a:lnTo>
                                      <a:lnTo>
                                        <a:pt x="423" y="520"/>
                                      </a:lnTo>
                                      <a:lnTo>
                                        <a:pt x="421" y="519"/>
                                      </a:lnTo>
                                      <a:lnTo>
                                        <a:pt x="384" y="471"/>
                                      </a:lnTo>
                                      <a:lnTo>
                                        <a:pt x="382" y="469"/>
                                      </a:lnTo>
                                      <a:lnTo>
                                        <a:pt x="382" y="468"/>
                                      </a:lnTo>
                                      <a:lnTo>
                                        <a:pt x="381" y="468"/>
                                      </a:lnTo>
                                      <a:lnTo>
                                        <a:pt x="381" y="466"/>
                                      </a:lnTo>
                                      <a:lnTo>
                                        <a:pt x="379" y="465"/>
                                      </a:lnTo>
                                      <a:lnTo>
                                        <a:pt x="370" y="454"/>
                                      </a:lnTo>
                                      <a:lnTo>
                                        <a:pt x="361" y="445"/>
                                      </a:lnTo>
                                      <a:lnTo>
                                        <a:pt x="351" y="436"/>
                                      </a:lnTo>
                                      <a:lnTo>
                                        <a:pt x="340" y="427"/>
                                      </a:lnTo>
                                      <a:lnTo>
                                        <a:pt x="339" y="426"/>
                                      </a:lnTo>
                                      <a:lnTo>
                                        <a:pt x="337" y="426"/>
                                      </a:lnTo>
                                      <a:lnTo>
                                        <a:pt x="337" y="424"/>
                                      </a:lnTo>
                                      <a:lnTo>
                                        <a:pt x="336" y="424"/>
                                      </a:lnTo>
                                      <a:lnTo>
                                        <a:pt x="334" y="423"/>
                                      </a:lnTo>
                                      <a:lnTo>
                                        <a:pt x="328" y="418"/>
                                      </a:lnTo>
                                      <a:lnTo>
                                        <a:pt x="327" y="417"/>
                                      </a:lnTo>
                                      <a:lnTo>
                                        <a:pt x="325" y="415"/>
                                      </a:lnTo>
                                      <a:lnTo>
                                        <a:pt x="324" y="414"/>
                                      </a:lnTo>
                                      <a:lnTo>
                                        <a:pt x="322" y="414"/>
                                      </a:lnTo>
                                      <a:lnTo>
                                        <a:pt x="321" y="412"/>
                                      </a:lnTo>
                                      <a:lnTo>
                                        <a:pt x="319" y="411"/>
                                      </a:lnTo>
                                      <a:lnTo>
                                        <a:pt x="318" y="411"/>
                                      </a:lnTo>
                                      <a:lnTo>
                                        <a:pt x="316" y="409"/>
                                      </a:lnTo>
                                      <a:lnTo>
                                        <a:pt x="310" y="403"/>
                                      </a:lnTo>
                                      <a:lnTo>
                                        <a:pt x="304" y="397"/>
                                      </a:lnTo>
                                      <a:lnTo>
                                        <a:pt x="303" y="396"/>
                                      </a:lnTo>
                                      <a:lnTo>
                                        <a:pt x="301" y="394"/>
                                      </a:lnTo>
                                      <a:lnTo>
                                        <a:pt x="301" y="393"/>
                                      </a:lnTo>
                                      <a:lnTo>
                                        <a:pt x="300" y="391"/>
                                      </a:lnTo>
                                      <a:lnTo>
                                        <a:pt x="298" y="390"/>
                                      </a:lnTo>
                                      <a:lnTo>
                                        <a:pt x="297" y="388"/>
                                      </a:lnTo>
                                      <a:lnTo>
                                        <a:pt x="297" y="387"/>
                                      </a:lnTo>
                                      <a:lnTo>
                                        <a:pt x="295" y="385"/>
                                      </a:lnTo>
                                      <a:lnTo>
                                        <a:pt x="237" y="310"/>
                                      </a:lnTo>
                                      <a:lnTo>
                                        <a:pt x="184" y="243"/>
                                      </a:lnTo>
                                      <a:lnTo>
                                        <a:pt x="171" y="226"/>
                                      </a:lnTo>
                                      <a:lnTo>
                                        <a:pt x="163" y="217"/>
                                      </a:lnTo>
                                      <a:lnTo>
                                        <a:pt x="150" y="199"/>
                                      </a:lnTo>
                                      <a:lnTo>
                                        <a:pt x="78" y="106"/>
                                      </a:lnTo>
                                      <a:lnTo>
                                        <a:pt x="34" y="52"/>
                                      </a:lnTo>
                                      <a:lnTo>
                                        <a:pt x="34" y="51"/>
                                      </a:lnTo>
                                      <a:lnTo>
                                        <a:pt x="33" y="51"/>
                                      </a:lnTo>
                                      <a:lnTo>
                                        <a:pt x="33" y="49"/>
                                      </a:lnTo>
                                      <a:lnTo>
                                        <a:pt x="31" y="48"/>
                                      </a:lnTo>
                                      <a:lnTo>
                                        <a:pt x="31" y="46"/>
                                      </a:lnTo>
                                      <a:lnTo>
                                        <a:pt x="30" y="46"/>
                                      </a:lnTo>
                                      <a:lnTo>
                                        <a:pt x="22" y="34"/>
                                      </a:lnTo>
                                      <a:lnTo>
                                        <a:pt x="21" y="33"/>
                                      </a:lnTo>
                                      <a:lnTo>
                                        <a:pt x="21" y="31"/>
                                      </a:lnTo>
                                      <a:lnTo>
                                        <a:pt x="19" y="31"/>
                                      </a:lnTo>
                                      <a:lnTo>
                                        <a:pt x="19" y="30"/>
                                      </a:lnTo>
                                      <a:lnTo>
                                        <a:pt x="18" y="28"/>
                                      </a:lnTo>
                                      <a:lnTo>
                                        <a:pt x="10" y="16"/>
                                      </a:lnTo>
                                      <a:lnTo>
                                        <a:pt x="10" y="15"/>
                                      </a:lnTo>
                                      <a:lnTo>
                                        <a:pt x="9" y="15"/>
                                      </a:lnTo>
                                      <a:lnTo>
                                        <a:pt x="9" y="13"/>
                                      </a:lnTo>
                                      <a:lnTo>
                                        <a:pt x="7" y="12"/>
                                      </a:lnTo>
                                      <a:lnTo>
                                        <a:pt x="7" y="10"/>
                                      </a:lnTo>
                                      <a:lnTo>
                                        <a:pt x="0" y="1"/>
                                      </a:lnTo>
                                      <a:lnTo>
                                        <a:pt x="0" y="0"/>
                                      </a:lnTo>
                                    </a:path>
                                  </a:pathLst>
                                </a:custGeom>
                                <a:noFill/>
                                <a:ln w="22225">
                                  <a:solidFill>
                                    <a:schemeClr val="bg1"/>
                                  </a:solidFill>
                                  <a:prstDash val="dash"/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zh-TW" altLang="en-US"/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174" name="Freeform 17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3195638" y="750888"/>
                              <a:ext cx="639762" cy="1319212"/>
                            </a:xfrm>
                            <a:custGeom>
                              <a:avLst/>
                              <a:gdLst>
                                <a:gd name="T0" fmla="*/ 2147483646 w 1209"/>
                                <a:gd name="T1" fmla="*/ 2147483646 h 2494"/>
                                <a:gd name="T2" fmla="*/ 2147483646 w 1209"/>
                                <a:gd name="T3" fmla="*/ 2147483646 h 2494"/>
                                <a:gd name="T4" fmla="*/ 2147483646 w 1209"/>
                                <a:gd name="T5" fmla="*/ 2147483646 h 2494"/>
                                <a:gd name="T6" fmla="*/ 2147483646 w 1209"/>
                                <a:gd name="T7" fmla="*/ 2147483646 h 2494"/>
                                <a:gd name="T8" fmla="*/ 2147483646 w 1209"/>
                                <a:gd name="T9" fmla="*/ 2147483646 h 2494"/>
                                <a:gd name="T10" fmla="*/ 2147483646 w 1209"/>
                                <a:gd name="T11" fmla="*/ 2147483646 h 2494"/>
                                <a:gd name="T12" fmla="*/ 2147483646 w 1209"/>
                                <a:gd name="T13" fmla="*/ 2147483646 h 2494"/>
                                <a:gd name="T14" fmla="*/ 2147483646 w 1209"/>
                                <a:gd name="T15" fmla="*/ 2147483646 h 2494"/>
                                <a:gd name="T16" fmla="*/ 2147483646 w 1209"/>
                                <a:gd name="T17" fmla="*/ 2147483646 h 2494"/>
                                <a:gd name="T18" fmla="*/ 2147483646 w 1209"/>
                                <a:gd name="T19" fmla="*/ 2147483646 h 2494"/>
                                <a:gd name="T20" fmla="*/ 2147483646 w 1209"/>
                                <a:gd name="T21" fmla="*/ 2147483646 h 2494"/>
                                <a:gd name="T22" fmla="*/ 2147483646 w 1209"/>
                                <a:gd name="T23" fmla="*/ 2147483646 h 2494"/>
                                <a:gd name="T24" fmla="*/ 2147483646 w 1209"/>
                                <a:gd name="T25" fmla="*/ 2147483646 h 2494"/>
                                <a:gd name="T26" fmla="*/ 2147483646 w 1209"/>
                                <a:gd name="T27" fmla="*/ 2147483646 h 2494"/>
                                <a:gd name="T28" fmla="*/ 2147483646 w 1209"/>
                                <a:gd name="T29" fmla="*/ 2147483646 h 2494"/>
                                <a:gd name="T30" fmla="*/ 2147483646 w 1209"/>
                                <a:gd name="T31" fmla="*/ 2147483646 h 2494"/>
                                <a:gd name="T32" fmla="*/ 2147483646 w 1209"/>
                                <a:gd name="T33" fmla="*/ 2147483646 h 2494"/>
                                <a:gd name="T34" fmla="*/ 2147483646 w 1209"/>
                                <a:gd name="T35" fmla="*/ 2147483646 h 2494"/>
                                <a:gd name="T36" fmla="*/ 2147483646 w 1209"/>
                                <a:gd name="T37" fmla="*/ 2147483646 h 2494"/>
                                <a:gd name="T38" fmla="*/ 2147483646 w 1209"/>
                                <a:gd name="T39" fmla="*/ 2147483646 h 2494"/>
                                <a:gd name="T40" fmla="*/ 2147483646 w 1209"/>
                                <a:gd name="T41" fmla="*/ 2147483646 h 2494"/>
                                <a:gd name="T42" fmla="*/ 2147483646 w 1209"/>
                                <a:gd name="T43" fmla="*/ 2147483646 h 2494"/>
                                <a:gd name="T44" fmla="*/ 2147483646 w 1209"/>
                                <a:gd name="T45" fmla="*/ 2147483646 h 2494"/>
                                <a:gd name="T46" fmla="*/ 2147483646 w 1209"/>
                                <a:gd name="T47" fmla="*/ 2147483646 h 2494"/>
                                <a:gd name="T48" fmla="*/ 2147483646 w 1209"/>
                                <a:gd name="T49" fmla="*/ 2147483646 h 2494"/>
                                <a:gd name="T50" fmla="*/ 2147483646 w 1209"/>
                                <a:gd name="T51" fmla="*/ 2147483646 h 2494"/>
                                <a:gd name="T52" fmla="*/ 2147483646 w 1209"/>
                                <a:gd name="T53" fmla="*/ 2147483646 h 2494"/>
                                <a:gd name="T54" fmla="*/ 2147483646 w 1209"/>
                                <a:gd name="T55" fmla="*/ 2147483646 h 2494"/>
                                <a:gd name="T56" fmla="*/ 2147483646 w 1209"/>
                                <a:gd name="T57" fmla="*/ 2147483646 h 2494"/>
                                <a:gd name="T58" fmla="*/ 2147483646 w 1209"/>
                                <a:gd name="T59" fmla="*/ 2147483646 h 2494"/>
                                <a:gd name="T60" fmla="*/ 2147483646 w 1209"/>
                                <a:gd name="T61" fmla="*/ 2147483646 h 2494"/>
                                <a:gd name="T62" fmla="*/ 2147483646 w 1209"/>
                                <a:gd name="T63" fmla="*/ 2147483646 h 2494"/>
                                <a:gd name="T64" fmla="*/ 2147483646 w 1209"/>
                                <a:gd name="T65" fmla="*/ 2147483646 h 2494"/>
                                <a:gd name="T66" fmla="*/ 2147483646 w 1209"/>
                                <a:gd name="T67" fmla="*/ 2147483646 h 2494"/>
                                <a:gd name="T68" fmla="*/ 2147483646 w 1209"/>
                                <a:gd name="T69" fmla="*/ 2147483646 h 2494"/>
                                <a:gd name="T70" fmla="*/ 2147483646 w 1209"/>
                                <a:gd name="T71" fmla="*/ 2147483646 h 2494"/>
                                <a:gd name="T72" fmla="*/ 2147483646 w 1209"/>
                                <a:gd name="T73" fmla="*/ 2147483646 h 2494"/>
                                <a:gd name="T74" fmla="*/ 2147483646 w 1209"/>
                                <a:gd name="T75" fmla="*/ 2147483646 h 2494"/>
                                <a:gd name="T76" fmla="*/ 2147483646 w 1209"/>
                                <a:gd name="T77" fmla="*/ 2147483646 h 2494"/>
                                <a:gd name="T78" fmla="*/ 2147483646 w 1209"/>
                                <a:gd name="T79" fmla="*/ 2147483646 h 2494"/>
                                <a:gd name="T80" fmla="*/ 2147483646 w 1209"/>
                                <a:gd name="T81" fmla="*/ 2147483646 h 2494"/>
                                <a:gd name="T82" fmla="*/ 2147483646 w 1209"/>
                                <a:gd name="T83" fmla="*/ 2147483646 h 2494"/>
                                <a:gd name="T84" fmla="*/ 2147483646 w 1209"/>
                                <a:gd name="T85" fmla="*/ 2147483646 h 2494"/>
                                <a:gd name="T86" fmla="*/ 2147483646 w 1209"/>
                                <a:gd name="T87" fmla="*/ 2147483646 h 2494"/>
                                <a:gd name="T88" fmla="*/ 2147483646 w 1209"/>
                                <a:gd name="T89" fmla="*/ 2147483646 h 2494"/>
                                <a:gd name="T90" fmla="*/ 2147483646 w 1209"/>
                                <a:gd name="T91" fmla="*/ 2147483646 h 2494"/>
                                <a:gd name="T92" fmla="*/ 2147483646 w 1209"/>
                                <a:gd name="T93" fmla="*/ 2147483646 h 2494"/>
                                <a:gd name="T94" fmla="*/ 2147483646 w 1209"/>
                                <a:gd name="T95" fmla="*/ 2147483646 h 2494"/>
                                <a:gd name="T96" fmla="*/ 2147483646 w 1209"/>
                                <a:gd name="T97" fmla="*/ 2147483646 h 2494"/>
                                <a:gd name="T98" fmla="*/ 2147483646 w 1209"/>
                                <a:gd name="T99" fmla="*/ 2147483646 h 2494"/>
                                <a:gd name="T100" fmla="*/ 2147483646 w 1209"/>
                                <a:gd name="T101" fmla="*/ 2147483646 h 2494"/>
                                <a:gd name="T102" fmla="*/ 2147483646 w 1209"/>
                                <a:gd name="T103" fmla="*/ 2147483646 h 2494"/>
                                <a:gd name="T104" fmla="*/ 2147483646 w 1209"/>
                                <a:gd name="T105" fmla="*/ 2147483646 h 2494"/>
                                <a:gd name="T106" fmla="*/ 0 60000 65536"/>
                                <a:gd name="T107" fmla="*/ 0 60000 65536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w 1209"/>
                                <a:gd name="T160" fmla="*/ 0 h 2494"/>
                                <a:gd name="T161" fmla="*/ 1209 w 1209"/>
                                <a:gd name="T162" fmla="*/ 2494 h 2494"/>
                              </a:gdLst>
                              <a:ahLst/>
                              <a:cxnLst>
                                <a:cxn ang="T106">
                                  <a:pos x="T0" y="T1"/>
                                </a:cxn>
                                <a:cxn ang="T107">
                                  <a:pos x="T2" y="T3"/>
                                </a:cxn>
                                <a:cxn ang="T108">
                                  <a:pos x="T4" y="T5"/>
                                </a:cxn>
                                <a:cxn ang="T109">
                                  <a:pos x="T6" y="T7"/>
                                </a:cxn>
                                <a:cxn ang="T110">
                                  <a:pos x="T8" y="T9"/>
                                </a:cxn>
                                <a:cxn ang="T111">
                                  <a:pos x="T10" y="T11"/>
                                </a:cxn>
                                <a:cxn ang="T112">
                                  <a:pos x="T12" y="T13"/>
                                </a:cxn>
                                <a:cxn ang="T113">
                                  <a:pos x="T14" y="T15"/>
                                </a:cxn>
                                <a:cxn ang="T114">
                                  <a:pos x="T16" y="T17"/>
                                </a:cxn>
                                <a:cxn ang="T115">
                                  <a:pos x="T18" y="T19"/>
                                </a:cxn>
                                <a:cxn ang="T116">
                                  <a:pos x="T20" y="T21"/>
                                </a:cxn>
                                <a:cxn ang="T117">
                                  <a:pos x="T22" y="T23"/>
                                </a:cxn>
                                <a:cxn ang="T118">
                                  <a:pos x="T24" y="T25"/>
                                </a:cxn>
                                <a:cxn ang="T119">
                                  <a:pos x="T26" y="T27"/>
                                </a:cxn>
                                <a:cxn ang="T120">
                                  <a:pos x="T28" y="T29"/>
                                </a:cxn>
                                <a:cxn ang="T121">
                                  <a:pos x="T30" y="T31"/>
                                </a:cxn>
                                <a:cxn ang="T122">
                                  <a:pos x="T32" y="T33"/>
                                </a:cxn>
                                <a:cxn ang="T123">
                                  <a:pos x="T34" y="T35"/>
                                </a:cxn>
                                <a:cxn ang="T124">
                                  <a:pos x="T36" y="T37"/>
                                </a:cxn>
                                <a:cxn ang="T125">
                                  <a:pos x="T38" y="T39"/>
                                </a:cxn>
                                <a:cxn ang="T126">
                                  <a:pos x="T40" y="T41"/>
                                </a:cxn>
                                <a:cxn ang="T127">
                                  <a:pos x="T42" y="T43"/>
                                </a:cxn>
                                <a:cxn ang="T128">
                                  <a:pos x="T44" y="T45"/>
                                </a:cxn>
                                <a:cxn ang="T129">
                                  <a:pos x="T46" y="T47"/>
                                </a:cxn>
                                <a:cxn ang="T130">
                                  <a:pos x="T48" y="T49"/>
                                </a:cxn>
                                <a:cxn ang="T131">
                                  <a:pos x="T50" y="T51"/>
                                </a:cxn>
                                <a:cxn ang="T132">
                                  <a:pos x="T52" y="T53"/>
                                </a:cxn>
                                <a:cxn ang="T133">
                                  <a:pos x="T54" y="T55"/>
                                </a:cxn>
                                <a:cxn ang="T134">
                                  <a:pos x="T56" y="T57"/>
                                </a:cxn>
                                <a:cxn ang="T135">
                                  <a:pos x="T58" y="T59"/>
                                </a:cxn>
                                <a:cxn ang="T136">
                                  <a:pos x="T60" y="T61"/>
                                </a:cxn>
                                <a:cxn ang="T137">
                                  <a:pos x="T62" y="T63"/>
                                </a:cxn>
                                <a:cxn ang="T138">
                                  <a:pos x="T64" y="T65"/>
                                </a:cxn>
                                <a:cxn ang="T139">
                                  <a:pos x="T66" y="T67"/>
                                </a:cxn>
                                <a:cxn ang="T140">
                                  <a:pos x="T68" y="T69"/>
                                </a:cxn>
                                <a:cxn ang="T141">
                                  <a:pos x="T70" y="T71"/>
                                </a:cxn>
                                <a:cxn ang="T142">
                                  <a:pos x="T72" y="T73"/>
                                </a:cxn>
                                <a:cxn ang="T143">
                                  <a:pos x="T74" y="T75"/>
                                </a:cxn>
                                <a:cxn ang="T144">
                                  <a:pos x="T76" y="T77"/>
                                </a:cxn>
                                <a:cxn ang="T145">
                                  <a:pos x="T78" y="T79"/>
                                </a:cxn>
                                <a:cxn ang="T146">
                                  <a:pos x="T80" y="T81"/>
                                </a:cxn>
                                <a:cxn ang="T147">
                                  <a:pos x="T82" y="T83"/>
                                </a:cxn>
                                <a:cxn ang="T148">
                                  <a:pos x="T84" y="T85"/>
                                </a:cxn>
                                <a:cxn ang="T149">
                                  <a:pos x="T86" y="T87"/>
                                </a:cxn>
                                <a:cxn ang="T150">
                                  <a:pos x="T88" y="T89"/>
                                </a:cxn>
                                <a:cxn ang="T151">
                                  <a:pos x="T90" y="T91"/>
                                </a:cxn>
                                <a:cxn ang="T152">
                                  <a:pos x="T92" y="T93"/>
                                </a:cxn>
                                <a:cxn ang="T153">
                                  <a:pos x="T94" y="T95"/>
                                </a:cxn>
                                <a:cxn ang="T154">
                                  <a:pos x="T96" y="T97"/>
                                </a:cxn>
                                <a:cxn ang="T155">
                                  <a:pos x="T98" y="T99"/>
                                </a:cxn>
                                <a:cxn ang="T156">
                                  <a:pos x="T100" y="T101"/>
                                </a:cxn>
                                <a:cxn ang="T157">
                                  <a:pos x="T102" y="T103"/>
                                </a:cxn>
                                <a:cxn ang="T158">
                                  <a:pos x="T104" y="T105"/>
                                </a:cxn>
                              </a:cxnLst>
                              <a:rect l="T159" t="T160" r="T161" b="T162"/>
                              <a:pathLst>
                                <a:path w="1209" h="2494">
                                  <a:moveTo>
                                    <a:pt x="1209" y="2494"/>
                                  </a:moveTo>
                                  <a:lnTo>
                                    <a:pt x="1207" y="2491"/>
                                  </a:lnTo>
                                  <a:lnTo>
                                    <a:pt x="1207" y="2490"/>
                                  </a:lnTo>
                                  <a:lnTo>
                                    <a:pt x="1206" y="2490"/>
                                  </a:lnTo>
                                  <a:lnTo>
                                    <a:pt x="1206" y="2488"/>
                                  </a:lnTo>
                                  <a:lnTo>
                                    <a:pt x="1206" y="2487"/>
                                  </a:lnTo>
                                  <a:lnTo>
                                    <a:pt x="1204" y="2485"/>
                                  </a:lnTo>
                                  <a:lnTo>
                                    <a:pt x="1201" y="2478"/>
                                  </a:lnTo>
                                  <a:lnTo>
                                    <a:pt x="1201" y="2476"/>
                                  </a:lnTo>
                                  <a:lnTo>
                                    <a:pt x="1201" y="2475"/>
                                  </a:lnTo>
                                  <a:lnTo>
                                    <a:pt x="1201" y="2473"/>
                                  </a:lnTo>
                                  <a:lnTo>
                                    <a:pt x="1200" y="2472"/>
                                  </a:lnTo>
                                  <a:lnTo>
                                    <a:pt x="1200" y="2470"/>
                                  </a:lnTo>
                                  <a:lnTo>
                                    <a:pt x="1200" y="2469"/>
                                  </a:lnTo>
                                  <a:lnTo>
                                    <a:pt x="1198" y="2466"/>
                                  </a:lnTo>
                                  <a:lnTo>
                                    <a:pt x="1198" y="2464"/>
                                  </a:lnTo>
                                  <a:lnTo>
                                    <a:pt x="1198" y="2463"/>
                                  </a:lnTo>
                                  <a:lnTo>
                                    <a:pt x="1197" y="2461"/>
                                  </a:lnTo>
                                  <a:lnTo>
                                    <a:pt x="1197" y="2460"/>
                                  </a:lnTo>
                                  <a:lnTo>
                                    <a:pt x="1197" y="2458"/>
                                  </a:lnTo>
                                  <a:lnTo>
                                    <a:pt x="1195" y="2452"/>
                                  </a:lnTo>
                                  <a:lnTo>
                                    <a:pt x="1194" y="2445"/>
                                  </a:lnTo>
                                  <a:lnTo>
                                    <a:pt x="1194" y="2443"/>
                                  </a:lnTo>
                                  <a:lnTo>
                                    <a:pt x="1194" y="2442"/>
                                  </a:lnTo>
                                  <a:lnTo>
                                    <a:pt x="1194" y="2440"/>
                                  </a:lnTo>
                                  <a:lnTo>
                                    <a:pt x="1194" y="2439"/>
                                  </a:lnTo>
                                  <a:lnTo>
                                    <a:pt x="1194" y="2437"/>
                                  </a:lnTo>
                                  <a:lnTo>
                                    <a:pt x="1194" y="2434"/>
                                  </a:lnTo>
                                  <a:lnTo>
                                    <a:pt x="1194" y="2433"/>
                                  </a:lnTo>
                                  <a:lnTo>
                                    <a:pt x="1194" y="2431"/>
                                  </a:lnTo>
                                  <a:lnTo>
                                    <a:pt x="1194" y="2430"/>
                                  </a:lnTo>
                                  <a:lnTo>
                                    <a:pt x="1192" y="2428"/>
                                  </a:lnTo>
                                  <a:lnTo>
                                    <a:pt x="1192" y="2427"/>
                                  </a:lnTo>
                                  <a:lnTo>
                                    <a:pt x="1192" y="2425"/>
                                  </a:lnTo>
                                  <a:lnTo>
                                    <a:pt x="1192" y="2424"/>
                                  </a:lnTo>
                                  <a:lnTo>
                                    <a:pt x="1191" y="2418"/>
                                  </a:lnTo>
                                  <a:lnTo>
                                    <a:pt x="1191" y="2416"/>
                                  </a:lnTo>
                                  <a:lnTo>
                                    <a:pt x="1191" y="2415"/>
                                  </a:lnTo>
                                  <a:lnTo>
                                    <a:pt x="1191" y="2413"/>
                                  </a:lnTo>
                                  <a:lnTo>
                                    <a:pt x="1189" y="2412"/>
                                  </a:lnTo>
                                  <a:lnTo>
                                    <a:pt x="1189" y="2410"/>
                                  </a:lnTo>
                                  <a:lnTo>
                                    <a:pt x="1189" y="2409"/>
                                  </a:lnTo>
                                  <a:lnTo>
                                    <a:pt x="1188" y="2407"/>
                                  </a:lnTo>
                                  <a:lnTo>
                                    <a:pt x="1188" y="2403"/>
                                  </a:lnTo>
                                  <a:lnTo>
                                    <a:pt x="1186" y="2403"/>
                                  </a:lnTo>
                                  <a:lnTo>
                                    <a:pt x="1186" y="2401"/>
                                  </a:lnTo>
                                  <a:lnTo>
                                    <a:pt x="1186" y="2400"/>
                                  </a:lnTo>
                                  <a:lnTo>
                                    <a:pt x="1186" y="2398"/>
                                  </a:lnTo>
                                  <a:lnTo>
                                    <a:pt x="1185" y="2397"/>
                                  </a:lnTo>
                                  <a:lnTo>
                                    <a:pt x="1185" y="2395"/>
                                  </a:lnTo>
                                  <a:lnTo>
                                    <a:pt x="1185" y="2394"/>
                                  </a:lnTo>
                                  <a:lnTo>
                                    <a:pt x="1183" y="2389"/>
                                  </a:lnTo>
                                  <a:lnTo>
                                    <a:pt x="1183" y="2388"/>
                                  </a:lnTo>
                                  <a:lnTo>
                                    <a:pt x="1183" y="2386"/>
                                  </a:lnTo>
                                  <a:lnTo>
                                    <a:pt x="1183" y="2385"/>
                                  </a:lnTo>
                                  <a:lnTo>
                                    <a:pt x="1183" y="2383"/>
                                  </a:lnTo>
                                  <a:lnTo>
                                    <a:pt x="1183" y="2382"/>
                                  </a:lnTo>
                                  <a:lnTo>
                                    <a:pt x="1182" y="2382"/>
                                  </a:lnTo>
                                  <a:lnTo>
                                    <a:pt x="1182" y="2380"/>
                                  </a:lnTo>
                                  <a:lnTo>
                                    <a:pt x="1182" y="2379"/>
                                  </a:lnTo>
                                  <a:lnTo>
                                    <a:pt x="1176" y="2308"/>
                                  </a:lnTo>
                                  <a:lnTo>
                                    <a:pt x="1171" y="2274"/>
                                  </a:lnTo>
                                  <a:lnTo>
                                    <a:pt x="1168" y="2235"/>
                                  </a:lnTo>
                                  <a:lnTo>
                                    <a:pt x="1167" y="2220"/>
                                  </a:lnTo>
                                  <a:lnTo>
                                    <a:pt x="1164" y="2202"/>
                                  </a:lnTo>
                                  <a:lnTo>
                                    <a:pt x="1162" y="2184"/>
                                  </a:lnTo>
                                  <a:lnTo>
                                    <a:pt x="1162" y="2172"/>
                                  </a:lnTo>
                                  <a:lnTo>
                                    <a:pt x="1161" y="2166"/>
                                  </a:lnTo>
                                  <a:lnTo>
                                    <a:pt x="1159" y="2161"/>
                                  </a:lnTo>
                                  <a:lnTo>
                                    <a:pt x="1159" y="2157"/>
                                  </a:lnTo>
                                  <a:lnTo>
                                    <a:pt x="1158" y="2154"/>
                                  </a:lnTo>
                                  <a:lnTo>
                                    <a:pt x="1156" y="2151"/>
                                  </a:lnTo>
                                  <a:lnTo>
                                    <a:pt x="1156" y="2149"/>
                                  </a:lnTo>
                                  <a:lnTo>
                                    <a:pt x="1155" y="2146"/>
                                  </a:lnTo>
                                  <a:lnTo>
                                    <a:pt x="1153" y="2145"/>
                                  </a:lnTo>
                                  <a:lnTo>
                                    <a:pt x="1152" y="2142"/>
                                  </a:lnTo>
                                  <a:lnTo>
                                    <a:pt x="1149" y="2140"/>
                                  </a:lnTo>
                                  <a:lnTo>
                                    <a:pt x="1146" y="2136"/>
                                  </a:lnTo>
                                  <a:lnTo>
                                    <a:pt x="1141" y="2133"/>
                                  </a:lnTo>
                                  <a:lnTo>
                                    <a:pt x="1138" y="2130"/>
                                  </a:lnTo>
                                  <a:lnTo>
                                    <a:pt x="1075" y="2080"/>
                                  </a:lnTo>
                                  <a:lnTo>
                                    <a:pt x="1074" y="2079"/>
                                  </a:lnTo>
                                  <a:lnTo>
                                    <a:pt x="1072" y="2077"/>
                                  </a:lnTo>
                                  <a:lnTo>
                                    <a:pt x="1071" y="2077"/>
                                  </a:lnTo>
                                  <a:lnTo>
                                    <a:pt x="1071" y="2076"/>
                                  </a:lnTo>
                                  <a:lnTo>
                                    <a:pt x="1069" y="2076"/>
                                  </a:lnTo>
                                  <a:lnTo>
                                    <a:pt x="1069" y="2074"/>
                                  </a:lnTo>
                                  <a:lnTo>
                                    <a:pt x="1062" y="2068"/>
                                  </a:lnTo>
                                  <a:lnTo>
                                    <a:pt x="1060" y="2068"/>
                                  </a:lnTo>
                                  <a:lnTo>
                                    <a:pt x="1060" y="2067"/>
                                  </a:lnTo>
                                  <a:lnTo>
                                    <a:pt x="1059" y="2067"/>
                                  </a:lnTo>
                                  <a:lnTo>
                                    <a:pt x="1059" y="2065"/>
                                  </a:lnTo>
                                  <a:lnTo>
                                    <a:pt x="1057" y="2065"/>
                                  </a:lnTo>
                                  <a:lnTo>
                                    <a:pt x="1057" y="2064"/>
                                  </a:lnTo>
                                  <a:lnTo>
                                    <a:pt x="1056" y="2064"/>
                                  </a:lnTo>
                                  <a:lnTo>
                                    <a:pt x="771" y="1812"/>
                                  </a:lnTo>
                                  <a:lnTo>
                                    <a:pt x="769" y="1812"/>
                                  </a:lnTo>
                                  <a:lnTo>
                                    <a:pt x="769" y="1810"/>
                                  </a:lnTo>
                                  <a:lnTo>
                                    <a:pt x="768" y="1810"/>
                                  </a:lnTo>
                                  <a:lnTo>
                                    <a:pt x="768" y="1809"/>
                                  </a:lnTo>
                                  <a:lnTo>
                                    <a:pt x="766" y="1809"/>
                                  </a:lnTo>
                                  <a:lnTo>
                                    <a:pt x="766" y="1807"/>
                                  </a:lnTo>
                                  <a:lnTo>
                                    <a:pt x="765" y="1807"/>
                                  </a:lnTo>
                                  <a:lnTo>
                                    <a:pt x="765" y="1806"/>
                                  </a:lnTo>
                                  <a:lnTo>
                                    <a:pt x="760" y="1801"/>
                                  </a:lnTo>
                                  <a:lnTo>
                                    <a:pt x="759" y="1801"/>
                                  </a:lnTo>
                                  <a:lnTo>
                                    <a:pt x="757" y="1800"/>
                                  </a:lnTo>
                                  <a:lnTo>
                                    <a:pt x="756" y="1798"/>
                                  </a:lnTo>
                                  <a:lnTo>
                                    <a:pt x="754" y="1797"/>
                                  </a:lnTo>
                                  <a:lnTo>
                                    <a:pt x="457" y="1512"/>
                                  </a:lnTo>
                                  <a:lnTo>
                                    <a:pt x="457" y="1510"/>
                                  </a:lnTo>
                                  <a:lnTo>
                                    <a:pt x="456" y="1510"/>
                                  </a:lnTo>
                                  <a:lnTo>
                                    <a:pt x="456" y="1509"/>
                                  </a:lnTo>
                                  <a:lnTo>
                                    <a:pt x="454" y="1509"/>
                                  </a:lnTo>
                                  <a:lnTo>
                                    <a:pt x="454" y="1507"/>
                                  </a:lnTo>
                                  <a:lnTo>
                                    <a:pt x="453" y="1507"/>
                                  </a:lnTo>
                                  <a:lnTo>
                                    <a:pt x="453" y="1506"/>
                                  </a:lnTo>
                                  <a:lnTo>
                                    <a:pt x="451" y="1506"/>
                                  </a:lnTo>
                                  <a:lnTo>
                                    <a:pt x="448" y="1501"/>
                                  </a:lnTo>
                                  <a:lnTo>
                                    <a:pt x="445" y="1497"/>
                                  </a:lnTo>
                                  <a:lnTo>
                                    <a:pt x="441" y="1492"/>
                                  </a:lnTo>
                                  <a:lnTo>
                                    <a:pt x="438" y="1488"/>
                                  </a:lnTo>
                                  <a:lnTo>
                                    <a:pt x="436" y="1482"/>
                                  </a:lnTo>
                                  <a:lnTo>
                                    <a:pt x="433" y="1477"/>
                                  </a:lnTo>
                                  <a:lnTo>
                                    <a:pt x="432" y="1473"/>
                                  </a:lnTo>
                                  <a:lnTo>
                                    <a:pt x="430" y="1467"/>
                                  </a:lnTo>
                                  <a:lnTo>
                                    <a:pt x="429" y="1461"/>
                                  </a:lnTo>
                                  <a:lnTo>
                                    <a:pt x="427" y="1459"/>
                                  </a:lnTo>
                                  <a:lnTo>
                                    <a:pt x="427" y="1458"/>
                                  </a:lnTo>
                                  <a:lnTo>
                                    <a:pt x="427" y="1456"/>
                                  </a:lnTo>
                                  <a:lnTo>
                                    <a:pt x="427" y="1455"/>
                                  </a:lnTo>
                                  <a:lnTo>
                                    <a:pt x="427" y="1453"/>
                                  </a:lnTo>
                                  <a:lnTo>
                                    <a:pt x="279" y="621"/>
                                  </a:lnTo>
                                  <a:lnTo>
                                    <a:pt x="279" y="619"/>
                                  </a:lnTo>
                                  <a:lnTo>
                                    <a:pt x="279" y="618"/>
                                  </a:lnTo>
                                  <a:lnTo>
                                    <a:pt x="279" y="616"/>
                                  </a:lnTo>
                                  <a:lnTo>
                                    <a:pt x="277" y="616"/>
                                  </a:lnTo>
                                  <a:lnTo>
                                    <a:pt x="277" y="615"/>
                                  </a:lnTo>
                                  <a:lnTo>
                                    <a:pt x="277" y="613"/>
                                  </a:lnTo>
                                  <a:lnTo>
                                    <a:pt x="277" y="612"/>
                                  </a:lnTo>
                                  <a:lnTo>
                                    <a:pt x="277" y="610"/>
                                  </a:lnTo>
                                  <a:lnTo>
                                    <a:pt x="277" y="609"/>
                                  </a:lnTo>
                                  <a:lnTo>
                                    <a:pt x="274" y="603"/>
                                  </a:lnTo>
                                  <a:lnTo>
                                    <a:pt x="273" y="595"/>
                                  </a:lnTo>
                                  <a:lnTo>
                                    <a:pt x="270" y="589"/>
                                  </a:lnTo>
                                  <a:lnTo>
                                    <a:pt x="268" y="588"/>
                                  </a:lnTo>
                                  <a:lnTo>
                                    <a:pt x="268" y="586"/>
                                  </a:lnTo>
                                  <a:lnTo>
                                    <a:pt x="267" y="585"/>
                                  </a:lnTo>
                                  <a:lnTo>
                                    <a:pt x="267" y="583"/>
                                  </a:lnTo>
                                  <a:lnTo>
                                    <a:pt x="265" y="582"/>
                                  </a:lnTo>
                                  <a:lnTo>
                                    <a:pt x="265" y="580"/>
                                  </a:lnTo>
                                  <a:lnTo>
                                    <a:pt x="264" y="579"/>
                                  </a:lnTo>
                                  <a:lnTo>
                                    <a:pt x="256" y="565"/>
                                  </a:lnTo>
                                  <a:lnTo>
                                    <a:pt x="250" y="553"/>
                                  </a:lnTo>
                                  <a:lnTo>
                                    <a:pt x="205" y="463"/>
                                  </a:lnTo>
                                  <a:lnTo>
                                    <a:pt x="205" y="462"/>
                                  </a:lnTo>
                                  <a:lnTo>
                                    <a:pt x="204" y="462"/>
                                  </a:lnTo>
                                  <a:lnTo>
                                    <a:pt x="204" y="460"/>
                                  </a:lnTo>
                                  <a:lnTo>
                                    <a:pt x="195" y="442"/>
                                  </a:lnTo>
                                  <a:lnTo>
                                    <a:pt x="189" y="424"/>
                                  </a:lnTo>
                                  <a:lnTo>
                                    <a:pt x="189" y="423"/>
                                  </a:lnTo>
                                  <a:lnTo>
                                    <a:pt x="187" y="421"/>
                                  </a:lnTo>
                                  <a:lnTo>
                                    <a:pt x="187" y="420"/>
                                  </a:lnTo>
                                  <a:lnTo>
                                    <a:pt x="178" y="391"/>
                                  </a:lnTo>
                                  <a:lnTo>
                                    <a:pt x="177" y="390"/>
                                  </a:lnTo>
                                  <a:lnTo>
                                    <a:pt x="177" y="388"/>
                                  </a:lnTo>
                                  <a:lnTo>
                                    <a:pt x="177" y="387"/>
                                  </a:lnTo>
                                  <a:lnTo>
                                    <a:pt x="175" y="385"/>
                                  </a:lnTo>
                                  <a:lnTo>
                                    <a:pt x="175" y="384"/>
                                  </a:lnTo>
                                  <a:lnTo>
                                    <a:pt x="172" y="373"/>
                                  </a:lnTo>
                                  <a:lnTo>
                                    <a:pt x="171" y="363"/>
                                  </a:lnTo>
                                  <a:lnTo>
                                    <a:pt x="168" y="352"/>
                                  </a:lnTo>
                                  <a:lnTo>
                                    <a:pt x="168" y="351"/>
                                  </a:lnTo>
                                  <a:lnTo>
                                    <a:pt x="168" y="349"/>
                                  </a:lnTo>
                                  <a:lnTo>
                                    <a:pt x="168" y="348"/>
                                  </a:lnTo>
                                  <a:lnTo>
                                    <a:pt x="168" y="346"/>
                                  </a:lnTo>
                                  <a:lnTo>
                                    <a:pt x="168" y="345"/>
                                  </a:lnTo>
                                  <a:lnTo>
                                    <a:pt x="166" y="340"/>
                                  </a:lnTo>
                                  <a:lnTo>
                                    <a:pt x="166" y="339"/>
                                  </a:lnTo>
                                  <a:lnTo>
                                    <a:pt x="166" y="337"/>
                                  </a:lnTo>
                                  <a:lnTo>
                                    <a:pt x="166" y="336"/>
                                  </a:lnTo>
                                  <a:lnTo>
                                    <a:pt x="166" y="334"/>
                                  </a:lnTo>
                                  <a:lnTo>
                                    <a:pt x="166" y="333"/>
                                  </a:lnTo>
                                  <a:lnTo>
                                    <a:pt x="165" y="331"/>
                                  </a:lnTo>
                                  <a:lnTo>
                                    <a:pt x="163" y="319"/>
                                  </a:lnTo>
                                  <a:lnTo>
                                    <a:pt x="160" y="307"/>
                                  </a:lnTo>
                                  <a:lnTo>
                                    <a:pt x="157" y="297"/>
                                  </a:lnTo>
                                  <a:lnTo>
                                    <a:pt x="156" y="295"/>
                                  </a:lnTo>
                                  <a:lnTo>
                                    <a:pt x="156" y="294"/>
                                  </a:lnTo>
                                  <a:lnTo>
                                    <a:pt x="156" y="292"/>
                                  </a:lnTo>
                                  <a:lnTo>
                                    <a:pt x="154" y="292"/>
                                  </a:lnTo>
                                  <a:lnTo>
                                    <a:pt x="154" y="291"/>
                                  </a:lnTo>
                                  <a:lnTo>
                                    <a:pt x="154" y="289"/>
                                  </a:lnTo>
                                  <a:lnTo>
                                    <a:pt x="153" y="288"/>
                                  </a:lnTo>
                                  <a:lnTo>
                                    <a:pt x="99" y="145"/>
                                  </a:lnTo>
                                  <a:lnTo>
                                    <a:pt x="99" y="144"/>
                                  </a:lnTo>
                                  <a:lnTo>
                                    <a:pt x="99" y="142"/>
                                  </a:lnTo>
                                  <a:lnTo>
                                    <a:pt x="97" y="142"/>
                                  </a:lnTo>
                                  <a:lnTo>
                                    <a:pt x="97" y="141"/>
                                  </a:lnTo>
                                  <a:lnTo>
                                    <a:pt x="97" y="139"/>
                                  </a:lnTo>
                                  <a:lnTo>
                                    <a:pt x="91" y="126"/>
                                  </a:lnTo>
                                  <a:lnTo>
                                    <a:pt x="85" y="114"/>
                                  </a:lnTo>
                                  <a:lnTo>
                                    <a:pt x="78" y="102"/>
                                  </a:lnTo>
                                  <a:lnTo>
                                    <a:pt x="70" y="91"/>
                                  </a:lnTo>
                                  <a:lnTo>
                                    <a:pt x="69" y="90"/>
                                  </a:lnTo>
                                  <a:lnTo>
                                    <a:pt x="69" y="88"/>
                                  </a:lnTo>
                                  <a:lnTo>
                                    <a:pt x="67" y="88"/>
                                  </a:lnTo>
                                  <a:lnTo>
                                    <a:pt x="67" y="87"/>
                                  </a:lnTo>
                                  <a:lnTo>
                                    <a:pt x="66" y="85"/>
                                  </a:lnTo>
                                  <a:lnTo>
                                    <a:pt x="54" y="69"/>
                                  </a:lnTo>
                                  <a:lnTo>
                                    <a:pt x="28" y="37"/>
                                  </a:lnTo>
                                  <a:lnTo>
                                    <a:pt x="28" y="36"/>
                                  </a:lnTo>
                                  <a:lnTo>
                                    <a:pt x="27" y="34"/>
                                  </a:lnTo>
                                  <a:lnTo>
                                    <a:pt x="0" y="0"/>
                                  </a:lnTo>
                                </a:path>
                              </a:pathLst>
                            </a:custGeom>
                            <a:noFill/>
                            <a:ln w="38100" cap="sq">
                              <a:solidFill>
                                <a:srgbClr val="FF0000"/>
                              </a:solidFill>
                              <a:prstDash val="sysDash"/>
                              <a:bevel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zh-TW" altLang="en-US"/>
                            </a:p>
                          </p:txBody>
                        </p:sp>
                        <p:grpSp>
                          <p:nvGrpSpPr>
                            <p:cNvPr id="175" name="群組 17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470275" y="4083050"/>
                              <a:ext cx="1473200" cy="163513"/>
                              <a:chOff x="3470275" y="4083050"/>
                              <a:chExt cx="1473200" cy="163513"/>
                            </a:xfrm>
                          </p:grpSpPr>
                          <p:sp>
                            <p:nvSpPr>
                              <p:cNvPr id="176" name="Freeform 18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470275" y="4083050"/>
                                <a:ext cx="1473200" cy="163513"/>
                              </a:xfrm>
                              <a:custGeom>
                                <a:avLst/>
                                <a:gdLst>
                                  <a:gd name="T0" fmla="*/ 2147483646 w 2784"/>
                                  <a:gd name="T1" fmla="*/ 2147483646 h 308"/>
                                  <a:gd name="T2" fmla="*/ 2147483646 w 2784"/>
                                  <a:gd name="T3" fmla="*/ 2147483646 h 308"/>
                                  <a:gd name="T4" fmla="*/ 2147483646 w 2784"/>
                                  <a:gd name="T5" fmla="*/ 2147483646 h 308"/>
                                  <a:gd name="T6" fmla="*/ 2147483646 w 2784"/>
                                  <a:gd name="T7" fmla="*/ 2147483646 h 308"/>
                                  <a:gd name="T8" fmla="*/ 2147483646 w 2784"/>
                                  <a:gd name="T9" fmla="*/ 2147483646 h 308"/>
                                  <a:gd name="T10" fmla="*/ 2147483646 w 2784"/>
                                  <a:gd name="T11" fmla="*/ 2147483646 h 308"/>
                                  <a:gd name="T12" fmla="*/ 2147483646 w 2784"/>
                                  <a:gd name="T13" fmla="*/ 2147483646 h 308"/>
                                  <a:gd name="T14" fmla="*/ 2147483646 w 2784"/>
                                  <a:gd name="T15" fmla="*/ 2147483646 h 308"/>
                                  <a:gd name="T16" fmla="*/ 2147483646 w 2784"/>
                                  <a:gd name="T17" fmla="*/ 2147483646 h 308"/>
                                  <a:gd name="T18" fmla="*/ 2147483646 w 2784"/>
                                  <a:gd name="T19" fmla="*/ 2147483646 h 308"/>
                                  <a:gd name="T20" fmla="*/ 2147483646 w 2784"/>
                                  <a:gd name="T21" fmla="*/ 2147483646 h 308"/>
                                  <a:gd name="T22" fmla="*/ 2147483646 w 2784"/>
                                  <a:gd name="T23" fmla="*/ 2147483646 h 308"/>
                                  <a:gd name="T24" fmla="*/ 2147483646 w 2784"/>
                                  <a:gd name="T25" fmla="*/ 2147483646 h 308"/>
                                  <a:gd name="T26" fmla="*/ 2147483646 w 2784"/>
                                  <a:gd name="T27" fmla="*/ 2147483646 h 308"/>
                                  <a:gd name="T28" fmla="*/ 2147483646 w 2784"/>
                                  <a:gd name="T29" fmla="*/ 2147483646 h 308"/>
                                  <a:gd name="T30" fmla="*/ 2147483646 w 2784"/>
                                  <a:gd name="T31" fmla="*/ 2147483646 h 308"/>
                                  <a:gd name="T32" fmla="*/ 2147483646 w 2784"/>
                                  <a:gd name="T33" fmla="*/ 2147483646 h 308"/>
                                  <a:gd name="T34" fmla="*/ 2147483646 w 2784"/>
                                  <a:gd name="T35" fmla="*/ 2147483646 h 308"/>
                                  <a:gd name="T36" fmla="*/ 2147483646 w 2784"/>
                                  <a:gd name="T37" fmla="*/ 2147483646 h 308"/>
                                  <a:gd name="T38" fmla="*/ 2147483646 w 2784"/>
                                  <a:gd name="T39" fmla="*/ 2147483646 h 308"/>
                                  <a:gd name="T40" fmla="*/ 2147483646 w 2784"/>
                                  <a:gd name="T41" fmla="*/ 2147483646 h 308"/>
                                  <a:gd name="T42" fmla="*/ 2147483646 w 2784"/>
                                  <a:gd name="T43" fmla="*/ 2147483646 h 308"/>
                                  <a:gd name="T44" fmla="*/ 2147483646 w 2784"/>
                                  <a:gd name="T45" fmla="*/ 2147483646 h 308"/>
                                  <a:gd name="T46" fmla="*/ 2147483646 w 2784"/>
                                  <a:gd name="T47" fmla="*/ 2147483646 h 308"/>
                                  <a:gd name="T48" fmla="*/ 2147483646 w 2784"/>
                                  <a:gd name="T49" fmla="*/ 2147483646 h 308"/>
                                  <a:gd name="T50" fmla="*/ 2147483646 w 2784"/>
                                  <a:gd name="T51" fmla="*/ 2147483646 h 308"/>
                                  <a:gd name="T52" fmla="*/ 2147483646 w 2784"/>
                                  <a:gd name="T53" fmla="*/ 2147483646 h 308"/>
                                  <a:gd name="T54" fmla="*/ 2147483646 w 2784"/>
                                  <a:gd name="T55" fmla="*/ 2147483646 h 308"/>
                                  <a:gd name="T56" fmla="*/ 2147483646 w 2784"/>
                                  <a:gd name="T57" fmla="*/ 2147483646 h 308"/>
                                  <a:gd name="T58" fmla="*/ 2147483646 w 2784"/>
                                  <a:gd name="T59" fmla="*/ 2147483646 h 308"/>
                                  <a:gd name="T60" fmla="*/ 2147483646 w 2784"/>
                                  <a:gd name="T61" fmla="*/ 2147483646 h 308"/>
                                  <a:gd name="T62" fmla="*/ 2147483646 w 2784"/>
                                  <a:gd name="T63" fmla="*/ 2147483646 h 308"/>
                                  <a:gd name="T64" fmla="*/ 2147483646 w 2784"/>
                                  <a:gd name="T65" fmla="*/ 2147483646 h 308"/>
                                  <a:gd name="T66" fmla="*/ 2147483646 w 2784"/>
                                  <a:gd name="T67" fmla="*/ 2147483646 h 308"/>
                                  <a:gd name="T68" fmla="*/ 2147483646 w 2784"/>
                                  <a:gd name="T69" fmla="*/ 2147483646 h 308"/>
                                  <a:gd name="T70" fmla="*/ 2147483646 w 2784"/>
                                  <a:gd name="T71" fmla="*/ 2147483646 h 308"/>
                                  <a:gd name="T72" fmla="*/ 2147483646 w 2784"/>
                                  <a:gd name="T73" fmla="*/ 2147483646 h 308"/>
                                  <a:gd name="T74" fmla="*/ 2147483646 w 2784"/>
                                  <a:gd name="T75" fmla="*/ 2147483646 h 308"/>
                                  <a:gd name="T76" fmla="*/ 2147483646 w 2784"/>
                                  <a:gd name="T77" fmla="*/ 2147483646 h 308"/>
                                  <a:gd name="T78" fmla="*/ 2147483646 w 2784"/>
                                  <a:gd name="T79" fmla="*/ 2147483646 h 308"/>
                                  <a:gd name="T80" fmla="*/ 2147483646 w 2784"/>
                                  <a:gd name="T81" fmla="*/ 2147483646 h 308"/>
                                  <a:gd name="T82" fmla="*/ 2147483646 w 2784"/>
                                  <a:gd name="T83" fmla="*/ 2147483646 h 308"/>
                                  <a:gd name="T84" fmla="*/ 2147483646 w 2784"/>
                                  <a:gd name="T85" fmla="*/ 2147483646 h 308"/>
                                  <a:gd name="T86" fmla="*/ 2147483646 w 2784"/>
                                  <a:gd name="T87" fmla="*/ 2147483646 h 308"/>
                                  <a:gd name="T88" fmla="*/ 2147483646 w 2784"/>
                                  <a:gd name="T89" fmla="*/ 2147483646 h 308"/>
                                  <a:gd name="T90" fmla="*/ 2147483646 w 2784"/>
                                  <a:gd name="T91" fmla="*/ 2147483646 h 308"/>
                                  <a:gd name="T92" fmla="*/ 2147483646 w 2784"/>
                                  <a:gd name="T93" fmla="*/ 2147483646 h 308"/>
                                  <a:gd name="T94" fmla="*/ 2147483646 w 2784"/>
                                  <a:gd name="T95" fmla="*/ 2147483646 h 308"/>
                                  <a:gd name="T96" fmla="*/ 2147483646 w 2784"/>
                                  <a:gd name="T97" fmla="*/ 2147483646 h 308"/>
                                  <a:gd name="T98" fmla="*/ 2147483646 w 2784"/>
                                  <a:gd name="T99" fmla="*/ 2147483646 h 308"/>
                                  <a:gd name="T100" fmla="*/ 2147483646 w 2784"/>
                                  <a:gd name="T101" fmla="*/ 2147483646 h 308"/>
                                  <a:gd name="T102" fmla="*/ 2147483646 w 2784"/>
                                  <a:gd name="T103" fmla="*/ 2147483646 h 308"/>
                                  <a:gd name="T104" fmla="*/ 2147483646 w 2784"/>
                                  <a:gd name="T105" fmla="*/ 2147483646 h 308"/>
                                  <a:gd name="T106" fmla="*/ 2147483646 w 2784"/>
                                  <a:gd name="T107" fmla="*/ 2147483646 h 308"/>
                                  <a:gd name="T108" fmla="*/ 2147483646 w 2784"/>
                                  <a:gd name="T109" fmla="*/ 2147483646 h 308"/>
                                  <a:gd name="T110" fmla="*/ 2147483646 w 2784"/>
                                  <a:gd name="T111" fmla="*/ 2147483646 h 308"/>
                                  <a:gd name="T112" fmla="*/ 2147483646 w 2784"/>
                                  <a:gd name="T113" fmla="*/ 2147483646 h 308"/>
                                  <a:gd name="T114" fmla="*/ 2147483646 w 2784"/>
                                  <a:gd name="T115" fmla="*/ 2147483646 h 308"/>
                                  <a:gd name="T116" fmla="*/ 2147483646 w 2784"/>
                                  <a:gd name="T117" fmla="*/ 2147483646 h 308"/>
                                  <a:gd name="T118" fmla="*/ 2147483646 w 2784"/>
                                  <a:gd name="T119" fmla="*/ 2147483646 h 308"/>
                                  <a:gd name="T120" fmla="*/ 2147483646 w 2784"/>
                                  <a:gd name="T121" fmla="*/ 2147483646 h 308"/>
                                  <a:gd name="T122" fmla="*/ 2147483646 w 2784"/>
                                  <a:gd name="T123" fmla="*/ 2147483646 h 308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60000 65536"/>
                                  <a:gd name="T169" fmla="*/ 0 60000 65536"/>
                                  <a:gd name="T170" fmla="*/ 0 60000 65536"/>
                                  <a:gd name="T171" fmla="*/ 0 60000 65536"/>
                                  <a:gd name="T172" fmla="*/ 0 60000 65536"/>
                                  <a:gd name="T173" fmla="*/ 0 60000 65536"/>
                                  <a:gd name="T174" fmla="*/ 0 60000 65536"/>
                                  <a:gd name="T175" fmla="*/ 0 60000 65536"/>
                                  <a:gd name="T176" fmla="*/ 0 60000 65536"/>
                                  <a:gd name="T177" fmla="*/ 0 60000 65536"/>
                                  <a:gd name="T178" fmla="*/ 0 60000 65536"/>
                                  <a:gd name="T179" fmla="*/ 0 60000 65536"/>
                                  <a:gd name="T180" fmla="*/ 0 60000 65536"/>
                                  <a:gd name="T181" fmla="*/ 0 60000 65536"/>
                                  <a:gd name="T182" fmla="*/ 0 60000 65536"/>
                                  <a:gd name="T183" fmla="*/ 0 60000 65536"/>
                                  <a:gd name="T184" fmla="*/ 0 60000 65536"/>
                                  <a:gd name="T185" fmla="*/ 0 60000 65536"/>
                                  <a:gd name="T186" fmla="*/ 0 w 2784"/>
                                  <a:gd name="T187" fmla="*/ 0 h 308"/>
                                  <a:gd name="T188" fmla="*/ 2784 w 2784"/>
                                  <a:gd name="T189" fmla="*/ 308 h 308"/>
                                </a:gdLst>
                                <a:ahLst/>
                                <a:cxnLst>
                                  <a:cxn ang="T124">
                                    <a:pos x="T0" y="T1"/>
                                  </a:cxn>
                                  <a:cxn ang="T125">
                                    <a:pos x="T2" y="T3"/>
                                  </a:cxn>
                                  <a:cxn ang="T126">
                                    <a:pos x="T4" y="T5"/>
                                  </a:cxn>
                                  <a:cxn ang="T127">
                                    <a:pos x="T6" y="T7"/>
                                  </a:cxn>
                                  <a:cxn ang="T128">
                                    <a:pos x="T8" y="T9"/>
                                  </a:cxn>
                                  <a:cxn ang="T129">
                                    <a:pos x="T10" y="T11"/>
                                  </a:cxn>
                                  <a:cxn ang="T130">
                                    <a:pos x="T12" y="T13"/>
                                  </a:cxn>
                                  <a:cxn ang="T131">
                                    <a:pos x="T14" y="T15"/>
                                  </a:cxn>
                                  <a:cxn ang="T132">
                                    <a:pos x="T16" y="T17"/>
                                  </a:cxn>
                                  <a:cxn ang="T133">
                                    <a:pos x="T18" y="T19"/>
                                  </a:cxn>
                                  <a:cxn ang="T134">
                                    <a:pos x="T20" y="T21"/>
                                  </a:cxn>
                                  <a:cxn ang="T135">
                                    <a:pos x="T22" y="T23"/>
                                  </a:cxn>
                                  <a:cxn ang="T136">
                                    <a:pos x="T24" y="T25"/>
                                  </a:cxn>
                                  <a:cxn ang="T137">
                                    <a:pos x="T26" y="T27"/>
                                  </a:cxn>
                                  <a:cxn ang="T138">
                                    <a:pos x="T28" y="T29"/>
                                  </a:cxn>
                                  <a:cxn ang="T139">
                                    <a:pos x="T30" y="T31"/>
                                  </a:cxn>
                                  <a:cxn ang="T140">
                                    <a:pos x="T32" y="T33"/>
                                  </a:cxn>
                                  <a:cxn ang="T141">
                                    <a:pos x="T34" y="T35"/>
                                  </a:cxn>
                                  <a:cxn ang="T142">
                                    <a:pos x="T36" y="T37"/>
                                  </a:cxn>
                                  <a:cxn ang="T143">
                                    <a:pos x="T38" y="T39"/>
                                  </a:cxn>
                                  <a:cxn ang="T144">
                                    <a:pos x="T40" y="T41"/>
                                  </a:cxn>
                                  <a:cxn ang="T145">
                                    <a:pos x="T42" y="T43"/>
                                  </a:cxn>
                                  <a:cxn ang="T146">
                                    <a:pos x="T44" y="T45"/>
                                  </a:cxn>
                                  <a:cxn ang="T147">
                                    <a:pos x="T46" y="T47"/>
                                  </a:cxn>
                                  <a:cxn ang="T148">
                                    <a:pos x="T48" y="T49"/>
                                  </a:cxn>
                                  <a:cxn ang="T149">
                                    <a:pos x="T50" y="T51"/>
                                  </a:cxn>
                                  <a:cxn ang="T150">
                                    <a:pos x="T52" y="T53"/>
                                  </a:cxn>
                                  <a:cxn ang="T151">
                                    <a:pos x="T54" y="T55"/>
                                  </a:cxn>
                                  <a:cxn ang="T152">
                                    <a:pos x="T56" y="T57"/>
                                  </a:cxn>
                                  <a:cxn ang="T153">
                                    <a:pos x="T58" y="T59"/>
                                  </a:cxn>
                                  <a:cxn ang="T154">
                                    <a:pos x="T60" y="T61"/>
                                  </a:cxn>
                                  <a:cxn ang="T155">
                                    <a:pos x="T62" y="T63"/>
                                  </a:cxn>
                                  <a:cxn ang="T156">
                                    <a:pos x="T64" y="T65"/>
                                  </a:cxn>
                                  <a:cxn ang="T157">
                                    <a:pos x="T66" y="T67"/>
                                  </a:cxn>
                                  <a:cxn ang="T158">
                                    <a:pos x="T68" y="T69"/>
                                  </a:cxn>
                                  <a:cxn ang="T159">
                                    <a:pos x="T70" y="T71"/>
                                  </a:cxn>
                                  <a:cxn ang="T160">
                                    <a:pos x="T72" y="T73"/>
                                  </a:cxn>
                                  <a:cxn ang="T161">
                                    <a:pos x="T74" y="T75"/>
                                  </a:cxn>
                                  <a:cxn ang="T162">
                                    <a:pos x="T76" y="T77"/>
                                  </a:cxn>
                                  <a:cxn ang="T163">
                                    <a:pos x="T78" y="T79"/>
                                  </a:cxn>
                                  <a:cxn ang="T164">
                                    <a:pos x="T80" y="T81"/>
                                  </a:cxn>
                                  <a:cxn ang="T165">
                                    <a:pos x="T82" y="T83"/>
                                  </a:cxn>
                                  <a:cxn ang="T166">
                                    <a:pos x="T84" y="T85"/>
                                  </a:cxn>
                                  <a:cxn ang="T167">
                                    <a:pos x="T86" y="T87"/>
                                  </a:cxn>
                                  <a:cxn ang="T168">
                                    <a:pos x="T88" y="T89"/>
                                  </a:cxn>
                                  <a:cxn ang="T169">
                                    <a:pos x="T90" y="T91"/>
                                  </a:cxn>
                                  <a:cxn ang="T170">
                                    <a:pos x="T92" y="T93"/>
                                  </a:cxn>
                                  <a:cxn ang="T171">
                                    <a:pos x="T94" y="T95"/>
                                  </a:cxn>
                                  <a:cxn ang="T172">
                                    <a:pos x="T96" y="T97"/>
                                  </a:cxn>
                                  <a:cxn ang="T173">
                                    <a:pos x="T98" y="T99"/>
                                  </a:cxn>
                                  <a:cxn ang="T174">
                                    <a:pos x="T100" y="T101"/>
                                  </a:cxn>
                                  <a:cxn ang="T175">
                                    <a:pos x="T102" y="T103"/>
                                  </a:cxn>
                                  <a:cxn ang="T176">
                                    <a:pos x="T104" y="T105"/>
                                  </a:cxn>
                                  <a:cxn ang="T177">
                                    <a:pos x="T106" y="T107"/>
                                  </a:cxn>
                                  <a:cxn ang="T178">
                                    <a:pos x="T108" y="T109"/>
                                  </a:cxn>
                                  <a:cxn ang="T179">
                                    <a:pos x="T110" y="T111"/>
                                  </a:cxn>
                                  <a:cxn ang="T180">
                                    <a:pos x="T112" y="T113"/>
                                  </a:cxn>
                                  <a:cxn ang="T181">
                                    <a:pos x="T114" y="T115"/>
                                  </a:cxn>
                                  <a:cxn ang="T182">
                                    <a:pos x="T116" y="T117"/>
                                  </a:cxn>
                                  <a:cxn ang="T183">
                                    <a:pos x="T118" y="T119"/>
                                  </a:cxn>
                                  <a:cxn ang="T184">
                                    <a:pos x="T120" y="T121"/>
                                  </a:cxn>
                                  <a:cxn ang="T185">
                                    <a:pos x="T122" y="T123"/>
                                  </a:cxn>
                                </a:cxnLst>
                                <a:rect l="T186" t="T187" r="T188" b="T189"/>
                                <a:pathLst>
                                  <a:path w="2784" h="308">
                                    <a:moveTo>
                                      <a:pt x="0" y="192"/>
                                    </a:moveTo>
                                    <a:lnTo>
                                      <a:pt x="87" y="248"/>
                                    </a:lnTo>
                                    <a:lnTo>
                                      <a:pt x="161" y="293"/>
                                    </a:lnTo>
                                    <a:lnTo>
                                      <a:pt x="162" y="294"/>
                                    </a:lnTo>
                                    <a:lnTo>
                                      <a:pt x="162" y="296"/>
                                    </a:lnTo>
                                    <a:lnTo>
                                      <a:pt x="164" y="296"/>
                                    </a:lnTo>
                                    <a:lnTo>
                                      <a:pt x="165" y="297"/>
                                    </a:lnTo>
                                    <a:lnTo>
                                      <a:pt x="167" y="297"/>
                                    </a:lnTo>
                                    <a:lnTo>
                                      <a:pt x="168" y="299"/>
                                    </a:lnTo>
                                    <a:lnTo>
                                      <a:pt x="170" y="299"/>
                                    </a:lnTo>
                                    <a:lnTo>
                                      <a:pt x="171" y="300"/>
                                    </a:lnTo>
                                    <a:lnTo>
                                      <a:pt x="173" y="300"/>
                                    </a:lnTo>
                                    <a:lnTo>
                                      <a:pt x="177" y="302"/>
                                    </a:lnTo>
                                    <a:lnTo>
                                      <a:pt x="180" y="303"/>
                                    </a:lnTo>
                                    <a:lnTo>
                                      <a:pt x="185" y="305"/>
                                    </a:lnTo>
                                    <a:lnTo>
                                      <a:pt x="189" y="306"/>
                                    </a:lnTo>
                                    <a:lnTo>
                                      <a:pt x="194" y="308"/>
                                    </a:lnTo>
                                    <a:lnTo>
                                      <a:pt x="198" y="308"/>
                                    </a:lnTo>
                                    <a:lnTo>
                                      <a:pt x="203" y="308"/>
                                    </a:lnTo>
                                    <a:lnTo>
                                      <a:pt x="207" y="308"/>
                                    </a:lnTo>
                                    <a:lnTo>
                                      <a:pt x="212" y="308"/>
                                    </a:lnTo>
                                    <a:lnTo>
                                      <a:pt x="215" y="306"/>
                                    </a:lnTo>
                                    <a:lnTo>
                                      <a:pt x="219" y="306"/>
                                    </a:lnTo>
                                    <a:lnTo>
                                      <a:pt x="224" y="305"/>
                                    </a:lnTo>
                                    <a:lnTo>
                                      <a:pt x="228" y="303"/>
                                    </a:lnTo>
                                    <a:lnTo>
                                      <a:pt x="233" y="302"/>
                                    </a:lnTo>
                                    <a:lnTo>
                                      <a:pt x="236" y="299"/>
                                    </a:lnTo>
                                    <a:lnTo>
                                      <a:pt x="240" y="297"/>
                                    </a:lnTo>
                                    <a:lnTo>
                                      <a:pt x="243" y="294"/>
                                    </a:lnTo>
                                    <a:lnTo>
                                      <a:pt x="246" y="291"/>
                                    </a:lnTo>
                                    <a:lnTo>
                                      <a:pt x="251" y="288"/>
                                    </a:lnTo>
                                    <a:lnTo>
                                      <a:pt x="254" y="285"/>
                                    </a:lnTo>
                                    <a:lnTo>
                                      <a:pt x="257" y="282"/>
                                    </a:lnTo>
                                    <a:lnTo>
                                      <a:pt x="258" y="279"/>
                                    </a:lnTo>
                                    <a:lnTo>
                                      <a:pt x="261" y="275"/>
                                    </a:lnTo>
                                    <a:lnTo>
                                      <a:pt x="263" y="273"/>
                                    </a:lnTo>
                                    <a:lnTo>
                                      <a:pt x="264" y="272"/>
                                    </a:lnTo>
                                    <a:lnTo>
                                      <a:pt x="264" y="270"/>
                                    </a:lnTo>
                                    <a:lnTo>
                                      <a:pt x="266" y="269"/>
                                    </a:lnTo>
                                    <a:lnTo>
                                      <a:pt x="266" y="267"/>
                                    </a:lnTo>
                                    <a:lnTo>
                                      <a:pt x="267" y="266"/>
                                    </a:lnTo>
                                    <a:lnTo>
                                      <a:pt x="267" y="264"/>
                                    </a:lnTo>
                                    <a:lnTo>
                                      <a:pt x="269" y="263"/>
                                    </a:lnTo>
                                    <a:lnTo>
                                      <a:pt x="305" y="191"/>
                                    </a:lnTo>
                                    <a:lnTo>
                                      <a:pt x="315" y="168"/>
                                    </a:lnTo>
                                    <a:lnTo>
                                      <a:pt x="317" y="165"/>
                                    </a:lnTo>
                                    <a:lnTo>
                                      <a:pt x="317" y="164"/>
                                    </a:lnTo>
                                    <a:lnTo>
                                      <a:pt x="318" y="162"/>
                                    </a:lnTo>
                                    <a:lnTo>
                                      <a:pt x="318" y="161"/>
                                    </a:lnTo>
                                    <a:lnTo>
                                      <a:pt x="320" y="159"/>
                                    </a:lnTo>
                                    <a:lnTo>
                                      <a:pt x="320" y="158"/>
                                    </a:lnTo>
                                    <a:lnTo>
                                      <a:pt x="321" y="156"/>
                                    </a:lnTo>
                                    <a:lnTo>
                                      <a:pt x="321" y="155"/>
                                    </a:lnTo>
                                    <a:lnTo>
                                      <a:pt x="323" y="153"/>
                                    </a:lnTo>
                                    <a:lnTo>
                                      <a:pt x="324" y="152"/>
                                    </a:lnTo>
                                    <a:lnTo>
                                      <a:pt x="324" y="150"/>
                                    </a:lnTo>
                                    <a:lnTo>
                                      <a:pt x="327" y="147"/>
                                    </a:lnTo>
                                    <a:lnTo>
                                      <a:pt x="330" y="144"/>
                                    </a:lnTo>
                                    <a:lnTo>
                                      <a:pt x="333" y="141"/>
                                    </a:lnTo>
                                    <a:lnTo>
                                      <a:pt x="336" y="138"/>
                                    </a:lnTo>
                                    <a:lnTo>
                                      <a:pt x="339" y="135"/>
                                    </a:lnTo>
                                    <a:lnTo>
                                      <a:pt x="342" y="134"/>
                                    </a:lnTo>
                                    <a:lnTo>
                                      <a:pt x="345" y="131"/>
                                    </a:lnTo>
                                    <a:lnTo>
                                      <a:pt x="347" y="129"/>
                                    </a:lnTo>
                                    <a:lnTo>
                                      <a:pt x="348" y="129"/>
                                    </a:lnTo>
                                    <a:lnTo>
                                      <a:pt x="350" y="128"/>
                                    </a:lnTo>
                                    <a:lnTo>
                                      <a:pt x="351" y="128"/>
                                    </a:lnTo>
                                    <a:lnTo>
                                      <a:pt x="353" y="126"/>
                                    </a:lnTo>
                                    <a:lnTo>
                                      <a:pt x="354" y="126"/>
                                    </a:lnTo>
                                    <a:lnTo>
                                      <a:pt x="357" y="125"/>
                                    </a:lnTo>
                                    <a:lnTo>
                                      <a:pt x="359" y="125"/>
                                    </a:lnTo>
                                    <a:lnTo>
                                      <a:pt x="360" y="123"/>
                                    </a:lnTo>
                                    <a:lnTo>
                                      <a:pt x="362" y="123"/>
                                    </a:lnTo>
                                    <a:lnTo>
                                      <a:pt x="363" y="123"/>
                                    </a:lnTo>
                                    <a:lnTo>
                                      <a:pt x="386" y="113"/>
                                    </a:lnTo>
                                    <a:lnTo>
                                      <a:pt x="387" y="113"/>
                                    </a:lnTo>
                                    <a:lnTo>
                                      <a:pt x="389" y="111"/>
                                    </a:lnTo>
                                    <a:lnTo>
                                      <a:pt x="390" y="111"/>
                                    </a:lnTo>
                                    <a:lnTo>
                                      <a:pt x="392" y="110"/>
                                    </a:lnTo>
                                    <a:lnTo>
                                      <a:pt x="393" y="110"/>
                                    </a:lnTo>
                                    <a:lnTo>
                                      <a:pt x="395" y="110"/>
                                    </a:lnTo>
                                    <a:lnTo>
                                      <a:pt x="395" y="108"/>
                                    </a:lnTo>
                                    <a:lnTo>
                                      <a:pt x="396" y="108"/>
                                    </a:lnTo>
                                    <a:lnTo>
                                      <a:pt x="402" y="107"/>
                                    </a:lnTo>
                                    <a:lnTo>
                                      <a:pt x="408" y="105"/>
                                    </a:lnTo>
                                    <a:lnTo>
                                      <a:pt x="414" y="104"/>
                                    </a:lnTo>
                                    <a:lnTo>
                                      <a:pt x="416" y="104"/>
                                    </a:lnTo>
                                    <a:lnTo>
                                      <a:pt x="417" y="102"/>
                                    </a:lnTo>
                                    <a:lnTo>
                                      <a:pt x="419" y="102"/>
                                    </a:lnTo>
                                    <a:lnTo>
                                      <a:pt x="420" y="102"/>
                                    </a:lnTo>
                                    <a:lnTo>
                                      <a:pt x="422" y="102"/>
                                    </a:lnTo>
                                    <a:lnTo>
                                      <a:pt x="423" y="102"/>
                                    </a:lnTo>
                                    <a:lnTo>
                                      <a:pt x="425" y="102"/>
                                    </a:lnTo>
                                    <a:lnTo>
                                      <a:pt x="426" y="102"/>
                                    </a:lnTo>
                                    <a:lnTo>
                                      <a:pt x="435" y="101"/>
                                    </a:lnTo>
                                    <a:lnTo>
                                      <a:pt x="437" y="101"/>
                                    </a:lnTo>
                                    <a:lnTo>
                                      <a:pt x="438" y="99"/>
                                    </a:lnTo>
                                    <a:lnTo>
                                      <a:pt x="440" y="99"/>
                                    </a:lnTo>
                                    <a:lnTo>
                                      <a:pt x="441" y="99"/>
                                    </a:lnTo>
                                    <a:lnTo>
                                      <a:pt x="443" y="99"/>
                                    </a:lnTo>
                                    <a:lnTo>
                                      <a:pt x="444" y="99"/>
                                    </a:lnTo>
                                    <a:lnTo>
                                      <a:pt x="446" y="99"/>
                                    </a:lnTo>
                                    <a:lnTo>
                                      <a:pt x="447" y="98"/>
                                    </a:lnTo>
                                    <a:lnTo>
                                      <a:pt x="453" y="96"/>
                                    </a:lnTo>
                                    <a:lnTo>
                                      <a:pt x="459" y="95"/>
                                    </a:lnTo>
                                    <a:lnTo>
                                      <a:pt x="461" y="95"/>
                                    </a:lnTo>
                                    <a:lnTo>
                                      <a:pt x="462" y="95"/>
                                    </a:lnTo>
                                    <a:lnTo>
                                      <a:pt x="464" y="93"/>
                                    </a:lnTo>
                                    <a:lnTo>
                                      <a:pt x="465" y="93"/>
                                    </a:lnTo>
                                    <a:lnTo>
                                      <a:pt x="467" y="93"/>
                                    </a:lnTo>
                                    <a:lnTo>
                                      <a:pt x="468" y="92"/>
                                    </a:lnTo>
                                    <a:lnTo>
                                      <a:pt x="470" y="92"/>
                                    </a:lnTo>
                                    <a:lnTo>
                                      <a:pt x="471" y="92"/>
                                    </a:lnTo>
                                    <a:lnTo>
                                      <a:pt x="492" y="83"/>
                                    </a:lnTo>
                                    <a:lnTo>
                                      <a:pt x="503" y="78"/>
                                    </a:lnTo>
                                    <a:lnTo>
                                      <a:pt x="554" y="60"/>
                                    </a:lnTo>
                                    <a:lnTo>
                                      <a:pt x="647" y="26"/>
                                    </a:lnTo>
                                    <a:lnTo>
                                      <a:pt x="699" y="5"/>
                                    </a:lnTo>
                                    <a:lnTo>
                                      <a:pt x="702" y="3"/>
                                    </a:lnTo>
                                    <a:lnTo>
                                      <a:pt x="707" y="3"/>
                                    </a:lnTo>
                                    <a:lnTo>
                                      <a:pt x="711" y="2"/>
                                    </a:lnTo>
                                    <a:lnTo>
                                      <a:pt x="714" y="0"/>
                                    </a:lnTo>
                                    <a:lnTo>
                                      <a:pt x="719" y="0"/>
                                    </a:lnTo>
                                    <a:lnTo>
                                      <a:pt x="723" y="0"/>
                                    </a:lnTo>
                                    <a:lnTo>
                                      <a:pt x="726" y="0"/>
                                    </a:lnTo>
                                    <a:lnTo>
                                      <a:pt x="773" y="3"/>
                                    </a:lnTo>
                                    <a:lnTo>
                                      <a:pt x="806" y="6"/>
                                    </a:lnTo>
                                    <a:lnTo>
                                      <a:pt x="939" y="17"/>
                                    </a:lnTo>
                                    <a:lnTo>
                                      <a:pt x="989" y="20"/>
                                    </a:lnTo>
                                    <a:lnTo>
                                      <a:pt x="996" y="21"/>
                                    </a:lnTo>
                                    <a:lnTo>
                                      <a:pt x="1007" y="21"/>
                                    </a:lnTo>
                                    <a:lnTo>
                                      <a:pt x="1016" y="23"/>
                                    </a:lnTo>
                                    <a:lnTo>
                                      <a:pt x="1083" y="27"/>
                                    </a:lnTo>
                                    <a:lnTo>
                                      <a:pt x="1152" y="33"/>
                                    </a:lnTo>
                                    <a:lnTo>
                                      <a:pt x="1184" y="36"/>
                                    </a:lnTo>
                                    <a:lnTo>
                                      <a:pt x="1203" y="38"/>
                                    </a:lnTo>
                                    <a:lnTo>
                                      <a:pt x="1205" y="38"/>
                                    </a:lnTo>
                                    <a:lnTo>
                                      <a:pt x="1206" y="39"/>
                                    </a:lnTo>
                                    <a:lnTo>
                                      <a:pt x="1208" y="39"/>
                                    </a:lnTo>
                                    <a:lnTo>
                                      <a:pt x="1209" y="39"/>
                                    </a:lnTo>
                                    <a:lnTo>
                                      <a:pt x="1211" y="39"/>
                                    </a:lnTo>
                                    <a:lnTo>
                                      <a:pt x="1212" y="39"/>
                                    </a:lnTo>
                                    <a:lnTo>
                                      <a:pt x="1214" y="39"/>
                                    </a:lnTo>
                                    <a:lnTo>
                                      <a:pt x="1230" y="41"/>
                                    </a:lnTo>
                                    <a:lnTo>
                                      <a:pt x="1232" y="41"/>
                                    </a:lnTo>
                                    <a:lnTo>
                                      <a:pt x="1233" y="41"/>
                                    </a:lnTo>
                                    <a:lnTo>
                                      <a:pt x="1235" y="41"/>
                                    </a:lnTo>
                                    <a:lnTo>
                                      <a:pt x="1236" y="41"/>
                                    </a:lnTo>
                                    <a:lnTo>
                                      <a:pt x="1238" y="41"/>
                                    </a:lnTo>
                                    <a:lnTo>
                                      <a:pt x="1239" y="41"/>
                                    </a:lnTo>
                                    <a:lnTo>
                                      <a:pt x="1241" y="41"/>
                                    </a:lnTo>
                                    <a:lnTo>
                                      <a:pt x="1251" y="39"/>
                                    </a:lnTo>
                                    <a:lnTo>
                                      <a:pt x="1253" y="39"/>
                                    </a:lnTo>
                                    <a:lnTo>
                                      <a:pt x="1254" y="39"/>
                                    </a:lnTo>
                                    <a:lnTo>
                                      <a:pt x="1256" y="39"/>
                                    </a:lnTo>
                                    <a:lnTo>
                                      <a:pt x="1265" y="39"/>
                                    </a:lnTo>
                                    <a:lnTo>
                                      <a:pt x="1266" y="39"/>
                                    </a:lnTo>
                                    <a:lnTo>
                                      <a:pt x="1268" y="39"/>
                                    </a:lnTo>
                                    <a:lnTo>
                                      <a:pt x="1269" y="39"/>
                                    </a:lnTo>
                                    <a:lnTo>
                                      <a:pt x="1271" y="39"/>
                                    </a:lnTo>
                                    <a:lnTo>
                                      <a:pt x="1272" y="39"/>
                                    </a:lnTo>
                                    <a:lnTo>
                                      <a:pt x="1274" y="39"/>
                                    </a:lnTo>
                                    <a:lnTo>
                                      <a:pt x="1280" y="41"/>
                                    </a:lnTo>
                                    <a:lnTo>
                                      <a:pt x="1286" y="41"/>
                                    </a:lnTo>
                                    <a:lnTo>
                                      <a:pt x="1287" y="41"/>
                                    </a:lnTo>
                                    <a:lnTo>
                                      <a:pt x="1289" y="42"/>
                                    </a:lnTo>
                                    <a:lnTo>
                                      <a:pt x="1290" y="42"/>
                                    </a:lnTo>
                                    <a:lnTo>
                                      <a:pt x="1292" y="42"/>
                                    </a:lnTo>
                                    <a:lnTo>
                                      <a:pt x="1293" y="42"/>
                                    </a:lnTo>
                                    <a:lnTo>
                                      <a:pt x="1295" y="44"/>
                                    </a:lnTo>
                                    <a:lnTo>
                                      <a:pt x="1296" y="44"/>
                                    </a:lnTo>
                                    <a:lnTo>
                                      <a:pt x="1299" y="44"/>
                                    </a:lnTo>
                                    <a:lnTo>
                                      <a:pt x="1317" y="48"/>
                                    </a:lnTo>
                                    <a:lnTo>
                                      <a:pt x="1337" y="51"/>
                                    </a:lnTo>
                                    <a:lnTo>
                                      <a:pt x="1338" y="53"/>
                                    </a:lnTo>
                                    <a:lnTo>
                                      <a:pt x="1340" y="53"/>
                                    </a:lnTo>
                                    <a:lnTo>
                                      <a:pt x="1341" y="53"/>
                                    </a:lnTo>
                                    <a:lnTo>
                                      <a:pt x="1343" y="53"/>
                                    </a:lnTo>
                                    <a:lnTo>
                                      <a:pt x="1344" y="53"/>
                                    </a:lnTo>
                                    <a:lnTo>
                                      <a:pt x="1346" y="54"/>
                                    </a:lnTo>
                                    <a:lnTo>
                                      <a:pt x="1347" y="54"/>
                                    </a:lnTo>
                                    <a:lnTo>
                                      <a:pt x="1355" y="57"/>
                                    </a:lnTo>
                                    <a:lnTo>
                                      <a:pt x="1362" y="59"/>
                                    </a:lnTo>
                                    <a:lnTo>
                                      <a:pt x="1364" y="59"/>
                                    </a:lnTo>
                                    <a:lnTo>
                                      <a:pt x="1364" y="60"/>
                                    </a:lnTo>
                                    <a:lnTo>
                                      <a:pt x="1365" y="60"/>
                                    </a:lnTo>
                                    <a:lnTo>
                                      <a:pt x="1367" y="60"/>
                                    </a:lnTo>
                                    <a:lnTo>
                                      <a:pt x="1380" y="66"/>
                                    </a:lnTo>
                                    <a:lnTo>
                                      <a:pt x="1382" y="68"/>
                                    </a:lnTo>
                                    <a:lnTo>
                                      <a:pt x="1383" y="68"/>
                                    </a:lnTo>
                                    <a:lnTo>
                                      <a:pt x="1385" y="68"/>
                                    </a:lnTo>
                                    <a:lnTo>
                                      <a:pt x="1385" y="69"/>
                                    </a:lnTo>
                                    <a:lnTo>
                                      <a:pt x="1391" y="72"/>
                                    </a:lnTo>
                                    <a:lnTo>
                                      <a:pt x="1392" y="72"/>
                                    </a:lnTo>
                                    <a:lnTo>
                                      <a:pt x="1394" y="72"/>
                                    </a:lnTo>
                                    <a:lnTo>
                                      <a:pt x="1395" y="74"/>
                                    </a:lnTo>
                                    <a:lnTo>
                                      <a:pt x="1397" y="74"/>
                                    </a:lnTo>
                                    <a:lnTo>
                                      <a:pt x="1398" y="75"/>
                                    </a:lnTo>
                                    <a:lnTo>
                                      <a:pt x="1400" y="75"/>
                                    </a:lnTo>
                                    <a:lnTo>
                                      <a:pt x="1401" y="77"/>
                                    </a:lnTo>
                                    <a:lnTo>
                                      <a:pt x="1413" y="81"/>
                                    </a:lnTo>
                                    <a:lnTo>
                                      <a:pt x="1415" y="81"/>
                                    </a:lnTo>
                                    <a:lnTo>
                                      <a:pt x="1416" y="83"/>
                                    </a:lnTo>
                                    <a:lnTo>
                                      <a:pt x="1418" y="83"/>
                                    </a:lnTo>
                                    <a:lnTo>
                                      <a:pt x="1419" y="83"/>
                                    </a:lnTo>
                                    <a:lnTo>
                                      <a:pt x="1421" y="84"/>
                                    </a:lnTo>
                                    <a:lnTo>
                                      <a:pt x="1422" y="84"/>
                                    </a:lnTo>
                                    <a:lnTo>
                                      <a:pt x="1424" y="84"/>
                                    </a:lnTo>
                                    <a:lnTo>
                                      <a:pt x="1431" y="87"/>
                                    </a:lnTo>
                                    <a:lnTo>
                                      <a:pt x="1455" y="95"/>
                                    </a:lnTo>
                                    <a:lnTo>
                                      <a:pt x="1478" y="104"/>
                                    </a:lnTo>
                                    <a:lnTo>
                                      <a:pt x="1521" y="119"/>
                                    </a:lnTo>
                                    <a:lnTo>
                                      <a:pt x="1523" y="119"/>
                                    </a:lnTo>
                                    <a:lnTo>
                                      <a:pt x="1523" y="120"/>
                                    </a:lnTo>
                                    <a:lnTo>
                                      <a:pt x="1524" y="120"/>
                                    </a:lnTo>
                                    <a:lnTo>
                                      <a:pt x="1526" y="120"/>
                                    </a:lnTo>
                                    <a:lnTo>
                                      <a:pt x="1538" y="125"/>
                                    </a:lnTo>
                                    <a:lnTo>
                                      <a:pt x="1539" y="126"/>
                                    </a:lnTo>
                                    <a:lnTo>
                                      <a:pt x="1541" y="126"/>
                                    </a:lnTo>
                                    <a:lnTo>
                                      <a:pt x="1542" y="126"/>
                                    </a:lnTo>
                                    <a:lnTo>
                                      <a:pt x="1542" y="128"/>
                                    </a:lnTo>
                                    <a:lnTo>
                                      <a:pt x="1559" y="134"/>
                                    </a:lnTo>
                                    <a:lnTo>
                                      <a:pt x="1560" y="134"/>
                                    </a:lnTo>
                                    <a:lnTo>
                                      <a:pt x="1560" y="135"/>
                                    </a:lnTo>
                                    <a:lnTo>
                                      <a:pt x="1562" y="135"/>
                                    </a:lnTo>
                                    <a:lnTo>
                                      <a:pt x="1587" y="144"/>
                                    </a:lnTo>
                                    <a:lnTo>
                                      <a:pt x="1589" y="146"/>
                                    </a:lnTo>
                                    <a:lnTo>
                                      <a:pt x="1590" y="146"/>
                                    </a:lnTo>
                                    <a:lnTo>
                                      <a:pt x="1592" y="146"/>
                                    </a:lnTo>
                                    <a:lnTo>
                                      <a:pt x="1626" y="158"/>
                                    </a:lnTo>
                                    <a:lnTo>
                                      <a:pt x="1644" y="162"/>
                                    </a:lnTo>
                                    <a:lnTo>
                                      <a:pt x="1646" y="164"/>
                                    </a:lnTo>
                                    <a:lnTo>
                                      <a:pt x="1647" y="164"/>
                                    </a:lnTo>
                                    <a:lnTo>
                                      <a:pt x="1649" y="164"/>
                                    </a:lnTo>
                                    <a:lnTo>
                                      <a:pt x="1650" y="165"/>
                                    </a:lnTo>
                                    <a:lnTo>
                                      <a:pt x="1652" y="165"/>
                                    </a:lnTo>
                                    <a:lnTo>
                                      <a:pt x="1653" y="165"/>
                                    </a:lnTo>
                                    <a:lnTo>
                                      <a:pt x="1655" y="167"/>
                                    </a:lnTo>
                                    <a:lnTo>
                                      <a:pt x="1656" y="167"/>
                                    </a:lnTo>
                                    <a:lnTo>
                                      <a:pt x="1661" y="167"/>
                                    </a:lnTo>
                                    <a:lnTo>
                                      <a:pt x="1664" y="167"/>
                                    </a:lnTo>
                                    <a:lnTo>
                                      <a:pt x="1668" y="167"/>
                                    </a:lnTo>
                                    <a:lnTo>
                                      <a:pt x="1670" y="167"/>
                                    </a:lnTo>
                                    <a:lnTo>
                                      <a:pt x="1671" y="167"/>
                                    </a:lnTo>
                                    <a:lnTo>
                                      <a:pt x="1673" y="167"/>
                                    </a:lnTo>
                                    <a:lnTo>
                                      <a:pt x="1674" y="167"/>
                                    </a:lnTo>
                                    <a:lnTo>
                                      <a:pt x="1676" y="167"/>
                                    </a:lnTo>
                                    <a:lnTo>
                                      <a:pt x="1677" y="167"/>
                                    </a:lnTo>
                                    <a:lnTo>
                                      <a:pt x="1679" y="167"/>
                                    </a:lnTo>
                                    <a:lnTo>
                                      <a:pt x="1680" y="167"/>
                                    </a:lnTo>
                                    <a:lnTo>
                                      <a:pt x="1694" y="164"/>
                                    </a:lnTo>
                                    <a:lnTo>
                                      <a:pt x="1695" y="164"/>
                                    </a:lnTo>
                                    <a:lnTo>
                                      <a:pt x="1697" y="164"/>
                                    </a:lnTo>
                                    <a:lnTo>
                                      <a:pt x="1698" y="164"/>
                                    </a:lnTo>
                                    <a:lnTo>
                                      <a:pt x="1703" y="164"/>
                                    </a:lnTo>
                                    <a:lnTo>
                                      <a:pt x="1704" y="164"/>
                                    </a:lnTo>
                                    <a:lnTo>
                                      <a:pt x="1704" y="162"/>
                                    </a:lnTo>
                                    <a:lnTo>
                                      <a:pt x="1706" y="162"/>
                                    </a:lnTo>
                                    <a:lnTo>
                                      <a:pt x="1707" y="162"/>
                                    </a:lnTo>
                                    <a:lnTo>
                                      <a:pt x="1713" y="162"/>
                                    </a:lnTo>
                                    <a:lnTo>
                                      <a:pt x="1715" y="162"/>
                                    </a:lnTo>
                                    <a:lnTo>
                                      <a:pt x="1716" y="162"/>
                                    </a:lnTo>
                                    <a:lnTo>
                                      <a:pt x="1718" y="162"/>
                                    </a:lnTo>
                                    <a:lnTo>
                                      <a:pt x="1718" y="161"/>
                                    </a:lnTo>
                                    <a:lnTo>
                                      <a:pt x="1722" y="161"/>
                                    </a:lnTo>
                                    <a:lnTo>
                                      <a:pt x="1724" y="161"/>
                                    </a:lnTo>
                                    <a:lnTo>
                                      <a:pt x="1725" y="161"/>
                                    </a:lnTo>
                                    <a:lnTo>
                                      <a:pt x="1727" y="161"/>
                                    </a:lnTo>
                                    <a:lnTo>
                                      <a:pt x="1788" y="152"/>
                                    </a:lnTo>
                                    <a:lnTo>
                                      <a:pt x="1883" y="138"/>
                                    </a:lnTo>
                                    <a:lnTo>
                                      <a:pt x="1884" y="138"/>
                                    </a:lnTo>
                                    <a:lnTo>
                                      <a:pt x="1886" y="138"/>
                                    </a:lnTo>
                                    <a:lnTo>
                                      <a:pt x="1887" y="138"/>
                                    </a:lnTo>
                                    <a:lnTo>
                                      <a:pt x="1889" y="138"/>
                                    </a:lnTo>
                                    <a:lnTo>
                                      <a:pt x="1890" y="138"/>
                                    </a:lnTo>
                                    <a:lnTo>
                                      <a:pt x="1890" y="137"/>
                                    </a:lnTo>
                                    <a:lnTo>
                                      <a:pt x="1892" y="137"/>
                                    </a:lnTo>
                                    <a:lnTo>
                                      <a:pt x="1893" y="137"/>
                                    </a:lnTo>
                                    <a:lnTo>
                                      <a:pt x="1902" y="137"/>
                                    </a:lnTo>
                                    <a:lnTo>
                                      <a:pt x="1904" y="137"/>
                                    </a:lnTo>
                                    <a:lnTo>
                                      <a:pt x="1905" y="137"/>
                                    </a:lnTo>
                                    <a:lnTo>
                                      <a:pt x="1907" y="137"/>
                                    </a:lnTo>
                                    <a:lnTo>
                                      <a:pt x="1908" y="137"/>
                                    </a:lnTo>
                                    <a:lnTo>
                                      <a:pt x="1910" y="137"/>
                                    </a:lnTo>
                                    <a:lnTo>
                                      <a:pt x="1911" y="135"/>
                                    </a:lnTo>
                                    <a:lnTo>
                                      <a:pt x="1952" y="135"/>
                                    </a:lnTo>
                                    <a:lnTo>
                                      <a:pt x="1991" y="134"/>
                                    </a:lnTo>
                                    <a:lnTo>
                                      <a:pt x="1992" y="134"/>
                                    </a:lnTo>
                                    <a:lnTo>
                                      <a:pt x="1994" y="134"/>
                                    </a:lnTo>
                                    <a:lnTo>
                                      <a:pt x="1994" y="132"/>
                                    </a:lnTo>
                                    <a:lnTo>
                                      <a:pt x="2010" y="132"/>
                                    </a:lnTo>
                                    <a:lnTo>
                                      <a:pt x="2012" y="132"/>
                                    </a:lnTo>
                                    <a:lnTo>
                                      <a:pt x="2013" y="132"/>
                                    </a:lnTo>
                                    <a:lnTo>
                                      <a:pt x="2015" y="132"/>
                                    </a:lnTo>
                                    <a:lnTo>
                                      <a:pt x="2016" y="132"/>
                                    </a:lnTo>
                                    <a:lnTo>
                                      <a:pt x="2018" y="132"/>
                                    </a:lnTo>
                                    <a:lnTo>
                                      <a:pt x="2021" y="132"/>
                                    </a:lnTo>
                                    <a:lnTo>
                                      <a:pt x="2022" y="132"/>
                                    </a:lnTo>
                                    <a:lnTo>
                                      <a:pt x="2024" y="132"/>
                                    </a:lnTo>
                                    <a:lnTo>
                                      <a:pt x="2031" y="132"/>
                                    </a:lnTo>
                                    <a:lnTo>
                                      <a:pt x="2039" y="132"/>
                                    </a:lnTo>
                                    <a:lnTo>
                                      <a:pt x="2040" y="134"/>
                                    </a:lnTo>
                                    <a:lnTo>
                                      <a:pt x="2042" y="134"/>
                                    </a:lnTo>
                                    <a:lnTo>
                                      <a:pt x="2043" y="134"/>
                                    </a:lnTo>
                                    <a:lnTo>
                                      <a:pt x="2045" y="134"/>
                                    </a:lnTo>
                                    <a:lnTo>
                                      <a:pt x="2046" y="135"/>
                                    </a:lnTo>
                                    <a:lnTo>
                                      <a:pt x="2048" y="135"/>
                                    </a:lnTo>
                                    <a:lnTo>
                                      <a:pt x="2049" y="135"/>
                                    </a:lnTo>
                                    <a:lnTo>
                                      <a:pt x="2051" y="135"/>
                                    </a:lnTo>
                                    <a:lnTo>
                                      <a:pt x="2060" y="137"/>
                                    </a:lnTo>
                                    <a:lnTo>
                                      <a:pt x="2061" y="138"/>
                                    </a:lnTo>
                                    <a:lnTo>
                                      <a:pt x="2063" y="138"/>
                                    </a:lnTo>
                                    <a:lnTo>
                                      <a:pt x="2064" y="138"/>
                                    </a:lnTo>
                                    <a:lnTo>
                                      <a:pt x="2066" y="138"/>
                                    </a:lnTo>
                                    <a:lnTo>
                                      <a:pt x="2067" y="140"/>
                                    </a:lnTo>
                                    <a:lnTo>
                                      <a:pt x="2072" y="140"/>
                                    </a:lnTo>
                                    <a:lnTo>
                                      <a:pt x="2085" y="143"/>
                                    </a:lnTo>
                                    <a:lnTo>
                                      <a:pt x="2112" y="147"/>
                                    </a:lnTo>
                                    <a:lnTo>
                                      <a:pt x="2121" y="149"/>
                                    </a:lnTo>
                                    <a:lnTo>
                                      <a:pt x="2121" y="150"/>
                                    </a:lnTo>
                                    <a:lnTo>
                                      <a:pt x="2123" y="150"/>
                                    </a:lnTo>
                                    <a:lnTo>
                                      <a:pt x="2124" y="150"/>
                                    </a:lnTo>
                                    <a:lnTo>
                                      <a:pt x="2126" y="150"/>
                                    </a:lnTo>
                                    <a:lnTo>
                                      <a:pt x="2145" y="155"/>
                                    </a:lnTo>
                                    <a:lnTo>
                                      <a:pt x="2162" y="161"/>
                                    </a:lnTo>
                                    <a:lnTo>
                                      <a:pt x="2177" y="168"/>
                                    </a:lnTo>
                                    <a:lnTo>
                                      <a:pt x="2192" y="176"/>
                                    </a:lnTo>
                                    <a:lnTo>
                                      <a:pt x="2193" y="176"/>
                                    </a:lnTo>
                                    <a:lnTo>
                                      <a:pt x="2193" y="177"/>
                                    </a:lnTo>
                                    <a:lnTo>
                                      <a:pt x="2195" y="177"/>
                                    </a:lnTo>
                                    <a:lnTo>
                                      <a:pt x="2196" y="179"/>
                                    </a:lnTo>
                                    <a:lnTo>
                                      <a:pt x="2217" y="191"/>
                                    </a:lnTo>
                                    <a:lnTo>
                                      <a:pt x="2219" y="192"/>
                                    </a:lnTo>
                                    <a:lnTo>
                                      <a:pt x="2220" y="192"/>
                                    </a:lnTo>
                                    <a:lnTo>
                                      <a:pt x="2222" y="194"/>
                                    </a:lnTo>
                                    <a:lnTo>
                                      <a:pt x="2223" y="194"/>
                                    </a:lnTo>
                                    <a:lnTo>
                                      <a:pt x="2225" y="195"/>
                                    </a:lnTo>
                                    <a:lnTo>
                                      <a:pt x="2226" y="195"/>
                                    </a:lnTo>
                                    <a:lnTo>
                                      <a:pt x="2228" y="197"/>
                                    </a:lnTo>
                                    <a:lnTo>
                                      <a:pt x="2229" y="197"/>
                                    </a:lnTo>
                                    <a:lnTo>
                                      <a:pt x="2231" y="198"/>
                                    </a:lnTo>
                                    <a:lnTo>
                                      <a:pt x="2234" y="200"/>
                                    </a:lnTo>
                                    <a:lnTo>
                                      <a:pt x="2237" y="200"/>
                                    </a:lnTo>
                                    <a:lnTo>
                                      <a:pt x="2241" y="201"/>
                                    </a:lnTo>
                                    <a:lnTo>
                                      <a:pt x="2244" y="201"/>
                                    </a:lnTo>
                                    <a:lnTo>
                                      <a:pt x="2247" y="203"/>
                                    </a:lnTo>
                                    <a:lnTo>
                                      <a:pt x="2252" y="203"/>
                                    </a:lnTo>
                                    <a:lnTo>
                                      <a:pt x="2255" y="203"/>
                                    </a:lnTo>
                                    <a:lnTo>
                                      <a:pt x="2259" y="203"/>
                                    </a:lnTo>
                                    <a:lnTo>
                                      <a:pt x="2262" y="201"/>
                                    </a:lnTo>
                                    <a:lnTo>
                                      <a:pt x="2265" y="201"/>
                                    </a:lnTo>
                                    <a:lnTo>
                                      <a:pt x="2270" y="200"/>
                                    </a:lnTo>
                                    <a:lnTo>
                                      <a:pt x="2271" y="200"/>
                                    </a:lnTo>
                                    <a:lnTo>
                                      <a:pt x="2273" y="198"/>
                                    </a:lnTo>
                                    <a:lnTo>
                                      <a:pt x="2274" y="198"/>
                                    </a:lnTo>
                                    <a:lnTo>
                                      <a:pt x="2276" y="198"/>
                                    </a:lnTo>
                                    <a:lnTo>
                                      <a:pt x="2277" y="197"/>
                                    </a:lnTo>
                                    <a:lnTo>
                                      <a:pt x="2279" y="197"/>
                                    </a:lnTo>
                                    <a:lnTo>
                                      <a:pt x="2279" y="195"/>
                                    </a:lnTo>
                                    <a:lnTo>
                                      <a:pt x="2280" y="195"/>
                                    </a:lnTo>
                                    <a:lnTo>
                                      <a:pt x="2282" y="194"/>
                                    </a:lnTo>
                                    <a:lnTo>
                                      <a:pt x="2355" y="161"/>
                                    </a:lnTo>
                                    <a:lnTo>
                                      <a:pt x="2538" y="75"/>
                                    </a:lnTo>
                                    <a:lnTo>
                                      <a:pt x="2540" y="75"/>
                                    </a:lnTo>
                                    <a:lnTo>
                                      <a:pt x="2541" y="74"/>
                                    </a:lnTo>
                                    <a:lnTo>
                                      <a:pt x="2543" y="74"/>
                                    </a:lnTo>
                                    <a:lnTo>
                                      <a:pt x="2546" y="72"/>
                                    </a:lnTo>
                                    <a:lnTo>
                                      <a:pt x="2547" y="72"/>
                                    </a:lnTo>
                                    <a:lnTo>
                                      <a:pt x="2549" y="71"/>
                                    </a:lnTo>
                                    <a:lnTo>
                                      <a:pt x="2550" y="71"/>
                                    </a:lnTo>
                                    <a:lnTo>
                                      <a:pt x="2552" y="71"/>
                                    </a:lnTo>
                                    <a:lnTo>
                                      <a:pt x="2553" y="69"/>
                                    </a:lnTo>
                                    <a:lnTo>
                                      <a:pt x="2558" y="68"/>
                                    </a:lnTo>
                                    <a:lnTo>
                                      <a:pt x="2562" y="66"/>
                                    </a:lnTo>
                                    <a:lnTo>
                                      <a:pt x="2568" y="66"/>
                                    </a:lnTo>
                                    <a:lnTo>
                                      <a:pt x="2573" y="65"/>
                                    </a:lnTo>
                                    <a:lnTo>
                                      <a:pt x="2577" y="65"/>
                                    </a:lnTo>
                                    <a:lnTo>
                                      <a:pt x="2583" y="65"/>
                                    </a:lnTo>
                                    <a:lnTo>
                                      <a:pt x="2588" y="65"/>
                                    </a:lnTo>
                                    <a:lnTo>
                                      <a:pt x="2592" y="66"/>
                                    </a:lnTo>
                                    <a:lnTo>
                                      <a:pt x="2598" y="66"/>
                                    </a:lnTo>
                                    <a:lnTo>
                                      <a:pt x="2603" y="68"/>
                                    </a:lnTo>
                                    <a:lnTo>
                                      <a:pt x="2607" y="69"/>
                                    </a:lnTo>
                                    <a:lnTo>
                                      <a:pt x="2612" y="71"/>
                                    </a:lnTo>
                                    <a:lnTo>
                                      <a:pt x="2616" y="74"/>
                                    </a:lnTo>
                                    <a:lnTo>
                                      <a:pt x="2621" y="77"/>
                                    </a:lnTo>
                                    <a:lnTo>
                                      <a:pt x="2622" y="77"/>
                                    </a:lnTo>
                                    <a:lnTo>
                                      <a:pt x="2624" y="77"/>
                                    </a:lnTo>
                                    <a:lnTo>
                                      <a:pt x="2624" y="78"/>
                                    </a:lnTo>
                                    <a:lnTo>
                                      <a:pt x="2625" y="78"/>
                                    </a:lnTo>
                                    <a:lnTo>
                                      <a:pt x="2627" y="80"/>
                                    </a:lnTo>
                                    <a:lnTo>
                                      <a:pt x="2631" y="83"/>
                                    </a:lnTo>
                                    <a:lnTo>
                                      <a:pt x="2637" y="87"/>
                                    </a:lnTo>
                                    <a:lnTo>
                                      <a:pt x="2643" y="92"/>
                                    </a:lnTo>
                                    <a:lnTo>
                                      <a:pt x="2648" y="98"/>
                                    </a:lnTo>
                                    <a:lnTo>
                                      <a:pt x="2649" y="99"/>
                                    </a:lnTo>
                                    <a:lnTo>
                                      <a:pt x="2651" y="99"/>
                                    </a:lnTo>
                                    <a:lnTo>
                                      <a:pt x="2651" y="101"/>
                                    </a:lnTo>
                                    <a:lnTo>
                                      <a:pt x="2652" y="102"/>
                                    </a:lnTo>
                                    <a:lnTo>
                                      <a:pt x="2654" y="104"/>
                                    </a:lnTo>
                                    <a:lnTo>
                                      <a:pt x="2676" y="129"/>
                                    </a:lnTo>
                                    <a:lnTo>
                                      <a:pt x="2678" y="131"/>
                                    </a:lnTo>
                                    <a:lnTo>
                                      <a:pt x="2678" y="132"/>
                                    </a:lnTo>
                                    <a:lnTo>
                                      <a:pt x="2679" y="132"/>
                                    </a:lnTo>
                                    <a:lnTo>
                                      <a:pt x="2679" y="134"/>
                                    </a:lnTo>
                                    <a:lnTo>
                                      <a:pt x="2681" y="135"/>
                                    </a:lnTo>
                                    <a:lnTo>
                                      <a:pt x="2682" y="135"/>
                                    </a:lnTo>
                                    <a:lnTo>
                                      <a:pt x="2682" y="137"/>
                                    </a:lnTo>
                                    <a:lnTo>
                                      <a:pt x="2690" y="143"/>
                                    </a:lnTo>
                                    <a:lnTo>
                                      <a:pt x="2696" y="150"/>
                                    </a:lnTo>
                                    <a:lnTo>
                                      <a:pt x="2697" y="150"/>
                                    </a:lnTo>
                                    <a:lnTo>
                                      <a:pt x="2699" y="152"/>
                                    </a:lnTo>
                                    <a:lnTo>
                                      <a:pt x="2700" y="153"/>
                                    </a:lnTo>
                                    <a:lnTo>
                                      <a:pt x="2702" y="155"/>
                                    </a:lnTo>
                                    <a:lnTo>
                                      <a:pt x="2703" y="155"/>
                                    </a:lnTo>
                                    <a:lnTo>
                                      <a:pt x="2703" y="156"/>
                                    </a:lnTo>
                                    <a:lnTo>
                                      <a:pt x="2729" y="177"/>
                                    </a:lnTo>
                                    <a:lnTo>
                                      <a:pt x="2730" y="177"/>
                                    </a:lnTo>
                                    <a:lnTo>
                                      <a:pt x="2732" y="179"/>
                                    </a:lnTo>
                                    <a:lnTo>
                                      <a:pt x="2733" y="180"/>
                                    </a:lnTo>
                                    <a:lnTo>
                                      <a:pt x="2735" y="182"/>
                                    </a:lnTo>
                                    <a:lnTo>
                                      <a:pt x="2736" y="183"/>
                                    </a:lnTo>
                                    <a:lnTo>
                                      <a:pt x="2738" y="185"/>
                                    </a:lnTo>
                                    <a:lnTo>
                                      <a:pt x="2744" y="189"/>
                                    </a:lnTo>
                                    <a:lnTo>
                                      <a:pt x="2748" y="195"/>
                                    </a:lnTo>
                                    <a:lnTo>
                                      <a:pt x="2754" y="203"/>
                                    </a:lnTo>
                                    <a:lnTo>
                                      <a:pt x="2754" y="204"/>
                                    </a:lnTo>
                                    <a:lnTo>
                                      <a:pt x="2756" y="204"/>
                                    </a:lnTo>
                                    <a:lnTo>
                                      <a:pt x="2757" y="206"/>
                                    </a:lnTo>
                                    <a:lnTo>
                                      <a:pt x="2757" y="207"/>
                                    </a:lnTo>
                                    <a:lnTo>
                                      <a:pt x="2759" y="209"/>
                                    </a:lnTo>
                                    <a:lnTo>
                                      <a:pt x="2760" y="210"/>
                                    </a:lnTo>
                                    <a:lnTo>
                                      <a:pt x="2760" y="212"/>
                                    </a:lnTo>
                                    <a:lnTo>
                                      <a:pt x="2784" y="246"/>
                                    </a:lnTo>
                                  </a:path>
                                </a:pathLst>
                              </a:custGeom>
                              <a:noFill/>
                              <a:ln w="39688">
                                <a:solidFill>
                                  <a:srgbClr val="FF8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zh-TW" altLang="en-US"/>
                              </a:p>
                            </p:txBody>
                          </p:sp>
                          <p:sp>
                            <p:nvSpPr>
                              <p:cNvPr id="177" name="Freeform 18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470275" y="4083050"/>
                                <a:ext cx="1473200" cy="163513"/>
                              </a:xfrm>
                              <a:custGeom>
                                <a:avLst/>
                                <a:gdLst>
                                  <a:gd name="T0" fmla="*/ 2147483646 w 2784"/>
                                  <a:gd name="T1" fmla="*/ 2147483646 h 308"/>
                                  <a:gd name="T2" fmla="*/ 2147483646 w 2784"/>
                                  <a:gd name="T3" fmla="*/ 2147483646 h 308"/>
                                  <a:gd name="T4" fmla="*/ 2147483646 w 2784"/>
                                  <a:gd name="T5" fmla="*/ 2147483646 h 308"/>
                                  <a:gd name="T6" fmla="*/ 2147483646 w 2784"/>
                                  <a:gd name="T7" fmla="*/ 2147483646 h 308"/>
                                  <a:gd name="T8" fmla="*/ 2147483646 w 2784"/>
                                  <a:gd name="T9" fmla="*/ 2147483646 h 308"/>
                                  <a:gd name="T10" fmla="*/ 2147483646 w 2784"/>
                                  <a:gd name="T11" fmla="*/ 2147483646 h 308"/>
                                  <a:gd name="T12" fmla="*/ 2147483646 w 2784"/>
                                  <a:gd name="T13" fmla="*/ 2147483646 h 308"/>
                                  <a:gd name="T14" fmla="*/ 2147483646 w 2784"/>
                                  <a:gd name="T15" fmla="*/ 2147483646 h 308"/>
                                  <a:gd name="T16" fmla="*/ 2147483646 w 2784"/>
                                  <a:gd name="T17" fmla="*/ 2147483646 h 308"/>
                                  <a:gd name="T18" fmla="*/ 2147483646 w 2784"/>
                                  <a:gd name="T19" fmla="*/ 2147483646 h 308"/>
                                  <a:gd name="T20" fmla="*/ 2147483646 w 2784"/>
                                  <a:gd name="T21" fmla="*/ 2147483646 h 308"/>
                                  <a:gd name="T22" fmla="*/ 2147483646 w 2784"/>
                                  <a:gd name="T23" fmla="*/ 2147483646 h 308"/>
                                  <a:gd name="T24" fmla="*/ 2147483646 w 2784"/>
                                  <a:gd name="T25" fmla="*/ 2147483646 h 308"/>
                                  <a:gd name="T26" fmla="*/ 2147483646 w 2784"/>
                                  <a:gd name="T27" fmla="*/ 2147483646 h 308"/>
                                  <a:gd name="T28" fmla="*/ 2147483646 w 2784"/>
                                  <a:gd name="T29" fmla="*/ 2147483646 h 308"/>
                                  <a:gd name="T30" fmla="*/ 2147483646 w 2784"/>
                                  <a:gd name="T31" fmla="*/ 2147483646 h 308"/>
                                  <a:gd name="T32" fmla="*/ 2147483646 w 2784"/>
                                  <a:gd name="T33" fmla="*/ 2147483646 h 308"/>
                                  <a:gd name="T34" fmla="*/ 2147483646 w 2784"/>
                                  <a:gd name="T35" fmla="*/ 2147483646 h 308"/>
                                  <a:gd name="T36" fmla="*/ 2147483646 w 2784"/>
                                  <a:gd name="T37" fmla="*/ 2147483646 h 308"/>
                                  <a:gd name="T38" fmla="*/ 2147483646 w 2784"/>
                                  <a:gd name="T39" fmla="*/ 2147483646 h 308"/>
                                  <a:gd name="T40" fmla="*/ 2147483646 w 2784"/>
                                  <a:gd name="T41" fmla="*/ 2147483646 h 308"/>
                                  <a:gd name="T42" fmla="*/ 2147483646 w 2784"/>
                                  <a:gd name="T43" fmla="*/ 2147483646 h 308"/>
                                  <a:gd name="T44" fmla="*/ 2147483646 w 2784"/>
                                  <a:gd name="T45" fmla="*/ 2147483646 h 308"/>
                                  <a:gd name="T46" fmla="*/ 2147483646 w 2784"/>
                                  <a:gd name="T47" fmla="*/ 2147483646 h 308"/>
                                  <a:gd name="T48" fmla="*/ 2147483646 w 2784"/>
                                  <a:gd name="T49" fmla="*/ 2147483646 h 308"/>
                                  <a:gd name="T50" fmla="*/ 2147483646 w 2784"/>
                                  <a:gd name="T51" fmla="*/ 2147483646 h 308"/>
                                  <a:gd name="T52" fmla="*/ 2147483646 w 2784"/>
                                  <a:gd name="T53" fmla="*/ 2147483646 h 308"/>
                                  <a:gd name="T54" fmla="*/ 2147483646 w 2784"/>
                                  <a:gd name="T55" fmla="*/ 2147483646 h 308"/>
                                  <a:gd name="T56" fmla="*/ 2147483646 w 2784"/>
                                  <a:gd name="T57" fmla="*/ 2147483646 h 308"/>
                                  <a:gd name="T58" fmla="*/ 2147483646 w 2784"/>
                                  <a:gd name="T59" fmla="*/ 2147483646 h 308"/>
                                  <a:gd name="T60" fmla="*/ 2147483646 w 2784"/>
                                  <a:gd name="T61" fmla="*/ 2147483646 h 308"/>
                                  <a:gd name="T62" fmla="*/ 2147483646 w 2784"/>
                                  <a:gd name="T63" fmla="*/ 2147483646 h 308"/>
                                  <a:gd name="T64" fmla="*/ 2147483646 w 2784"/>
                                  <a:gd name="T65" fmla="*/ 2147483646 h 308"/>
                                  <a:gd name="T66" fmla="*/ 2147483646 w 2784"/>
                                  <a:gd name="T67" fmla="*/ 2147483646 h 308"/>
                                  <a:gd name="T68" fmla="*/ 2147483646 w 2784"/>
                                  <a:gd name="T69" fmla="*/ 2147483646 h 308"/>
                                  <a:gd name="T70" fmla="*/ 2147483646 w 2784"/>
                                  <a:gd name="T71" fmla="*/ 2147483646 h 308"/>
                                  <a:gd name="T72" fmla="*/ 2147483646 w 2784"/>
                                  <a:gd name="T73" fmla="*/ 2147483646 h 308"/>
                                  <a:gd name="T74" fmla="*/ 2147483646 w 2784"/>
                                  <a:gd name="T75" fmla="*/ 2147483646 h 308"/>
                                  <a:gd name="T76" fmla="*/ 2147483646 w 2784"/>
                                  <a:gd name="T77" fmla="*/ 2147483646 h 308"/>
                                  <a:gd name="T78" fmla="*/ 2147483646 w 2784"/>
                                  <a:gd name="T79" fmla="*/ 2147483646 h 308"/>
                                  <a:gd name="T80" fmla="*/ 2147483646 w 2784"/>
                                  <a:gd name="T81" fmla="*/ 2147483646 h 308"/>
                                  <a:gd name="T82" fmla="*/ 2147483646 w 2784"/>
                                  <a:gd name="T83" fmla="*/ 2147483646 h 308"/>
                                  <a:gd name="T84" fmla="*/ 2147483646 w 2784"/>
                                  <a:gd name="T85" fmla="*/ 2147483646 h 308"/>
                                  <a:gd name="T86" fmla="*/ 2147483646 w 2784"/>
                                  <a:gd name="T87" fmla="*/ 2147483646 h 308"/>
                                  <a:gd name="T88" fmla="*/ 2147483646 w 2784"/>
                                  <a:gd name="T89" fmla="*/ 2147483646 h 308"/>
                                  <a:gd name="T90" fmla="*/ 2147483646 w 2784"/>
                                  <a:gd name="T91" fmla="*/ 2147483646 h 308"/>
                                  <a:gd name="T92" fmla="*/ 2147483646 w 2784"/>
                                  <a:gd name="T93" fmla="*/ 2147483646 h 308"/>
                                  <a:gd name="T94" fmla="*/ 2147483646 w 2784"/>
                                  <a:gd name="T95" fmla="*/ 2147483646 h 308"/>
                                  <a:gd name="T96" fmla="*/ 2147483646 w 2784"/>
                                  <a:gd name="T97" fmla="*/ 2147483646 h 308"/>
                                  <a:gd name="T98" fmla="*/ 2147483646 w 2784"/>
                                  <a:gd name="T99" fmla="*/ 2147483646 h 308"/>
                                  <a:gd name="T100" fmla="*/ 2147483646 w 2784"/>
                                  <a:gd name="T101" fmla="*/ 2147483646 h 308"/>
                                  <a:gd name="T102" fmla="*/ 2147483646 w 2784"/>
                                  <a:gd name="T103" fmla="*/ 2147483646 h 308"/>
                                  <a:gd name="T104" fmla="*/ 2147483646 w 2784"/>
                                  <a:gd name="T105" fmla="*/ 2147483646 h 308"/>
                                  <a:gd name="T106" fmla="*/ 2147483646 w 2784"/>
                                  <a:gd name="T107" fmla="*/ 2147483646 h 308"/>
                                  <a:gd name="T108" fmla="*/ 2147483646 w 2784"/>
                                  <a:gd name="T109" fmla="*/ 2147483646 h 308"/>
                                  <a:gd name="T110" fmla="*/ 2147483646 w 2784"/>
                                  <a:gd name="T111" fmla="*/ 2147483646 h 308"/>
                                  <a:gd name="T112" fmla="*/ 2147483646 w 2784"/>
                                  <a:gd name="T113" fmla="*/ 2147483646 h 308"/>
                                  <a:gd name="T114" fmla="*/ 2147483646 w 2784"/>
                                  <a:gd name="T115" fmla="*/ 2147483646 h 308"/>
                                  <a:gd name="T116" fmla="*/ 2147483646 w 2784"/>
                                  <a:gd name="T117" fmla="*/ 2147483646 h 308"/>
                                  <a:gd name="T118" fmla="*/ 2147483646 w 2784"/>
                                  <a:gd name="T119" fmla="*/ 2147483646 h 308"/>
                                  <a:gd name="T120" fmla="*/ 2147483646 w 2784"/>
                                  <a:gd name="T121" fmla="*/ 2147483646 h 308"/>
                                  <a:gd name="T122" fmla="*/ 2147483646 w 2784"/>
                                  <a:gd name="T123" fmla="*/ 2147483646 h 308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60000 65536"/>
                                  <a:gd name="T160" fmla="*/ 0 60000 65536"/>
                                  <a:gd name="T161" fmla="*/ 0 60000 65536"/>
                                  <a:gd name="T162" fmla="*/ 0 60000 65536"/>
                                  <a:gd name="T163" fmla="*/ 0 60000 65536"/>
                                  <a:gd name="T164" fmla="*/ 0 60000 65536"/>
                                  <a:gd name="T165" fmla="*/ 0 60000 65536"/>
                                  <a:gd name="T166" fmla="*/ 0 60000 65536"/>
                                  <a:gd name="T167" fmla="*/ 0 60000 65536"/>
                                  <a:gd name="T168" fmla="*/ 0 60000 65536"/>
                                  <a:gd name="T169" fmla="*/ 0 60000 65536"/>
                                  <a:gd name="T170" fmla="*/ 0 60000 65536"/>
                                  <a:gd name="T171" fmla="*/ 0 60000 65536"/>
                                  <a:gd name="T172" fmla="*/ 0 60000 65536"/>
                                  <a:gd name="T173" fmla="*/ 0 60000 65536"/>
                                  <a:gd name="T174" fmla="*/ 0 60000 65536"/>
                                  <a:gd name="T175" fmla="*/ 0 60000 65536"/>
                                  <a:gd name="T176" fmla="*/ 0 60000 65536"/>
                                  <a:gd name="T177" fmla="*/ 0 60000 65536"/>
                                  <a:gd name="T178" fmla="*/ 0 60000 65536"/>
                                  <a:gd name="T179" fmla="*/ 0 60000 65536"/>
                                  <a:gd name="T180" fmla="*/ 0 60000 65536"/>
                                  <a:gd name="T181" fmla="*/ 0 60000 65536"/>
                                  <a:gd name="T182" fmla="*/ 0 60000 65536"/>
                                  <a:gd name="T183" fmla="*/ 0 60000 65536"/>
                                  <a:gd name="T184" fmla="*/ 0 60000 65536"/>
                                  <a:gd name="T185" fmla="*/ 0 60000 65536"/>
                                  <a:gd name="T186" fmla="*/ 0 w 2784"/>
                                  <a:gd name="T187" fmla="*/ 0 h 308"/>
                                  <a:gd name="T188" fmla="*/ 2784 w 2784"/>
                                  <a:gd name="T189" fmla="*/ 308 h 308"/>
                                </a:gdLst>
                                <a:ahLst/>
                                <a:cxnLst>
                                  <a:cxn ang="T124">
                                    <a:pos x="T0" y="T1"/>
                                  </a:cxn>
                                  <a:cxn ang="T125">
                                    <a:pos x="T2" y="T3"/>
                                  </a:cxn>
                                  <a:cxn ang="T126">
                                    <a:pos x="T4" y="T5"/>
                                  </a:cxn>
                                  <a:cxn ang="T127">
                                    <a:pos x="T6" y="T7"/>
                                  </a:cxn>
                                  <a:cxn ang="T128">
                                    <a:pos x="T8" y="T9"/>
                                  </a:cxn>
                                  <a:cxn ang="T129">
                                    <a:pos x="T10" y="T11"/>
                                  </a:cxn>
                                  <a:cxn ang="T130">
                                    <a:pos x="T12" y="T13"/>
                                  </a:cxn>
                                  <a:cxn ang="T131">
                                    <a:pos x="T14" y="T15"/>
                                  </a:cxn>
                                  <a:cxn ang="T132">
                                    <a:pos x="T16" y="T17"/>
                                  </a:cxn>
                                  <a:cxn ang="T133">
                                    <a:pos x="T18" y="T19"/>
                                  </a:cxn>
                                  <a:cxn ang="T134">
                                    <a:pos x="T20" y="T21"/>
                                  </a:cxn>
                                  <a:cxn ang="T135">
                                    <a:pos x="T22" y="T23"/>
                                  </a:cxn>
                                  <a:cxn ang="T136">
                                    <a:pos x="T24" y="T25"/>
                                  </a:cxn>
                                  <a:cxn ang="T137">
                                    <a:pos x="T26" y="T27"/>
                                  </a:cxn>
                                  <a:cxn ang="T138">
                                    <a:pos x="T28" y="T29"/>
                                  </a:cxn>
                                  <a:cxn ang="T139">
                                    <a:pos x="T30" y="T31"/>
                                  </a:cxn>
                                  <a:cxn ang="T140">
                                    <a:pos x="T32" y="T33"/>
                                  </a:cxn>
                                  <a:cxn ang="T141">
                                    <a:pos x="T34" y="T35"/>
                                  </a:cxn>
                                  <a:cxn ang="T142">
                                    <a:pos x="T36" y="T37"/>
                                  </a:cxn>
                                  <a:cxn ang="T143">
                                    <a:pos x="T38" y="T39"/>
                                  </a:cxn>
                                  <a:cxn ang="T144">
                                    <a:pos x="T40" y="T41"/>
                                  </a:cxn>
                                  <a:cxn ang="T145">
                                    <a:pos x="T42" y="T43"/>
                                  </a:cxn>
                                  <a:cxn ang="T146">
                                    <a:pos x="T44" y="T45"/>
                                  </a:cxn>
                                  <a:cxn ang="T147">
                                    <a:pos x="T46" y="T47"/>
                                  </a:cxn>
                                  <a:cxn ang="T148">
                                    <a:pos x="T48" y="T49"/>
                                  </a:cxn>
                                  <a:cxn ang="T149">
                                    <a:pos x="T50" y="T51"/>
                                  </a:cxn>
                                  <a:cxn ang="T150">
                                    <a:pos x="T52" y="T53"/>
                                  </a:cxn>
                                  <a:cxn ang="T151">
                                    <a:pos x="T54" y="T55"/>
                                  </a:cxn>
                                  <a:cxn ang="T152">
                                    <a:pos x="T56" y="T57"/>
                                  </a:cxn>
                                  <a:cxn ang="T153">
                                    <a:pos x="T58" y="T59"/>
                                  </a:cxn>
                                  <a:cxn ang="T154">
                                    <a:pos x="T60" y="T61"/>
                                  </a:cxn>
                                  <a:cxn ang="T155">
                                    <a:pos x="T62" y="T63"/>
                                  </a:cxn>
                                  <a:cxn ang="T156">
                                    <a:pos x="T64" y="T65"/>
                                  </a:cxn>
                                  <a:cxn ang="T157">
                                    <a:pos x="T66" y="T67"/>
                                  </a:cxn>
                                  <a:cxn ang="T158">
                                    <a:pos x="T68" y="T69"/>
                                  </a:cxn>
                                  <a:cxn ang="T159">
                                    <a:pos x="T70" y="T71"/>
                                  </a:cxn>
                                  <a:cxn ang="T160">
                                    <a:pos x="T72" y="T73"/>
                                  </a:cxn>
                                  <a:cxn ang="T161">
                                    <a:pos x="T74" y="T75"/>
                                  </a:cxn>
                                  <a:cxn ang="T162">
                                    <a:pos x="T76" y="T77"/>
                                  </a:cxn>
                                  <a:cxn ang="T163">
                                    <a:pos x="T78" y="T79"/>
                                  </a:cxn>
                                  <a:cxn ang="T164">
                                    <a:pos x="T80" y="T81"/>
                                  </a:cxn>
                                  <a:cxn ang="T165">
                                    <a:pos x="T82" y="T83"/>
                                  </a:cxn>
                                  <a:cxn ang="T166">
                                    <a:pos x="T84" y="T85"/>
                                  </a:cxn>
                                  <a:cxn ang="T167">
                                    <a:pos x="T86" y="T87"/>
                                  </a:cxn>
                                  <a:cxn ang="T168">
                                    <a:pos x="T88" y="T89"/>
                                  </a:cxn>
                                  <a:cxn ang="T169">
                                    <a:pos x="T90" y="T91"/>
                                  </a:cxn>
                                  <a:cxn ang="T170">
                                    <a:pos x="T92" y="T93"/>
                                  </a:cxn>
                                  <a:cxn ang="T171">
                                    <a:pos x="T94" y="T95"/>
                                  </a:cxn>
                                  <a:cxn ang="T172">
                                    <a:pos x="T96" y="T97"/>
                                  </a:cxn>
                                  <a:cxn ang="T173">
                                    <a:pos x="T98" y="T99"/>
                                  </a:cxn>
                                  <a:cxn ang="T174">
                                    <a:pos x="T100" y="T101"/>
                                  </a:cxn>
                                  <a:cxn ang="T175">
                                    <a:pos x="T102" y="T103"/>
                                  </a:cxn>
                                  <a:cxn ang="T176">
                                    <a:pos x="T104" y="T105"/>
                                  </a:cxn>
                                  <a:cxn ang="T177">
                                    <a:pos x="T106" y="T107"/>
                                  </a:cxn>
                                  <a:cxn ang="T178">
                                    <a:pos x="T108" y="T109"/>
                                  </a:cxn>
                                  <a:cxn ang="T179">
                                    <a:pos x="T110" y="T111"/>
                                  </a:cxn>
                                  <a:cxn ang="T180">
                                    <a:pos x="T112" y="T113"/>
                                  </a:cxn>
                                  <a:cxn ang="T181">
                                    <a:pos x="T114" y="T115"/>
                                  </a:cxn>
                                  <a:cxn ang="T182">
                                    <a:pos x="T116" y="T117"/>
                                  </a:cxn>
                                  <a:cxn ang="T183">
                                    <a:pos x="T118" y="T119"/>
                                  </a:cxn>
                                  <a:cxn ang="T184">
                                    <a:pos x="T120" y="T121"/>
                                  </a:cxn>
                                  <a:cxn ang="T185">
                                    <a:pos x="T122" y="T123"/>
                                  </a:cxn>
                                </a:cxnLst>
                                <a:rect l="T186" t="T187" r="T188" b="T189"/>
                                <a:pathLst>
                                  <a:path w="2784" h="308">
                                    <a:moveTo>
                                      <a:pt x="0" y="192"/>
                                    </a:moveTo>
                                    <a:lnTo>
                                      <a:pt x="87" y="248"/>
                                    </a:lnTo>
                                    <a:lnTo>
                                      <a:pt x="161" y="293"/>
                                    </a:lnTo>
                                    <a:lnTo>
                                      <a:pt x="162" y="294"/>
                                    </a:lnTo>
                                    <a:lnTo>
                                      <a:pt x="162" y="296"/>
                                    </a:lnTo>
                                    <a:lnTo>
                                      <a:pt x="164" y="296"/>
                                    </a:lnTo>
                                    <a:lnTo>
                                      <a:pt x="165" y="297"/>
                                    </a:lnTo>
                                    <a:lnTo>
                                      <a:pt x="167" y="297"/>
                                    </a:lnTo>
                                    <a:lnTo>
                                      <a:pt x="168" y="299"/>
                                    </a:lnTo>
                                    <a:lnTo>
                                      <a:pt x="170" y="299"/>
                                    </a:lnTo>
                                    <a:lnTo>
                                      <a:pt x="171" y="300"/>
                                    </a:lnTo>
                                    <a:lnTo>
                                      <a:pt x="173" y="300"/>
                                    </a:lnTo>
                                    <a:lnTo>
                                      <a:pt x="177" y="302"/>
                                    </a:lnTo>
                                    <a:lnTo>
                                      <a:pt x="180" y="303"/>
                                    </a:lnTo>
                                    <a:lnTo>
                                      <a:pt x="185" y="305"/>
                                    </a:lnTo>
                                    <a:lnTo>
                                      <a:pt x="189" y="306"/>
                                    </a:lnTo>
                                    <a:lnTo>
                                      <a:pt x="194" y="308"/>
                                    </a:lnTo>
                                    <a:lnTo>
                                      <a:pt x="198" y="308"/>
                                    </a:lnTo>
                                    <a:lnTo>
                                      <a:pt x="203" y="308"/>
                                    </a:lnTo>
                                    <a:lnTo>
                                      <a:pt x="207" y="308"/>
                                    </a:lnTo>
                                    <a:lnTo>
                                      <a:pt x="212" y="308"/>
                                    </a:lnTo>
                                    <a:lnTo>
                                      <a:pt x="215" y="306"/>
                                    </a:lnTo>
                                    <a:lnTo>
                                      <a:pt x="219" y="306"/>
                                    </a:lnTo>
                                    <a:lnTo>
                                      <a:pt x="224" y="305"/>
                                    </a:lnTo>
                                    <a:lnTo>
                                      <a:pt x="228" y="303"/>
                                    </a:lnTo>
                                    <a:lnTo>
                                      <a:pt x="233" y="302"/>
                                    </a:lnTo>
                                    <a:lnTo>
                                      <a:pt x="236" y="299"/>
                                    </a:lnTo>
                                    <a:lnTo>
                                      <a:pt x="240" y="297"/>
                                    </a:lnTo>
                                    <a:lnTo>
                                      <a:pt x="243" y="294"/>
                                    </a:lnTo>
                                    <a:lnTo>
                                      <a:pt x="246" y="291"/>
                                    </a:lnTo>
                                    <a:lnTo>
                                      <a:pt x="251" y="288"/>
                                    </a:lnTo>
                                    <a:lnTo>
                                      <a:pt x="254" y="285"/>
                                    </a:lnTo>
                                    <a:lnTo>
                                      <a:pt x="257" y="282"/>
                                    </a:lnTo>
                                    <a:lnTo>
                                      <a:pt x="258" y="279"/>
                                    </a:lnTo>
                                    <a:lnTo>
                                      <a:pt x="261" y="275"/>
                                    </a:lnTo>
                                    <a:lnTo>
                                      <a:pt x="263" y="273"/>
                                    </a:lnTo>
                                    <a:lnTo>
                                      <a:pt x="264" y="272"/>
                                    </a:lnTo>
                                    <a:lnTo>
                                      <a:pt x="264" y="270"/>
                                    </a:lnTo>
                                    <a:lnTo>
                                      <a:pt x="266" y="269"/>
                                    </a:lnTo>
                                    <a:lnTo>
                                      <a:pt x="266" y="267"/>
                                    </a:lnTo>
                                    <a:lnTo>
                                      <a:pt x="267" y="266"/>
                                    </a:lnTo>
                                    <a:lnTo>
                                      <a:pt x="267" y="264"/>
                                    </a:lnTo>
                                    <a:lnTo>
                                      <a:pt x="269" y="263"/>
                                    </a:lnTo>
                                    <a:lnTo>
                                      <a:pt x="305" y="191"/>
                                    </a:lnTo>
                                    <a:lnTo>
                                      <a:pt x="315" y="168"/>
                                    </a:lnTo>
                                    <a:lnTo>
                                      <a:pt x="317" y="165"/>
                                    </a:lnTo>
                                    <a:lnTo>
                                      <a:pt x="317" y="164"/>
                                    </a:lnTo>
                                    <a:lnTo>
                                      <a:pt x="318" y="162"/>
                                    </a:lnTo>
                                    <a:lnTo>
                                      <a:pt x="318" y="161"/>
                                    </a:lnTo>
                                    <a:lnTo>
                                      <a:pt x="320" y="159"/>
                                    </a:lnTo>
                                    <a:lnTo>
                                      <a:pt x="320" y="158"/>
                                    </a:lnTo>
                                    <a:lnTo>
                                      <a:pt x="321" y="156"/>
                                    </a:lnTo>
                                    <a:lnTo>
                                      <a:pt x="321" y="155"/>
                                    </a:lnTo>
                                    <a:lnTo>
                                      <a:pt x="323" y="153"/>
                                    </a:lnTo>
                                    <a:lnTo>
                                      <a:pt x="324" y="152"/>
                                    </a:lnTo>
                                    <a:lnTo>
                                      <a:pt x="324" y="150"/>
                                    </a:lnTo>
                                    <a:lnTo>
                                      <a:pt x="327" y="147"/>
                                    </a:lnTo>
                                    <a:lnTo>
                                      <a:pt x="330" y="144"/>
                                    </a:lnTo>
                                    <a:lnTo>
                                      <a:pt x="333" y="141"/>
                                    </a:lnTo>
                                    <a:lnTo>
                                      <a:pt x="336" y="138"/>
                                    </a:lnTo>
                                    <a:lnTo>
                                      <a:pt x="339" y="135"/>
                                    </a:lnTo>
                                    <a:lnTo>
                                      <a:pt x="342" y="134"/>
                                    </a:lnTo>
                                    <a:lnTo>
                                      <a:pt x="345" y="131"/>
                                    </a:lnTo>
                                    <a:lnTo>
                                      <a:pt x="347" y="129"/>
                                    </a:lnTo>
                                    <a:lnTo>
                                      <a:pt x="348" y="129"/>
                                    </a:lnTo>
                                    <a:lnTo>
                                      <a:pt x="350" y="128"/>
                                    </a:lnTo>
                                    <a:lnTo>
                                      <a:pt x="351" y="128"/>
                                    </a:lnTo>
                                    <a:lnTo>
                                      <a:pt x="353" y="126"/>
                                    </a:lnTo>
                                    <a:lnTo>
                                      <a:pt x="354" y="126"/>
                                    </a:lnTo>
                                    <a:lnTo>
                                      <a:pt x="357" y="125"/>
                                    </a:lnTo>
                                    <a:lnTo>
                                      <a:pt x="359" y="125"/>
                                    </a:lnTo>
                                    <a:lnTo>
                                      <a:pt x="360" y="123"/>
                                    </a:lnTo>
                                    <a:lnTo>
                                      <a:pt x="362" y="123"/>
                                    </a:lnTo>
                                    <a:lnTo>
                                      <a:pt x="363" y="123"/>
                                    </a:lnTo>
                                    <a:lnTo>
                                      <a:pt x="386" y="113"/>
                                    </a:lnTo>
                                    <a:lnTo>
                                      <a:pt x="387" y="113"/>
                                    </a:lnTo>
                                    <a:lnTo>
                                      <a:pt x="389" y="111"/>
                                    </a:lnTo>
                                    <a:lnTo>
                                      <a:pt x="390" y="111"/>
                                    </a:lnTo>
                                    <a:lnTo>
                                      <a:pt x="392" y="110"/>
                                    </a:lnTo>
                                    <a:lnTo>
                                      <a:pt x="393" y="110"/>
                                    </a:lnTo>
                                    <a:lnTo>
                                      <a:pt x="395" y="110"/>
                                    </a:lnTo>
                                    <a:lnTo>
                                      <a:pt x="395" y="108"/>
                                    </a:lnTo>
                                    <a:lnTo>
                                      <a:pt x="396" y="108"/>
                                    </a:lnTo>
                                    <a:lnTo>
                                      <a:pt x="402" y="107"/>
                                    </a:lnTo>
                                    <a:lnTo>
                                      <a:pt x="408" y="105"/>
                                    </a:lnTo>
                                    <a:lnTo>
                                      <a:pt x="414" y="104"/>
                                    </a:lnTo>
                                    <a:lnTo>
                                      <a:pt x="416" y="104"/>
                                    </a:lnTo>
                                    <a:lnTo>
                                      <a:pt x="417" y="102"/>
                                    </a:lnTo>
                                    <a:lnTo>
                                      <a:pt x="419" y="102"/>
                                    </a:lnTo>
                                    <a:lnTo>
                                      <a:pt x="420" y="102"/>
                                    </a:lnTo>
                                    <a:lnTo>
                                      <a:pt x="422" y="102"/>
                                    </a:lnTo>
                                    <a:lnTo>
                                      <a:pt x="423" y="102"/>
                                    </a:lnTo>
                                    <a:lnTo>
                                      <a:pt x="425" y="102"/>
                                    </a:lnTo>
                                    <a:lnTo>
                                      <a:pt x="426" y="102"/>
                                    </a:lnTo>
                                    <a:lnTo>
                                      <a:pt x="435" y="101"/>
                                    </a:lnTo>
                                    <a:lnTo>
                                      <a:pt x="437" y="101"/>
                                    </a:lnTo>
                                    <a:lnTo>
                                      <a:pt x="438" y="99"/>
                                    </a:lnTo>
                                    <a:lnTo>
                                      <a:pt x="440" y="99"/>
                                    </a:lnTo>
                                    <a:lnTo>
                                      <a:pt x="441" y="99"/>
                                    </a:lnTo>
                                    <a:lnTo>
                                      <a:pt x="443" y="99"/>
                                    </a:lnTo>
                                    <a:lnTo>
                                      <a:pt x="444" y="99"/>
                                    </a:lnTo>
                                    <a:lnTo>
                                      <a:pt x="446" y="99"/>
                                    </a:lnTo>
                                    <a:lnTo>
                                      <a:pt x="447" y="98"/>
                                    </a:lnTo>
                                    <a:lnTo>
                                      <a:pt x="453" y="96"/>
                                    </a:lnTo>
                                    <a:lnTo>
                                      <a:pt x="459" y="95"/>
                                    </a:lnTo>
                                    <a:lnTo>
                                      <a:pt x="461" y="95"/>
                                    </a:lnTo>
                                    <a:lnTo>
                                      <a:pt x="462" y="95"/>
                                    </a:lnTo>
                                    <a:lnTo>
                                      <a:pt x="464" y="93"/>
                                    </a:lnTo>
                                    <a:lnTo>
                                      <a:pt x="465" y="93"/>
                                    </a:lnTo>
                                    <a:lnTo>
                                      <a:pt x="467" y="93"/>
                                    </a:lnTo>
                                    <a:lnTo>
                                      <a:pt x="468" y="92"/>
                                    </a:lnTo>
                                    <a:lnTo>
                                      <a:pt x="470" y="92"/>
                                    </a:lnTo>
                                    <a:lnTo>
                                      <a:pt x="471" y="92"/>
                                    </a:lnTo>
                                    <a:lnTo>
                                      <a:pt x="492" y="83"/>
                                    </a:lnTo>
                                    <a:lnTo>
                                      <a:pt x="503" y="78"/>
                                    </a:lnTo>
                                    <a:lnTo>
                                      <a:pt x="554" y="60"/>
                                    </a:lnTo>
                                    <a:lnTo>
                                      <a:pt x="647" y="26"/>
                                    </a:lnTo>
                                    <a:lnTo>
                                      <a:pt x="699" y="5"/>
                                    </a:lnTo>
                                    <a:lnTo>
                                      <a:pt x="702" y="3"/>
                                    </a:lnTo>
                                    <a:lnTo>
                                      <a:pt x="707" y="3"/>
                                    </a:lnTo>
                                    <a:lnTo>
                                      <a:pt x="711" y="2"/>
                                    </a:lnTo>
                                    <a:lnTo>
                                      <a:pt x="714" y="0"/>
                                    </a:lnTo>
                                    <a:lnTo>
                                      <a:pt x="719" y="0"/>
                                    </a:lnTo>
                                    <a:lnTo>
                                      <a:pt x="723" y="0"/>
                                    </a:lnTo>
                                    <a:lnTo>
                                      <a:pt x="726" y="0"/>
                                    </a:lnTo>
                                    <a:lnTo>
                                      <a:pt x="773" y="3"/>
                                    </a:lnTo>
                                    <a:lnTo>
                                      <a:pt x="806" y="6"/>
                                    </a:lnTo>
                                    <a:lnTo>
                                      <a:pt x="939" y="17"/>
                                    </a:lnTo>
                                    <a:lnTo>
                                      <a:pt x="989" y="20"/>
                                    </a:lnTo>
                                    <a:lnTo>
                                      <a:pt x="996" y="21"/>
                                    </a:lnTo>
                                    <a:lnTo>
                                      <a:pt x="1007" y="21"/>
                                    </a:lnTo>
                                    <a:lnTo>
                                      <a:pt x="1016" y="23"/>
                                    </a:lnTo>
                                    <a:lnTo>
                                      <a:pt x="1083" y="27"/>
                                    </a:lnTo>
                                    <a:lnTo>
                                      <a:pt x="1152" y="33"/>
                                    </a:lnTo>
                                    <a:lnTo>
                                      <a:pt x="1184" y="36"/>
                                    </a:lnTo>
                                    <a:lnTo>
                                      <a:pt x="1203" y="38"/>
                                    </a:lnTo>
                                    <a:lnTo>
                                      <a:pt x="1205" y="38"/>
                                    </a:lnTo>
                                    <a:lnTo>
                                      <a:pt x="1206" y="39"/>
                                    </a:lnTo>
                                    <a:lnTo>
                                      <a:pt x="1208" y="39"/>
                                    </a:lnTo>
                                    <a:lnTo>
                                      <a:pt x="1209" y="39"/>
                                    </a:lnTo>
                                    <a:lnTo>
                                      <a:pt x="1211" y="39"/>
                                    </a:lnTo>
                                    <a:lnTo>
                                      <a:pt x="1212" y="39"/>
                                    </a:lnTo>
                                    <a:lnTo>
                                      <a:pt x="1214" y="39"/>
                                    </a:lnTo>
                                    <a:lnTo>
                                      <a:pt x="1230" y="41"/>
                                    </a:lnTo>
                                    <a:lnTo>
                                      <a:pt x="1232" y="41"/>
                                    </a:lnTo>
                                    <a:lnTo>
                                      <a:pt x="1233" y="41"/>
                                    </a:lnTo>
                                    <a:lnTo>
                                      <a:pt x="1235" y="41"/>
                                    </a:lnTo>
                                    <a:lnTo>
                                      <a:pt x="1236" y="41"/>
                                    </a:lnTo>
                                    <a:lnTo>
                                      <a:pt x="1238" y="41"/>
                                    </a:lnTo>
                                    <a:lnTo>
                                      <a:pt x="1239" y="41"/>
                                    </a:lnTo>
                                    <a:lnTo>
                                      <a:pt x="1241" y="41"/>
                                    </a:lnTo>
                                    <a:lnTo>
                                      <a:pt x="1251" y="39"/>
                                    </a:lnTo>
                                    <a:lnTo>
                                      <a:pt x="1253" y="39"/>
                                    </a:lnTo>
                                    <a:lnTo>
                                      <a:pt x="1254" y="39"/>
                                    </a:lnTo>
                                    <a:lnTo>
                                      <a:pt x="1256" y="39"/>
                                    </a:lnTo>
                                    <a:lnTo>
                                      <a:pt x="1265" y="39"/>
                                    </a:lnTo>
                                    <a:lnTo>
                                      <a:pt x="1266" y="39"/>
                                    </a:lnTo>
                                    <a:lnTo>
                                      <a:pt x="1268" y="39"/>
                                    </a:lnTo>
                                    <a:lnTo>
                                      <a:pt x="1269" y="39"/>
                                    </a:lnTo>
                                    <a:lnTo>
                                      <a:pt x="1271" y="39"/>
                                    </a:lnTo>
                                    <a:lnTo>
                                      <a:pt x="1272" y="39"/>
                                    </a:lnTo>
                                    <a:lnTo>
                                      <a:pt x="1274" y="39"/>
                                    </a:lnTo>
                                    <a:lnTo>
                                      <a:pt x="1280" y="41"/>
                                    </a:lnTo>
                                    <a:lnTo>
                                      <a:pt x="1286" y="41"/>
                                    </a:lnTo>
                                    <a:lnTo>
                                      <a:pt x="1287" y="41"/>
                                    </a:lnTo>
                                    <a:lnTo>
                                      <a:pt x="1289" y="42"/>
                                    </a:lnTo>
                                    <a:lnTo>
                                      <a:pt x="1290" y="42"/>
                                    </a:lnTo>
                                    <a:lnTo>
                                      <a:pt x="1292" y="42"/>
                                    </a:lnTo>
                                    <a:lnTo>
                                      <a:pt x="1293" y="42"/>
                                    </a:lnTo>
                                    <a:lnTo>
                                      <a:pt x="1295" y="44"/>
                                    </a:lnTo>
                                    <a:lnTo>
                                      <a:pt x="1296" y="44"/>
                                    </a:lnTo>
                                    <a:lnTo>
                                      <a:pt x="1299" y="44"/>
                                    </a:lnTo>
                                    <a:lnTo>
                                      <a:pt x="1317" y="48"/>
                                    </a:lnTo>
                                    <a:lnTo>
                                      <a:pt x="1337" y="51"/>
                                    </a:lnTo>
                                    <a:lnTo>
                                      <a:pt x="1338" y="53"/>
                                    </a:lnTo>
                                    <a:lnTo>
                                      <a:pt x="1340" y="53"/>
                                    </a:lnTo>
                                    <a:lnTo>
                                      <a:pt x="1341" y="53"/>
                                    </a:lnTo>
                                    <a:lnTo>
                                      <a:pt x="1343" y="53"/>
                                    </a:lnTo>
                                    <a:lnTo>
                                      <a:pt x="1344" y="53"/>
                                    </a:lnTo>
                                    <a:lnTo>
                                      <a:pt x="1346" y="54"/>
                                    </a:lnTo>
                                    <a:lnTo>
                                      <a:pt x="1347" y="54"/>
                                    </a:lnTo>
                                    <a:lnTo>
                                      <a:pt x="1355" y="57"/>
                                    </a:lnTo>
                                    <a:lnTo>
                                      <a:pt x="1362" y="59"/>
                                    </a:lnTo>
                                    <a:lnTo>
                                      <a:pt x="1364" y="59"/>
                                    </a:lnTo>
                                    <a:lnTo>
                                      <a:pt x="1364" y="60"/>
                                    </a:lnTo>
                                    <a:lnTo>
                                      <a:pt x="1365" y="60"/>
                                    </a:lnTo>
                                    <a:lnTo>
                                      <a:pt x="1367" y="60"/>
                                    </a:lnTo>
                                    <a:lnTo>
                                      <a:pt x="1380" y="66"/>
                                    </a:lnTo>
                                    <a:lnTo>
                                      <a:pt x="1382" y="68"/>
                                    </a:lnTo>
                                    <a:lnTo>
                                      <a:pt x="1383" y="68"/>
                                    </a:lnTo>
                                    <a:lnTo>
                                      <a:pt x="1385" y="68"/>
                                    </a:lnTo>
                                    <a:lnTo>
                                      <a:pt x="1385" y="69"/>
                                    </a:lnTo>
                                    <a:lnTo>
                                      <a:pt x="1391" y="72"/>
                                    </a:lnTo>
                                    <a:lnTo>
                                      <a:pt x="1392" y="72"/>
                                    </a:lnTo>
                                    <a:lnTo>
                                      <a:pt x="1394" y="72"/>
                                    </a:lnTo>
                                    <a:lnTo>
                                      <a:pt x="1395" y="74"/>
                                    </a:lnTo>
                                    <a:lnTo>
                                      <a:pt x="1397" y="74"/>
                                    </a:lnTo>
                                    <a:lnTo>
                                      <a:pt x="1398" y="75"/>
                                    </a:lnTo>
                                    <a:lnTo>
                                      <a:pt x="1400" y="75"/>
                                    </a:lnTo>
                                    <a:lnTo>
                                      <a:pt x="1401" y="77"/>
                                    </a:lnTo>
                                    <a:lnTo>
                                      <a:pt x="1413" y="81"/>
                                    </a:lnTo>
                                    <a:lnTo>
                                      <a:pt x="1415" y="81"/>
                                    </a:lnTo>
                                    <a:lnTo>
                                      <a:pt x="1416" y="83"/>
                                    </a:lnTo>
                                    <a:lnTo>
                                      <a:pt x="1418" y="83"/>
                                    </a:lnTo>
                                    <a:lnTo>
                                      <a:pt x="1419" y="83"/>
                                    </a:lnTo>
                                    <a:lnTo>
                                      <a:pt x="1421" y="84"/>
                                    </a:lnTo>
                                    <a:lnTo>
                                      <a:pt x="1422" y="84"/>
                                    </a:lnTo>
                                    <a:lnTo>
                                      <a:pt x="1424" y="84"/>
                                    </a:lnTo>
                                    <a:lnTo>
                                      <a:pt x="1431" y="87"/>
                                    </a:lnTo>
                                    <a:lnTo>
                                      <a:pt x="1455" y="95"/>
                                    </a:lnTo>
                                    <a:lnTo>
                                      <a:pt x="1478" y="104"/>
                                    </a:lnTo>
                                    <a:lnTo>
                                      <a:pt x="1521" y="119"/>
                                    </a:lnTo>
                                    <a:lnTo>
                                      <a:pt x="1523" y="119"/>
                                    </a:lnTo>
                                    <a:lnTo>
                                      <a:pt x="1523" y="120"/>
                                    </a:lnTo>
                                    <a:lnTo>
                                      <a:pt x="1524" y="120"/>
                                    </a:lnTo>
                                    <a:lnTo>
                                      <a:pt x="1526" y="120"/>
                                    </a:lnTo>
                                    <a:lnTo>
                                      <a:pt x="1538" y="125"/>
                                    </a:lnTo>
                                    <a:lnTo>
                                      <a:pt x="1539" y="126"/>
                                    </a:lnTo>
                                    <a:lnTo>
                                      <a:pt x="1541" y="126"/>
                                    </a:lnTo>
                                    <a:lnTo>
                                      <a:pt x="1542" y="126"/>
                                    </a:lnTo>
                                    <a:lnTo>
                                      <a:pt x="1542" y="128"/>
                                    </a:lnTo>
                                    <a:lnTo>
                                      <a:pt x="1559" y="134"/>
                                    </a:lnTo>
                                    <a:lnTo>
                                      <a:pt x="1560" y="134"/>
                                    </a:lnTo>
                                    <a:lnTo>
                                      <a:pt x="1560" y="135"/>
                                    </a:lnTo>
                                    <a:lnTo>
                                      <a:pt x="1562" y="135"/>
                                    </a:lnTo>
                                    <a:lnTo>
                                      <a:pt x="1587" y="144"/>
                                    </a:lnTo>
                                    <a:lnTo>
                                      <a:pt x="1589" y="146"/>
                                    </a:lnTo>
                                    <a:lnTo>
                                      <a:pt x="1590" y="146"/>
                                    </a:lnTo>
                                    <a:lnTo>
                                      <a:pt x="1592" y="146"/>
                                    </a:lnTo>
                                    <a:lnTo>
                                      <a:pt x="1626" y="158"/>
                                    </a:lnTo>
                                    <a:lnTo>
                                      <a:pt x="1644" y="162"/>
                                    </a:lnTo>
                                    <a:lnTo>
                                      <a:pt x="1646" y="164"/>
                                    </a:lnTo>
                                    <a:lnTo>
                                      <a:pt x="1647" y="164"/>
                                    </a:lnTo>
                                    <a:lnTo>
                                      <a:pt x="1649" y="164"/>
                                    </a:lnTo>
                                    <a:lnTo>
                                      <a:pt x="1650" y="165"/>
                                    </a:lnTo>
                                    <a:lnTo>
                                      <a:pt x="1652" y="165"/>
                                    </a:lnTo>
                                    <a:lnTo>
                                      <a:pt x="1653" y="165"/>
                                    </a:lnTo>
                                    <a:lnTo>
                                      <a:pt x="1655" y="167"/>
                                    </a:lnTo>
                                    <a:lnTo>
                                      <a:pt x="1656" y="167"/>
                                    </a:lnTo>
                                    <a:lnTo>
                                      <a:pt x="1661" y="167"/>
                                    </a:lnTo>
                                    <a:lnTo>
                                      <a:pt x="1664" y="167"/>
                                    </a:lnTo>
                                    <a:lnTo>
                                      <a:pt x="1668" y="167"/>
                                    </a:lnTo>
                                    <a:lnTo>
                                      <a:pt x="1670" y="167"/>
                                    </a:lnTo>
                                    <a:lnTo>
                                      <a:pt x="1671" y="167"/>
                                    </a:lnTo>
                                    <a:lnTo>
                                      <a:pt x="1673" y="167"/>
                                    </a:lnTo>
                                    <a:lnTo>
                                      <a:pt x="1674" y="167"/>
                                    </a:lnTo>
                                    <a:lnTo>
                                      <a:pt x="1676" y="167"/>
                                    </a:lnTo>
                                    <a:lnTo>
                                      <a:pt x="1677" y="167"/>
                                    </a:lnTo>
                                    <a:lnTo>
                                      <a:pt x="1679" y="167"/>
                                    </a:lnTo>
                                    <a:lnTo>
                                      <a:pt x="1680" y="167"/>
                                    </a:lnTo>
                                    <a:lnTo>
                                      <a:pt x="1694" y="164"/>
                                    </a:lnTo>
                                    <a:lnTo>
                                      <a:pt x="1695" y="164"/>
                                    </a:lnTo>
                                    <a:lnTo>
                                      <a:pt x="1697" y="164"/>
                                    </a:lnTo>
                                    <a:lnTo>
                                      <a:pt x="1698" y="164"/>
                                    </a:lnTo>
                                    <a:lnTo>
                                      <a:pt x="1703" y="164"/>
                                    </a:lnTo>
                                    <a:lnTo>
                                      <a:pt x="1704" y="164"/>
                                    </a:lnTo>
                                    <a:lnTo>
                                      <a:pt x="1704" y="162"/>
                                    </a:lnTo>
                                    <a:lnTo>
                                      <a:pt x="1706" y="162"/>
                                    </a:lnTo>
                                    <a:lnTo>
                                      <a:pt x="1707" y="162"/>
                                    </a:lnTo>
                                    <a:lnTo>
                                      <a:pt x="1713" y="162"/>
                                    </a:lnTo>
                                    <a:lnTo>
                                      <a:pt x="1715" y="162"/>
                                    </a:lnTo>
                                    <a:lnTo>
                                      <a:pt x="1716" y="162"/>
                                    </a:lnTo>
                                    <a:lnTo>
                                      <a:pt x="1718" y="162"/>
                                    </a:lnTo>
                                    <a:lnTo>
                                      <a:pt x="1718" y="161"/>
                                    </a:lnTo>
                                    <a:lnTo>
                                      <a:pt x="1722" y="161"/>
                                    </a:lnTo>
                                    <a:lnTo>
                                      <a:pt x="1724" y="161"/>
                                    </a:lnTo>
                                    <a:lnTo>
                                      <a:pt x="1725" y="161"/>
                                    </a:lnTo>
                                    <a:lnTo>
                                      <a:pt x="1727" y="161"/>
                                    </a:lnTo>
                                    <a:lnTo>
                                      <a:pt x="1788" y="152"/>
                                    </a:lnTo>
                                    <a:lnTo>
                                      <a:pt x="1883" y="138"/>
                                    </a:lnTo>
                                    <a:lnTo>
                                      <a:pt x="1884" y="138"/>
                                    </a:lnTo>
                                    <a:lnTo>
                                      <a:pt x="1886" y="138"/>
                                    </a:lnTo>
                                    <a:lnTo>
                                      <a:pt x="1887" y="138"/>
                                    </a:lnTo>
                                    <a:lnTo>
                                      <a:pt x="1889" y="138"/>
                                    </a:lnTo>
                                    <a:lnTo>
                                      <a:pt x="1890" y="138"/>
                                    </a:lnTo>
                                    <a:lnTo>
                                      <a:pt x="1890" y="137"/>
                                    </a:lnTo>
                                    <a:lnTo>
                                      <a:pt x="1892" y="137"/>
                                    </a:lnTo>
                                    <a:lnTo>
                                      <a:pt x="1893" y="137"/>
                                    </a:lnTo>
                                    <a:lnTo>
                                      <a:pt x="1902" y="137"/>
                                    </a:lnTo>
                                    <a:lnTo>
                                      <a:pt x="1904" y="137"/>
                                    </a:lnTo>
                                    <a:lnTo>
                                      <a:pt x="1905" y="137"/>
                                    </a:lnTo>
                                    <a:lnTo>
                                      <a:pt x="1907" y="137"/>
                                    </a:lnTo>
                                    <a:lnTo>
                                      <a:pt x="1908" y="137"/>
                                    </a:lnTo>
                                    <a:lnTo>
                                      <a:pt x="1910" y="137"/>
                                    </a:lnTo>
                                    <a:lnTo>
                                      <a:pt x="1911" y="135"/>
                                    </a:lnTo>
                                    <a:lnTo>
                                      <a:pt x="1952" y="135"/>
                                    </a:lnTo>
                                    <a:lnTo>
                                      <a:pt x="1991" y="134"/>
                                    </a:lnTo>
                                    <a:lnTo>
                                      <a:pt x="1992" y="134"/>
                                    </a:lnTo>
                                    <a:lnTo>
                                      <a:pt x="1994" y="134"/>
                                    </a:lnTo>
                                    <a:lnTo>
                                      <a:pt x="1994" y="132"/>
                                    </a:lnTo>
                                    <a:lnTo>
                                      <a:pt x="2010" y="132"/>
                                    </a:lnTo>
                                    <a:lnTo>
                                      <a:pt x="2012" y="132"/>
                                    </a:lnTo>
                                    <a:lnTo>
                                      <a:pt x="2013" y="132"/>
                                    </a:lnTo>
                                    <a:lnTo>
                                      <a:pt x="2015" y="132"/>
                                    </a:lnTo>
                                    <a:lnTo>
                                      <a:pt x="2016" y="132"/>
                                    </a:lnTo>
                                    <a:lnTo>
                                      <a:pt x="2018" y="132"/>
                                    </a:lnTo>
                                    <a:lnTo>
                                      <a:pt x="2021" y="132"/>
                                    </a:lnTo>
                                    <a:lnTo>
                                      <a:pt x="2022" y="132"/>
                                    </a:lnTo>
                                    <a:lnTo>
                                      <a:pt x="2024" y="132"/>
                                    </a:lnTo>
                                    <a:lnTo>
                                      <a:pt x="2031" y="132"/>
                                    </a:lnTo>
                                    <a:lnTo>
                                      <a:pt x="2039" y="132"/>
                                    </a:lnTo>
                                    <a:lnTo>
                                      <a:pt x="2040" y="134"/>
                                    </a:lnTo>
                                    <a:lnTo>
                                      <a:pt x="2042" y="134"/>
                                    </a:lnTo>
                                    <a:lnTo>
                                      <a:pt x="2043" y="134"/>
                                    </a:lnTo>
                                    <a:lnTo>
                                      <a:pt x="2045" y="134"/>
                                    </a:lnTo>
                                    <a:lnTo>
                                      <a:pt x="2046" y="135"/>
                                    </a:lnTo>
                                    <a:lnTo>
                                      <a:pt x="2048" y="135"/>
                                    </a:lnTo>
                                    <a:lnTo>
                                      <a:pt x="2049" y="135"/>
                                    </a:lnTo>
                                    <a:lnTo>
                                      <a:pt x="2051" y="135"/>
                                    </a:lnTo>
                                    <a:lnTo>
                                      <a:pt x="2060" y="137"/>
                                    </a:lnTo>
                                    <a:lnTo>
                                      <a:pt x="2061" y="138"/>
                                    </a:lnTo>
                                    <a:lnTo>
                                      <a:pt x="2063" y="138"/>
                                    </a:lnTo>
                                    <a:lnTo>
                                      <a:pt x="2064" y="138"/>
                                    </a:lnTo>
                                    <a:lnTo>
                                      <a:pt x="2066" y="138"/>
                                    </a:lnTo>
                                    <a:lnTo>
                                      <a:pt x="2067" y="140"/>
                                    </a:lnTo>
                                    <a:lnTo>
                                      <a:pt x="2072" y="140"/>
                                    </a:lnTo>
                                    <a:lnTo>
                                      <a:pt x="2085" y="143"/>
                                    </a:lnTo>
                                    <a:lnTo>
                                      <a:pt x="2112" y="147"/>
                                    </a:lnTo>
                                    <a:lnTo>
                                      <a:pt x="2121" y="149"/>
                                    </a:lnTo>
                                    <a:lnTo>
                                      <a:pt x="2121" y="150"/>
                                    </a:lnTo>
                                    <a:lnTo>
                                      <a:pt x="2123" y="150"/>
                                    </a:lnTo>
                                    <a:lnTo>
                                      <a:pt x="2124" y="150"/>
                                    </a:lnTo>
                                    <a:lnTo>
                                      <a:pt x="2126" y="150"/>
                                    </a:lnTo>
                                    <a:lnTo>
                                      <a:pt x="2145" y="155"/>
                                    </a:lnTo>
                                    <a:lnTo>
                                      <a:pt x="2162" y="161"/>
                                    </a:lnTo>
                                    <a:lnTo>
                                      <a:pt x="2177" y="168"/>
                                    </a:lnTo>
                                    <a:lnTo>
                                      <a:pt x="2192" y="176"/>
                                    </a:lnTo>
                                    <a:lnTo>
                                      <a:pt x="2193" y="176"/>
                                    </a:lnTo>
                                    <a:lnTo>
                                      <a:pt x="2193" y="177"/>
                                    </a:lnTo>
                                    <a:lnTo>
                                      <a:pt x="2195" y="177"/>
                                    </a:lnTo>
                                    <a:lnTo>
                                      <a:pt x="2196" y="179"/>
                                    </a:lnTo>
                                    <a:lnTo>
                                      <a:pt x="2217" y="191"/>
                                    </a:lnTo>
                                    <a:lnTo>
                                      <a:pt x="2219" y="192"/>
                                    </a:lnTo>
                                    <a:lnTo>
                                      <a:pt x="2220" y="192"/>
                                    </a:lnTo>
                                    <a:lnTo>
                                      <a:pt x="2222" y="194"/>
                                    </a:lnTo>
                                    <a:lnTo>
                                      <a:pt x="2223" y="194"/>
                                    </a:lnTo>
                                    <a:lnTo>
                                      <a:pt x="2225" y="195"/>
                                    </a:lnTo>
                                    <a:lnTo>
                                      <a:pt x="2226" y="195"/>
                                    </a:lnTo>
                                    <a:lnTo>
                                      <a:pt x="2228" y="197"/>
                                    </a:lnTo>
                                    <a:lnTo>
                                      <a:pt x="2229" y="197"/>
                                    </a:lnTo>
                                    <a:lnTo>
                                      <a:pt x="2231" y="198"/>
                                    </a:lnTo>
                                    <a:lnTo>
                                      <a:pt x="2234" y="200"/>
                                    </a:lnTo>
                                    <a:lnTo>
                                      <a:pt x="2237" y="200"/>
                                    </a:lnTo>
                                    <a:lnTo>
                                      <a:pt x="2241" y="201"/>
                                    </a:lnTo>
                                    <a:lnTo>
                                      <a:pt x="2244" y="201"/>
                                    </a:lnTo>
                                    <a:lnTo>
                                      <a:pt x="2247" y="203"/>
                                    </a:lnTo>
                                    <a:lnTo>
                                      <a:pt x="2252" y="203"/>
                                    </a:lnTo>
                                    <a:lnTo>
                                      <a:pt x="2255" y="203"/>
                                    </a:lnTo>
                                    <a:lnTo>
                                      <a:pt x="2259" y="203"/>
                                    </a:lnTo>
                                    <a:lnTo>
                                      <a:pt x="2262" y="201"/>
                                    </a:lnTo>
                                    <a:lnTo>
                                      <a:pt x="2265" y="201"/>
                                    </a:lnTo>
                                    <a:lnTo>
                                      <a:pt x="2270" y="200"/>
                                    </a:lnTo>
                                    <a:lnTo>
                                      <a:pt x="2271" y="200"/>
                                    </a:lnTo>
                                    <a:lnTo>
                                      <a:pt x="2273" y="198"/>
                                    </a:lnTo>
                                    <a:lnTo>
                                      <a:pt x="2274" y="198"/>
                                    </a:lnTo>
                                    <a:lnTo>
                                      <a:pt x="2276" y="198"/>
                                    </a:lnTo>
                                    <a:lnTo>
                                      <a:pt x="2277" y="197"/>
                                    </a:lnTo>
                                    <a:lnTo>
                                      <a:pt x="2279" y="197"/>
                                    </a:lnTo>
                                    <a:lnTo>
                                      <a:pt x="2279" y="195"/>
                                    </a:lnTo>
                                    <a:lnTo>
                                      <a:pt x="2280" y="195"/>
                                    </a:lnTo>
                                    <a:lnTo>
                                      <a:pt x="2282" y="194"/>
                                    </a:lnTo>
                                    <a:lnTo>
                                      <a:pt x="2355" y="161"/>
                                    </a:lnTo>
                                    <a:lnTo>
                                      <a:pt x="2538" y="75"/>
                                    </a:lnTo>
                                    <a:lnTo>
                                      <a:pt x="2540" y="75"/>
                                    </a:lnTo>
                                    <a:lnTo>
                                      <a:pt x="2541" y="74"/>
                                    </a:lnTo>
                                    <a:lnTo>
                                      <a:pt x="2543" y="74"/>
                                    </a:lnTo>
                                    <a:lnTo>
                                      <a:pt x="2546" y="72"/>
                                    </a:lnTo>
                                    <a:lnTo>
                                      <a:pt x="2547" y="72"/>
                                    </a:lnTo>
                                    <a:lnTo>
                                      <a:pt x="2549" y="71"/>
                                    </a:lnTo>
                                    <a:lnTo>
                                      <a:pt x="2550" y="71"/>
                                    </a:lnTo>
                                    <a:lnTo>
                                      <a:pt x="2552" y="71"/>
                                    </a:lnTo>
                                    <a:lnTo>
                                      <a:pt x="2553" y="69"/>
                                    </a:lnTo>
                                    <a:lnTo>
                                      <a:pt x="2558" y="68"/>
                                    </a:lnTo>
                                    <a:lnTo>
                                      <a:pt x="2562" y="66"/>
                                    </a:lnTo>
                                    <a:lnTo>
                                      <a:pt x="2568" y="66"/>
                                    </a:lnTo>
                                    <a:lnTo>
                                      <a:pt x="2573" y="65"/>
                                    </a:lnTo>
                                    <a:lnTo>
                                      <a:pt x="2577" y="65"/>
                                    </a:lnTo>
                                    <a:lnTo>
                                      <a:pt x="2583" y="65"/>
                                    </a:lnTo>
                                    <a:lnTo>
                                      <a:pt x="2588" y="65"/>
                                    </a:lnTo>
                                    <a:lnTo>
                                      <a:pt x="2592" y="66"/>
                                    </a:lnTo>
                                    <a:lnTo>
                                      <a:pt x="2598" y="66"/>
                                    </a:lnTo>
                                    <a:lnTo>
                                      <a:pt x="2603" y="68"/>
                                    </a:lnTo>
                                    <a:lnTo>
                                      <a:pt x="2607" y="69"/>
                                    </a:lnTo>
                                    <a:lnTo>
                                      <a:pt x="2612" y="71"/>
                                    </a:lnTo>
                                    <a:lnTo>
                                      <a:pt x="2616" y="74"/>
                                    </a:lnTo>
                                    <a:lnTo>
                                      <a:pt x="2621" y="77"/>
                                    </a:lnTo>
                                    <a:lnTo>
                                      <a:pt x="2622" y="77"/>
                                    </a:lnTo>
                                    <a:lnTo>
                                      <a:pt x="2624" y="77"/>
                                    </a:lnTo>
                                    <a:lnTo>
                                      <a:pt x="2624" y="78"/>
                                    </a:lnTo>
                                    <a:lnTo>
                                      <a:pt x="2625" y="78"/>
                                    </a:lnTo>
                                    <a:lnTo>
                                      <a:pt x="2627" y="80"/>
                                    </a:lnTo>
                                    <a:lnTo>
                                      <a:pt x="2631" y="83"/>
                                    </a:lnTo>
                                    <a:lnTo>
                                      <a:pt x="2637" y="87"/>
                                    </a:lnTo>
                                    <a:lnTo>
                                      <a:pt x="2643" y="92"/>
                                    </a:lnTo>
                                    <a:lnTo>
                                      <a:pt x="2648" y="98"/>
                                    </a:lnTo>
                                    <a:lnTo>
                                      <a:pt x="2649" y="99"/>
                                    </a:lnTo>
                                    <a:lnTo>
                                      <a:pt x="2651" y="99"/>
                                    </a:lnTo>
                                    <a:lnTo>
                                      <a:pt x="2651" y="101"/>
                                    </a:lnTo>
                                    <a:lnTo>
                                      <a:pt x="2652" y="102"/>
                                    </a:lnTo>
                                    <a:lnTo>
                                      <a:pt x="2654" y="104"/>
                                    </a:lnTo>
                                    <a:lnTo>
                                      <a:pt x="2676" y="129"/>
                                    </a:lnTo>
                                    <a:lnTo>
                                      <a:pt x="2678" y="131"/>
                                    </a:lnTo>
                                    <a:lnTo>
                                      <a:pt x="2678" y="132"/>
                                    </a:lnTo>
                                    <a:lnTo>
                                      <a:pt x="2679" y="132"/>
                                    </a:lnTo>
                                    <a:lnTo>
                                      <a:pt x="2679" y="134"/>
                                    </a:lnTo>
                                    <a:lnTo>
                                      <a:pt x="2681" y="135"/>
                                    </a:lnTo>
                                    <a:lnTo>
                                      <a:pt x="2682" y="135"/>
                                    </a:lnTo>
                                    <a:lnTo>
                                      <a:pt x="2682" y="137"/>
                                    </a:lnTo>
                                    <a:lnTo>
                                      <a:pt x="2690" y="143"/>
                                    </a:lnTo>
                                    <a:lnTo>
                                      <a:pt x="2696" y="150"/>
                                    </a:lnTo>
                                    <a:lnTo>
                                      <a:pt x="2697" y="150"/>
                                    </a:lnTo>
                                    <a:lnTo>
                                      <a:pt x="2699" y="152"/>
                                    </a:lnTo>
                                    <a:lnTo>
                                      <a:pt x="2700" y="153"/>
                                    </a:lnTo>
                                    <a:lnTo>
                                      <a:pt x="2702" y="155"/>
                                    </a:lnTo>
                                    <a:lnTo>
                                      <a:pt x="2703" y="155"/>
                                    </a:lnTo>
                                    <a:lnTo>
                                      <a:pt x="2703" y="156"/>
                                    </a:lnTo>
                                    <a:lnTo>
                                      <a:pt x="2729" y="177"/>
                                    </a:lnTo>
                                    <a:lnTo>
                                      <a:pt x="2730" y="177"/>
                                    </a:lnTo>
                                    <a:lnTo>
                                      <a:pt x="2732" y="179"/>
                                    </a:lnTo>
                                    <a:lnTo>
                                      <a:pt x="2733" y="180"/>
                                    </a:lnTo>
                                    <a:lnTo>
                                      <a:pt x="2735" y="182"/>
                                    </a:lnTo>
                                    <a:lnTo>
                                      <a:pt x="2736" y="183"/>
                                    </a:lnTo>
                                    <a:lnTo>
                                      <a:pt x="2738" y="185"/>
                                    </a:lnTo>
                                    <a:lnTo>
                                      <a:pt x="2744" y="189"/>
                                    </a:lnTo>
                                    <a:lnTo>
                                      <a:pt x="2748" y="195"/>
                                    </a:lnTo>
                                    <a:lnTo>
                                      <a:pt x="2754" y="203"/>
                                    </a:lnTo>
                                    <a:lnTo>
                                      <a:pt x="2754" y="204"/>
                                    </a:lnTo>
                                    <a:lnTo>
                                      <a:pt x="2756" y="204"/>
                                    </a:lnTo>
                                    <a:lnTo>
                                      <a:pt x="2757" y="206"/>
                                    </a:lnTo>
                                    <a:lnTo>
                                      <a:pt x="2757" y="207"/>
                                    </a:lnTo>
                                    <a:lnTo>
                                      <a:pt x="2759" y="209"/>
                                    </a:lnTo>
                                    <a:lnTo>
                                      <a:pt x="2760" y="210"/>
                                    </a:lnTo>
                                    <a:lnTo>
                                      <a:pt x="2760" y="212"/>
                                    </a:lnTo>
                                    <a:lnTo>
                                      <a:pt x="2784" y="246"/>
                                    </a:lnTo>
                                  </a:path>
                                </a:pathLst>
                              </a:custGeom>
                              <a:noFill/>
                              <a:ln w="22225">
                                <a:solidFill>
                                  <a:schemeClr val="bg1"/>
                                </a:solidFill>
                                <a:prstDash val="dash"/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zh-TW" altLang="en-US"/>
                              </a:p>
                            </p:txBody>
                          </p:sp>
                        </p:grpSp>
                      </p:grpSp>
                    </p:grpSp>
                    <p:grpSp>
                      <p:nvGrpSpPr>
                        <p:cNvPr id="153" name="群組 3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684588" y="3319463"/>
                          <a:ext cx="311150" cy="668337"/>
                          <a:chOff x="3684588" y="3319463"/>
                          <a:chExt cx="311150" cy="668337"/>
                        </a:xfrm>
                      </p:grpSpPr>
                      <p:sp>
                        <p:nvSpPr>
                          <p:cNvPr id="164" name="Freeform 2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687763" y="3600450"/>
                            <a:ext cx="307975" cy="387350"/>
                          </a:xfrm>
                          <a:custGeom>
                            <a:avLst/>
                            <a:gdLst>
                              <a:gd name="T0" fmla="*/ 2147483646 w 387"/>
                              <a:gd name="T1" fmla="*/ 2147483646 h 487"/>
                              <a:gd name="T2" fmla="*/ 2147483646 w 387"/>
                              <a:gd name="T3" fmla="*/ 2147483646 h 487"/>
                              <a:gd name="T4" fmla="*/ 2147483646 w 387"/>
                              <a:gd name="T5" fmla="*/ 2147483646 h 487"/>
                              <a:gd name="T6" fmla="*/ 2147483646 w 387"/>
                              <a:gd name="T7" fmla="*/ 2147483646 h 487"/>
                              <a:gd name="T8" fmla="*/ 2147483646 w 387"/>
                              <a:gd name="T9" fmla="*/ 2147483646 h 487"/>
                              <a:gd name="T10" fmla="*/ 2147483646 w 387"/>
                              <a:gd name="T11" fmla="*/ 2147483646 h 487"/>
                              <a:gd name="T12" fmla="*/ 2147483646 w 387"/>
                              <a:gd name="T13" fmla="*/ 2147483646 h 487"/>
                              <a:gd name="T14" fmla="*/ 2147483646 w 387"/>
                              <a:gd name="T15" fmla="*/ 2147483646 h 487"/>
                              <a:gd name="T16" fmla="*/ 2147483646 w 387"/>
                              <a:gd name="T17" fmla="*/ 2147483646 h 487"/>
                              <a:gd name="T18" fmla="*/ 2147483646 w 387"/>
                              <a:gd name="T19" fmla="*/ 2147483646 h 487"/>
                              <a:gd name="T20" fmla="*/ 2147483646 w 387"/>
                              <a:gd name="T21" fmla="*/ 2147483646 h 487"/>
                              <a:gd name="T22" fmla="*/ 2147483646 w 387"/>
                              <a:gd name="T23" fmla="*/ 2147483646 h 487"/>
                              <a:gd name="T24" fmla="*/ 2147483646 w 387"/>
                              <a:gd name="T25" fmla="*/ 2147483646 h 487"/>
                              <a:gd name="T26" fmla="*/ 2147483646 w 387"/>
                              <a:gd name="T27" fmla="*/ 2147483646 h 487"/>
                              <a:gd name="T28" fmla="*/ 2147483646 w 387"/>
                              <a:gd name="T29" fmla="*/ 2147483646 h 487"/>
                              <a:gd name="T30" fmla="*/ 2147483646 w 387"/>
                              <a:gd name="T31" fmla="*/ 2147483646 h 487"/>
                              <a:gd name="T32" fmla="*/ 2147483646 w 387"/>
                              <a:gd name="T33" fmla="*/ 2147483646 h 487"/>
                              <a:gd name="T34" fmla="*/ 2147483646 w 387"/>
                              <a:gd name="T35" fmla="*/ 2147483646 h 487"/>
                              <a:gd name="T36" fmla="*/ 2147483646 w 387"/>
                              <a:gd name="T37" fmla="*/ 2147483646 h 487"/>
                              <a:gd name="T38" fmla="*/ 2147483646 w 387"/>
                              <a:gd name="T39" fmla="*/ 2147483646 h 487"/>
                              <a:gd name="T40" fmla="*/ 2147483646 w 387"/>
                              <a:gd name="T41" fmla="*/ 2147483646 h 487"/>
                              <a:gd name="T42" fmla="*/ 2147483646 w 387"/>
                              <a:gd name="T43" fmla="*/ 2147483646 h 487"/>
                              <a:gd name="T44" fmla="*/ 2147483646 w 387"/>
                              <a:gd name="T45" fmla="*/ 2147483646 h 487"/>
                              <a:gd name="T46" fmla="*/ 2147483646 w 387"/>
                              <a:gd name="T47" fmla="*/ 2147483646 h 487"/>
                              <a:gd name="T48" fmla="*/ 2147483646 w 387"/>
                              <a:gd name="T49" fmla="*/ 2147483646 h 487"/>
                              <a:gd name="T50" fmla="*/ 2147483646 w 387"/>
                              <a:gd name="T51" fmla="*/ 2147483646 h 487"/>
                              <a:gd name="T52" fmla="*/ 2147483646 w 387"/>
                              <a:gd name="T53" fmla="*/ 2147483646 h 487"/>
                              <a:gd name="T54" fmla="*/ 2147483646 w 387"/>
                              <a:gd name="T55" fmla="*/ 2147483646 h 487"/>
                              <a:gd name="T56" fmla="*/ 2147483646 w 387"/>
                              <a:gd name="T57" fmla="*/ 2147483646 h 487"/>
                              <a:gd name="T58" fmla="*/ 2147483646 w 387"/>
                              <a:gd name="T59" fmla="*/ 2147483646 h 487"/>
                              <a:gd name="T60" fmla="*/ 2147483646 w 387"/>
                              <a:gd name="T61" fmla="*/ 2147483646 h 487"/>
                              <a:gd name="T62" fmla="*/ 2147483646 w 387"/>
                              <a:gd name="T63" fmla="*/ 2147483646 h 487"/>
                              <a:gd name="T64" fmla="*/ 2147483646 w 387"/>
                              <a:gd name="T65" fmla="*/ 2147483646 h 487"/>
                              <a:gd name="T66" fmla="*/ 2147483646 w 387"/>
                              <a:gd name="T67" fmla="*/ 2147483646 h 487"/>
                              <a:gd name="T68" fmla="*/ 2147483646 w 387"/>
                              <a:gd name="T69" fmla="*/ 2147483646 h 487"/>
                              <a:gd name="T70" fmla="*/ 2147483646 w 387"/>
                              <a:gd name="T71" fmla="*/ 2147483646 h 487"/>
                              <a:gd name="T72" fmla="*/ 2147483646 w 387"/>
                              <a:gd name="T73" fmla="*/ 2147483646 h 487"/>
                              <a:gd name="T74" fmla="*/ 2147483646 w 387"/>
                              <a:gd name="T75" fmla="*/ 2147483646 h 487"/>
                              <a:gd name="T76" fmla="*/ 2147483646 w 387"/>
                              <a:gd name="T77" fmla="*/ 2147483646 h 487"/>
                              <a:gd name="T78" fmla="*/ 2147483646 w 387"/>
                              <a:gd name="T79" fmla="*/ 2147483646 h 487"/>
                              <a:gd name="T80" fmla="*/ 2147483646 w 387"/>
                              <a:gd name="T81" fmla="*/ 2147483646 h 487"/>
                              <a:gd name="T82" fmla="*/ 2147483646 w 387"/>
                              <a:gd name="T83" fmla="*/ 2147483646 h 487"/>
                              <a:gd name="T84" fmla="*/ 2147483646 w 387"/>
                              <a:gd name="T85" fmla="*/ 2147483646 h 487"/>
                              <a:gd name="T86" fmla="*/ 2147483646 w 387"/>
                              <a:gd name="T87" fmla="*/ 2147483646 h 487"/>
                              <a:gd name="T88" fmla="*/ 2147483646 w 387"/>
                              <a:gd name="T89" fmla="*/ 2147483646 h 487"/>
                              <a:gd name="T90" fmla="*/ 2147483646 w 387"/>
                              <a:gd name="T91" fmla="*/ 2147483646 h 487"/>
                              <a:gd name="T92" fmla="*/ 2147483646 w 387"/>
                              <a:gd name="T93" fmla="*/ 2147483646 h 487"/>
                              <a:gd name="T94" fmla="*/ 2147483646 w 387"/>
                              <a:gd name="T95" fmla="*/ 2147483646 h 487"/>
                              <a:gd name="T96" fmla="*/ 2147483646 w 387"/>
                              <a:gd name="T97" fmla="*/ 2147483646 h 487"/>
                              <a:gd name="T98" fmla="*/ 2147483646 w 387"/>
                              <a:gd name="T99" fmla="*/ 2147483646 h 487"/>
                              <a:gd name="T100" fmla="*/ 2147483646 w 387"/>
                              <a:gd name="T101" fmla="*/ 2147483646 h 487"/>
                              <a:gd name="T102" fmla="*/ 2147483646 w 387"/>
                              <a:gd name="T103" fmla="*/ 2147483646 h 487"/>
                              <a:gd name="T104" fmla="*/ 2147483646 w 387"/>
                              <a:gd name="T105" fmla="*/ 2147483646 h 487"/>
                              <a:gd name="T106" fmla="*/ 2147483646 w 387"/>
                              <a:gd name="T107" fmla="*/ 2147483646 h 487"/>
                              <a:gd name="T108" fmla="*/ 2147483646 w 387"/>
                              <a:gd name="T109" fmla="*/ 2147483646 h 487"/>
                              <a:gd name="T110" fmla="*/ 2147483646 w 387"/>
                              <a:gd name="T111" fmla="*/ 2147483646 h 487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60000 65536"/>
                              <a:gd name="T163" fmla="*/ 0 60000 65536"/>
                              <a:gd name="T164" fmla="*/ 0 60000 65536"/>
                              <a:gd name="T165" fmla="*/ 0 60000 65536"/>
                              <a:gd name="T166" fmla="*/ 0 60000 65536"/>
                              <a:gd name="T167" fmla="*/ 0 60000 65536"/>
                              <a:gd name="T168" fmla="*/ 0 w 387"/>
                              <a:gd name="T169" fmla="*/ 0 h 487"/>
                              <a:gd name="T170" fmla="*/ 387 w 387"/>
                              <a:gd name="T171" fmla="*/ 487 h 487"/>
                            </a:gdLst>
                            <a:ahLst/>
                            <a:cxnLst>
                              <a:cxn ang="T112">
                                <a:pos x="T0" y="T1"/>
                              </a:cxn>
                              <a:cxn ang="T113">
                                <a:pos x="T2" y="T3"/>
                              </a:cxn>
                              <a:cxn ang="T114">
                                <a:pos x="T4" y="T5"/>
                              </a:cxn>
                              <a:cxn ang="T115">
                                <a:pos x="T6" y="T7"/>
                              </a:cxn>
                              <a:cxn ang="T116">
                                <a:pos x="T8" y="T9"/>
                              </a:cxn>
                              <a:cxn ang="T117">
                                <a:pos x="T10" y="T11"/>
                              </a:cxn>
                              <a:cxn ang="T118">
                                <a:pos x="T12" y="T13"/>
                              </a:cxn>
                              <a:cxn ang="T119">
                                <a:pos x="T14" y="T15"/>
                              </a:cxn>
                              <a:cxn ang="T120">
                                <a:pos x="T16" y="T17"/>
                              </a:cxn>
                              <a:cxn ang="T121">
                                <a:pos x="T18" y="T19"/>
                              </a:cxn>
                              <a:cxn ang="T122">
                                <a:pos x="T20" y="T21"/>
                              </a:cxn>
                              <a:cxn ang="T123">
                                <a:pos x="T22" y="T23"/>
                              </a:cxn>
                              <a:cxn ang="T124">
                                <a:pos x="T24" y="T25"/>
                              </a:cxn>
                              <a:cxn ang="T125">
                                <a:pos x="T26" y="T27"/>
                              </a:cxn>
                              <a:cxn ang="T126">
                                <a:pos x="T28" y="T29"/>
                              </a:cxn>
                              <a:cxn ang="T127">
                                <a:pos x="T30" y="T31"/>
                              </a:cxn>
                              <a:cxn ang="T128">
                                <a:pos x="T32" y="T33"/>
                              </a:cxn>
                              <a:cxn ang="T129">
                                <a:pos x="T34" y="T35"/>
                              </a:cxn>
                              <a:cxn ang="T130">
                                <a:pos x="T36" y="T37"/>
                              </a:cxn>
                              <a:cxn ang="T131">
                                <a:pos x="T38" y="T39"/>
                              </a:cxn>
                              <a:cxn ang="T132">
                                <a:pos x="T40" y="T41"/>
                              </a:cxn>
                              <a:cxn ang="T133">
                                <a:pos x="T42" y="T43"/>
                              </a:cxn>
                              <a:cxn ang="T134">
                                <a:pos x="T44" y="T45"/>
                              </a:cxn>
                              <a:cxn ang="T135">
                                <a:pos x="T46" y="T47"/>
                              </a:cxn>
                              <a:cxn ang="T136">
                                <a:pos x="T48" y="T49"/>
                              </a:cxn>
                              <a:cxn ang="T137">
                                <a:pos x="T50" y="T51"/>
                              </a:cxn>
                              <a:cxn ang="T138">
                                <a:pos x="T52" y="T53"/>
                              </a:cxn>
                              <a:cxn ang="T139">
                                <a:pos x="T54" y="T55"/>
                              </a:cxn>
                              <a:cxn ang="T140">
                                <a:pos x="T56" y="T57"/>
                              </a:cxn>
                              <a:cxn ang="T141">
                                <a:pos x="T58" y="T59"/>
                              </a:cxn>
                              <a:cxn ang="T142">
                                <a:pos x="T60" y="T61"/>
                              </a:cxn>
                              <a:cxn ang="T143">
                                <a:pos x="T62" y="T63"/>
                              </a:cxn>
                              <a:cxn ang="T144">
                                <a:pos x="T64" y="T65"/>
                              </a:cxn>
                              <a:cxn ang="T145">
                                <a:pos x="T66" y="T67"/>
                              </a:cxn>
                              <a:cxn ang="T146">
                                <a:pos x="T68" y="T69"/>
                              </a:cxn>
                              <a:cxn ang="T147">
                                <a:pos x="T70" y="T71"/>
                              </a:cxn>
                              <a:cxn ang="T148">
                                <a:pos x="T72" y="T73"/>
                              </a:cxn>
                              <a:cxn ang="T149">
                                <a:pos x="T74" y="T75"/>
                              </a:cxn>
                              <a:cxn ang="T150">
                                <a:pos x="T76" y="T77"/>
                              </a:cxn>
                              <a:cxn ang="T151">
                                <a:pos x="T78" y="T79"/>
                              </a:cxn>
                              <a:cxn ang="T152">
                                <a:pos x="T80" y="T81"/>
                              </a:cxn>
                              <a:cxn ang="T153">
                                <a:pos x="T82" y="T83"/>
                              </a:cxn>
                              <a:cxn ang="T154">
                                <a:pos x="T84" y="T85"/>
                              </a:cxn>
                              <a:cxn ang="T155">
                                <a:pos x="T86" y="T87"/>
                              </a:cxn>
                              <a:cxn ang="T156">
                                <a:pos x="T88" y="T89"/>
                              </a:cxn>
                              <a:cxn ang="T157">
                                <a:pos x="T90" y="T91"/>
                              </a:cxn>
                              <a:cxn ang="T158">
                                <a:pos x="T92" y="T93"/>
                              </a:cxn>
                              <a:cxn ang="T159">
                                <a:pos x="T94" y="T95"/>
                              </a:cxn>
                              <a:cxn ang="T160">
                                <a:pos x="T96" y="T97"/>
                              </a:cxn>
                              <a:cxn ang="T161">
                                <a:pos x="T98" y="T99"/>
                              </a:cxn>
                              <a:cxn ang="T162">
                                <a:pos x="T100" y="T101"/>
                              </a:cxn>
                              <a:cxn ang="T163">
                                <a:pos x="T102" y="T103"/>
                              </a:cxn>
                              <a:cxn ang="T164">
                                <a:pos x="T104" y="T105"/>
                              </a:cxn>
                              <a:cxn ang="T165">
                                <a:pos x="T106" y="T107"/>
                              </a:cxn>
                              <a:cxn ang="T166">
                                <a:pos x="T108" y="T109"/>
                              </a:cxn>
                              <a:cxn ang="T167">
                                <a:pos x="T110" y="T111"/>
                              </a:cxn>
                            </a:cxnLst>
                            <a:rect l="T168" t="T169" r="T170" b="T171"/>
                            <a:pathLst>
                              <a:path w="387" h="487">
                                <a:moveTo>
                                  <a:pt x="387" y="483"/>
                                </a:moveTo>
                                <a:lnTo>
                                  <a:pt x="384" y="482"/>
                                </a:lnTo>
                                <a:lnTo>
                                  <a:pt x="381" y="482"/>
                                </a:lnTo>
                                <a:lnTo>
                                  <a:pt x="379" y="482"/>
                                </a:lnTo>
                                <a:lnTo>
                                  <a:pt x="377" y="482"/>
                                </a:lnTo>
                                <a:lnTo>
                                  <a:pt x="374" y="482"/>
                                </a:lnTo>
                                <a:lnTo>
                                  <a:pt x="372" y="481"/>
                                </a:lnTo>
                                <a:lnTo>
                                  <a:pt x="369" y="481"/>
                                </a:lnTo>
                                <a:lnTo>
                                  <a:pt x="367" y="481"/>
                                </a:lnTo>
                                <a:lnTo>
                                  <a:pt x="364" y="481"/>
                                </a:lnTo>
                                <a:lnTo>
                                  <a:pt x="362" y="481"/>
                                </a:lnTo>
                                <a:lnTo>
                                  <a:pt x="360" y="480"/>
                                </a:lnTo>
                                <a:lnTo>
                                  <a:pt x="357" y="480"/>
                                </a:lnTo>
                                <a:lnTo>
                                  <a:pt x="355" y="480"/>
                                </a:lnTo>
                                <a:lnTo>
                                  <a:pt x="352" y="480"/>
                                </a:lnTo>
                                <a:lnTo>
                                  <a:pt x="350" y="480"/>
                                </a:lnTo>
                                <a:lnTo>
                                  <a:pt x="348" y="479"/>
                                </a:lnTo>
                                <a:lnTo>
                                  <a:pt x="346" y="479"/>
                                </a:lnTo>
                                <a:lnTo>
                                  <a:pt x="343" y="479"/>
                                </a:lnTo>
                                <a:lnTo>
                                  <a:pt x="341" y="479"/>
                                </a:lnTo>
                                <a:lnTo>
                                  <a:pt x="339" y="479"/>
                                </a:lnTo>
                                <a:lnTo>
                                  <a:pt x="336" y="479"/>
                                </a:lnTo>
                                <a:lnTo>
                                  <a:pt x="334" y="478"/>
                                </a:lnTo>
                                <a:lnTo>
                                  <a:pt x="332" y="478"/>
                                </a:lnTo>
                                <a:lnTo>
                                  <a:pt x="330" y="478"/>
                                </a:lnTo>
                                <a:lnTo>
                                  <a:pt x="328" y="478"/>
                                </a:lnTo>
                                <a:lnTo>
                                  <a:pt x="325" y="478"/>
                                </a:lnTo>
                                <a:lnTo>
                                  <a:pt x="323" y="477"/>
                                </a:lnTo>
                                <a:lnTo>
                                  <a:pt x="321" y="477"/>
                                </a:lnTo>
                                <a:lnTo>
                                  <a:pt x="319" y="477"/>
                                </a:lnTo>
                                <a:lnTo>
                                  <a:pt x="317" y="477"/>
                                </a:lnTo>
                                <a:lnTo>
                                  <a:pt x="315" y="477"/>
                                </a:lnTo>
                                <a:lnTo>
                                  <a:pt x="313" y="477"/>
                                </a:lnTo>
                                <a:lnTo>
                                  <a:pt x="310" y="476"/>
                                </a:lnTo>
                                <a:lnTo>
                                  <a:pt x="308" y="476"/>
                                </a:lnTo>
                                <a:lnTo>
                                  <a:pt x="306" y="476"/>
                                </a:lnTo>
                                <a:lnTo>
                                  <a:pt x="304" y="476"/>
                                </a:lnTo>
                                <a:lnTo>
                                  <a:pt x="302" y="476"/>
                                </a:lnTo>
                                <a:lnTo>
                                  <a:pt x="300" y="476"/>
                                </a:lnTo>
                                <a:lnTo>
                                  <a:pt x="298" y="475"/>
                                </a:lnTo>
                                <a:lnTo>
                                  <a:pt x="296" y="475"/>
                                </a:lnTo>
                                <a:lnTo>
                                  <a:pt x="294" y="475"/>
                                </a:lnTo>
                                <a:lnTo>
                                  <a:pt x="292" y="475"/>
                                </a:lnTo>
                                <a:lnTo>
                                  <a:pt x="290" y="475"/>
                                </a:lnTo>
                                <a:lnTo>
                                  <a:pt x="288" y="475"/>
                                </a:lnTo>
                                <a:lnTo>
                                  <a:pt x="286" y="475"/>
                                </a:lnTo>
                                <a:lnTo>
                                  <a:pt x="284" y="474"/>
                                </a:lnTo>
                                <a:lnTo>
                                  <a:pt x="282" y="474"/>
                                </a:lnTo>
                                <a:lnTo>
                                  <a:pt x="279" y="474"/>
                                </a:lnTo>
                                <a:lnTo>
                                  <a:pt x="277" y="474"/>
                                </a:lnTo>
                                <a:lnTo>
                                  <a:pt x="275" y="474"/>
                                </a:lnTo>
                                <a:lnTo>
                                  <a:pt x="273" y="473"/>
                                </a:lnTo>
                                <a:lnTo>
                                  <a:pt x="271" y="473"/>
                                </a:lnTo>
                                <a:lnTo>
                                  <a:pt x="269" y="473"/>
                                </a:lnTo>
                                <a:lnTo>
                                  <a:pt x="266" y="473"/>
                                </a:lnTo>
                                <a:lnTo>
                                  <a:pt x="264" y="473"/>
                                </a:lnTo>
                                <a:lnTo>
                                  <a:pt x="262" y="473"/>
                                </a:lnTo>
                                <a:lnTo>
                                  <a:pt x="261" y="472"/>
                                </a:lnTo>
                                <a:lnTo>
                                  <a:pt x="259" y="472"/>
                                </a:lnTo>
                                <a:lnTo>
                                  <a:pt x="257" y="472"/>
                                </a:lnTo>
                                <a:lnTo>
                                  <a:pt x="255" y="472"/>
                                </a:lnTo>
                                <a:lnTo>
                                  <a:pt x="252" y="472"/>
                                </a:lnTo>
                                <a:lnTo>
                                  <a:pt x="250" y="472"/>
                                </a:lnTo>
                                <a:lnTo>
                                  <a:pt x="249" y="471"/>
                                </a:lnTo>
                                <a:lnTo>
                                  <a:pt x="247" y="471"/>
                                </a:lnTo>
                                <a:lnTo>
                                  <a:pt x="245" y="471"/>
                                </a:lnTo>
                                <a:lnTo>
                                  <a:pt x="242" y="471"/>
                                </a:lnTo>
                                <a:lnTo>
                                  <a:pt x="239" y="471"/>
                                </a:lnTo>
                                <a:lnTo>
                                  <a:pt x="237" y="471"/>
                                </a:lnTo>
                                <a:lnTo>
                                  <a:pt x="236" y="470"/>
                                </a:lnTo>
                                <a:lnTo>
                                  <a:pt x="234" y="470"/>
                                </a:lnTo>
                                <a:lnTo>
                                  <a:pt x="231" y="470"/>
                                </a:lnTo>
                                <a:lnTo>
                                  <a:pt x="228" y="470"/>
                                </a:lnTo>
                                <a:lnTo>
                                  <a:pt x="225" y="470"/>
                                </a:lnTo>
                                <a:lnTo>
                                  <a:pt x="224" y="469"/>
                                </a:lnTo>
                                <a:lnTo>
                                  <a:pt x="222" y="469"/>
                                </a:lnTo>
                                <a:lnTo>
                                  <a:pt x="220" y="469"/>
                                </a:lnTo>
                                <a:lnTo>
                                  <a:pt x="218" y="469"/>
                                </a:lnTo>
                                <a:lnTo>
                                  <a:pt x="215" y="469"/>
                                </a:lnTo>
                                <a:lnTo>
                                  <a:pt x="213" y="469"/>
                                </a:lnTo>
                                <a:lnTo>
                                  <a:pt x="211" y="468"/>
                                </a:lnTo>
                                <a:lnTo>
                                  <a:pt x="209" y="468"/>
                                </a:lnTo>
                                <a:lnTo>
                                  <a:pt x="207" y="468"/>
                                </a:lnTo>
                                <a:lnTo>
                                  <a:pt x="205" y="468"/>
                                </a:lnTo>
                                <a:lnTo>
                                  <a:pt x="202" y="468"/>
                                </a:lnTo>
                                <a:lnTo>
                                  <a:pt x="200" y="467"/>
                                </a:lnTo>
                                <a:lnTo>
                                  <a:pt x="198" y="467"/>
                                </a:lnTo>
                                <a:lnTo>
                                  <a:pt x="196" y="467"/>
                                </a:lnTo>
                                <a:lnTo>
                                  <a:pt x="194" y="467"/>
                                </a:lnTo>
                                <a:lnTo>
                                  <a:pt x="192" y="467"/>
                                </a:lnTo>
                                <a:lnTo>
                                  <a:pt x="190" y="467"/>
                                </a:lnTo>
                                <a:lnTo>
                                  <a:pt x="189" y="466"/>
                                </a:lnTo>
                                <a:lnTo>
                                  <a:pt x="186" y="466"/>
                                </a:lnTo>
                                <a:lnTo>
                                  <a:pt x="184" y="466"/>
                                </a:lnTo>
                                <a:lnTo>
                                  <a:pt x="182" y="466"/>
                                </a:lnTo>
                                <a:lnTo>
                                  <a:pt x="180" y="466"/>
                                </a:lnTo>
                                <a:lnTo>
                                  <a:pt x="178" y="466"/>
                                </a:lnTo>
                                <a:lnTo>
                                  <a:pt x="177" y="465"/>
                                </a:lnTo>
                                <a:lnTo>
                                  <a:pt x="175" y="465"/>
                                </a:lnTo>
                                <a:lnTo>
                                  <a:pt x="173" y="465"/>
                                </a:lnTo>
                                <a:lnTo>
                                  <a:pt x="171" y="465"/>
                                </a:lnTo>
                                <a:lnTo>
                                  <a:pt x="169" y="465"/>
                                </a:lnTo>
                                <a:lnTo>
                                  <a:pt x="167" y="465"/>
                                </a:lnTo>
                                <a:lnTo>
                                  <a:pt x="165" y="464"/>
                                </a:lnTo>
                                <a:lnTo>
                                  <a:pt x="163" y="464"/>
                                </a:lnTo>
                                <a:lnTo>
                                  <a:pt x="161" y="464"/>
                                </a:lnTo>
                                <a:lnTo>
                                  <a:pt x="159" y="464"/>
                                </a:lnTo>
                                <a:lnTo>
                                  <a:pt x="157" y="464"/>
                                </a:lnTo>
                                <a:lnTo>
                                  <a:pt x="155" y="464"/>
                                </a:lnTo>
                                <a:lnTo>
                                  <a:pt x="154" y="463"/>
                                </a:lnTo>
                                <a:lnTo>
                                  <a:pt x="152" y="463"/>
                                </a:lnTo>
                                <a:lnTo>
                                  <a:pt x="150" y="463"/>
                                </a:lnTo>
                                <a:lnTo>
                                  <a:pt x="148" y="463"/>
                                </a:lnTo>
                                <a:lnTo>
                                  <a:pt x="146" y="463"/>
                                </a:lnTo>
                                <a:lnTo>
                                  <a:pt x="145" y="462"/>
                                </a:lnTo>
                                <a:lnTo>
                                  <a:pt x="143" y="462"/>
                                </a:lnTo>
                                <a:lnTo>
                                  <a:pt x="141" y="462"/>
                                </a:lnTo>
                                <a:lnTo>
                                  <a:pt x="139" y="462"/>
                                </a:lnTo>
                                <a:lnTo>
                                  <a:pt x="137" y="462"/>
                                </a:lnTo>
                                <a:lnTo>
                                  <a:pt x="135" y="462"/>
                                </a:lnTo>
                                <a:lnTo>
                                  <a:pt x="133" y="462"/>
                                </a:lnTo>
                                <a:lnTo>
                                  <a:pt x="131" y="462"/>
                                </a:lnTo>
                                <a:lnTo>
                                  <a:pt x="129" y="462"/>
                                </a:lnTo>
                                <a:lnTo>
                                  <a:pt x="127" y="462"/>
                                </a:lnTo>
                                <a:lnTo>
                                  <a:pt x="125" y="462"/>
                                </a:lnTo>
                                <a:lnTo>
                                  <a:pt x="123" y="462"/>
                                </a:lnTo>
                                <a:lnTo>
                                  <a:pt x="121" y="462"/>
                                </a:lnTo>
                                <a:lnTo>
                                  <a:pt x="119" y="462"/>
                                </a:lnTo>
                                <a:lnTo>
                                  <a:pt x="117" y="462"/>
                                </a:lnTo>
                                <a:lnTo>
                                  <a:pt x="115" y="462"/>
                                </a:lnTo>
                                <a:lnTo>
                                  <a:pt x="114" y="463"/>
                                </a:lnTo>
                                <a:lnTo>
                                  <a:pt x="112" y="463"/>
                                </a:lnTo>
                                <a:lnTo>
                                  <a:pt x="110" y="463"/>
                                </a:lnTo>
                                <a:lnTo>
                                  <a:pt x="109" y="464"/>
                                </a:lnTo>
                                <a:lnTo>
                                  <a:pt x="107" y="464"/>
                                </a:lnTo>
                                <a:lnTo>
                                  <a:pt x="106" y="465"/>
                                </a:lnTo>
                                <a:lnTo>
                                  <a:pt x="104" y="465"/>
                                </a:lnTo>
                                <a:lnTo>
                                  <a:pt x="103" y="466"/>
                                </a:lnTo>
                                <a:lnTo>
                                  <a:pt x="102" y="467"/>
                                </a:lnTo>
                                <a:lnTo>
                                  <a:pt x="100" y="467"/>
                                </a:lnTo>
                                <a:lnTo>
                                  <a:pt x="99" y="468"/>
                                </a:lnTo>
                                <a:lnTo>
                                  <a:pt x="98" y="469"/>
                                </a:lnTo>
                                <a:lnTo>
                                  <a:pt x="96" y="469"/>
                                </a:lnTo>
                                <a:lnTo>
                                  <a:pt x="95" y="470"/>
                                </a:lnTo>
                                <a:lnTo>
                                  <a:pt x="93" y="470"/>
                                </a:lnTo>
                                <a:lnTo>
                                  <a:pt x="92" y="471"/>
                                </a:lnTo>
                                <a:lnTo>
                                  <a:pt x="91" y="472"/>
                                </a:lnTo>
                                <a:lnTo>
                                  <a:pt x="89" y="472"/>
                                </a:lnTo>
                                <a:lnTo>
                                  <a:pt x="88" y="473"/>
                                </a:lnTo>
                                <a:lnTo>
                                  <a:pt x="87" y="474"/>
                                </a:lnTo>
                                <a:lnTo>
                                  <a:pt x="85" y="474"/>
                                </a:lnTo>
                                <a:lnTo>
                                  <a:pt x="84" y="475"/>
                                </a:lnTo>
                                <a:lnTo>
                                  <a:pt x="83" y="476"/>
                                </a:lnTo>
                                <a:lnTo>
                                  <a:pt x="81" y="476"/>
                                </a:lnTo>
                                <a:lnTo>
                                  <a:pt x="80" y="477"/>
                                </a:lnTo>
                                <a:lnTo>
                                  <a:pt x="79" y="478"/>
                                </a:lnTo>
                                <a:lnTo>
                                  <a:pt x="77" y="478"/>
                                </a:lnTo>
                                <a:lnTo>
                                  <a:pt x="76" y="479"/>
                                </a:lnTo>
                                <a:lnTo>
                                  <a:pt x="75" y="480"/>
                                </a:lnTo>
                                <a:lnTo>
                                  <a:pt x="73" y="480"/>
                                </a:lnTo>
                                <a:lnTo>
                                  <a:pt x="72" y="481"/>
                                </a:lnTo>
                                <a:lnTo>
                                  <a:pt x="71" y="482"/>
                                </a:lnTo>
                                <a:lnTo>
                                  <a:pt x="70" y="483"/>
                                </a:lnTo>
                                <a:lnTo>
                                  <a:pt x="68" y="483"/>
                                </a:lnTo>
                                <a:lnTo>
                                  <a:pt x="67" y="484"/>
                                </a:lnTo>
                                <a:lnTo>
                                  <a:pt x="66" y="485"/>
                                </a:lnTo>
                                <a:lnTo>
                                  <a:pt x="64" y="485"/>
                                </a:lnTo>
                                <a:lnTo>
                                  <a:pt x="63" y="486"/>
                                </a:lnTo>
                                <a:lnTo>
                                  <a:pt x="62" y="487"/>
                                </a:lnTo>
                                <a:lnTo>
                                  <a:pt x="60" y="487"/>
                                </a:lnTo>
                                <a:lnTo>
                                  <a:pt x="58" y="486"/>
                                </a:lnTo>
                                <a:lnTo>
                                  <a:pt x="57" y="485"/>
                                </a:lnTo>
                                <a:lnTo>
                                  <a:pt x="56" y="484"/>
                                </a:lnTo>
                                <a:lnTo>
                                  <a:pt x="55" y="483"/>
                                </a:lnTo>
                                <a:lnTo>
                                  <a:pt x="55" y="481"/>
                                </a:lnTo>
                                <a:lnTo>
                                  <a:pt x="54" y="480"/>
                                </a:lnTo>
                                <a:lnTo>
                                  <a:pt x="54" y="478"/>
                                </a:lnTo>
                                <a:lnTo>
                                  <a:pt x="53" y="476"/>
                                </a:lnTo>
                                <a:lnTo>
                                  <a:pt x="53" y="474"/>
                                </a:lnTo>
                                <a:lnTo>
                                  <a:pt x="52" y="473"/>
                                </a:lnTo>
                                <a:lnTo>
                                  <a:pt x="52" y="471"/>
                                </a:lnTo>
                                <a:lnTo>
                                  <a:pt x="51" y="470"/>
                                </a:lnTo>
                                <a:lnTo>
                                  <a:pt x="51" y="468"/>
                                </a:lnTo>
                                <a:lnTo>
                                  <a:pt x="50" y="467"/>
                                </a:lnTo>
                                <a:lnTo>
                                  <a:pt x="50" y="465"/>
                                </a:lnTo>
                                <a:lnTo>
                                  <a:pt x="49" y="463"/>
                                </a:lnTo>
                                <a:lnTo>
                                  <a:pt x="49" y="461"/>
                                </a:lnTo>
                                <a:lnTo>
                                  <a:pt x="49" y="459"/>
                                </a:lnTo>
                                <a:lnTo>
                                  <a:pt x="49" y="457"/>
                                </a:lnTo>
                                <a:lnTo>
                                  <a:pt x="49" y="455"/>
                                </a:lnTo>
                                <a:lnTo>
                                  <a:pt x="48" y="454"/>
                                </a:lnTo>
                                <a:lnTo>
                                  <a:pt x="48" y="452"/>
                                </a:lnTo>
                                <a:lnTo>
                                  <a:pt x="48" y="450"/>
                                </a:lnTo>
                                <a:lnTo>
                                  <a:pt x="48" y="448"/>
                                </a:lnTo>
                                <a:lnTo>
                                  <a:pt x="47" y="447"/>
                                </a:lnTo>
                                <a:lnTo>
                                  <a:pt x="47" y="445"/>
                                </a:lnTo>
                                <a:lnTo>
                                  <a:pt x="47" y="443"/>
                                </a:lnTo>
                                <a:lnTo>
                                  <a:pt x="47" y="441"/>
                                </a:lnTo>
                                <a:lnTo>
                                  <a:pt x="47" y="439"/>
                                </a:lnTo>
                                <a:lnTo>
                                  <a:pt x="47" y="437"/>
                                </a:lnTo>
                                <a:lnTo>
                                  <a:pt x="47" y="435"/>
                                </a:lnTo>
                                <a:lnTo>
                                  <a:pt x="47" y="433"/>
                                </a:lnTo>
                                <a:lnTo>
                                  <a:pt x="47" y="431"/>
                                </a:lnTo>
                                <a:lnTo>
                                  <a:pt x="47" y="429"/>
                                </a:lnTo>
                                <a:lnTo>
                                  <a:pt x="47" y="427"/>
                                </a:lnTo>
                                <a:lnTo>
                                  <a:pt x="47" y="425"/>
                                </a:lnTo>
                                <a:lnTo>
                                  <a:pt x="47" y="423"/>
                                </a:lnTo>
                                <a:lnTo>
                                  <a:pt x="47" y="421"/>
                                </a:lnTo>
                                <a:lnTo>
                                  <a:pt x="47" y="419"/>
                                </a:lnTo>
                                <a:lnTo>
                                  <a:pt x="47" y="417"/>
                                </a:lnTo>
                                <a:lnTo>
                                  <a:pt x="47" y="415"/>
                                </a:lnTo>
                                <a:lnTo>
                                  <a:pt x="47" y="413"/>
                                </a:lnTo>
                                <a:lnTo>
                                  <a:pt x="47" y="411"/>
                                </a:lnTo>
                                <a:lnTo>
                                  <a:pt x="47" y="409"/>
                                </a:lnTo>
                                <a:lnTo>
                                  <a:pt x="47" y="407"/>
                                </a:lnTo>
                                <a:lnTo>
                                  <a:pt x="47" y="405"/>
                                </a:lnTo>
                                <a:lnTo>
                                  <a:pt x="47" y="403"/>
                                </a:lnTo>
                                <a:lnTo>
                                  <a:pt x="47" y="401"/>
                                </a:lnTo>
                                <a:lnTo>
                                  <a:pt x="48" y="400"/>
                                </a:lnTo>
                                <a:lnTo>
                                  <a:pt x="48" y="398"/>
                                </a:lnTo>
                                <a:lnTo>
                                  <a:pt x="48" y="396"/>
                                </a:lnTo>
                                <a:lnTo>
                                  <a:pt x="48" y="394"/>
                                </a:lnTo>
                                <a:lnTo>
                                  <a:pt x="48" y="392"/>
                                </a:lnTo>
                                <a:lnTo>
                                  <a:pt x="48" y="390"/>
                                </a:lnTo>
                                <a:lnTo>
                                  <a:pt x="48" y="388"/>
                                </a:lnTo>
                                <a:lnTo>
                                  <a:pt x="48" y="386"/>
                                </a:lnTo>
                                <a:lnTo>
                                  <a:pt x="48" y="384"/>
                                </a:lnTo>
                                <a:lnTo>
                                  <a:pt x="48" y="382"/>
                                </a:lnTo>
                                <a:lnTo>
                                  <a:pt x="48" y="380"/>
                                </a:lnTo>
                                <a:lnTo>
                                  <a:pt x="48" y="378"/>
                                </a:lnTo>
                                <a:lnTo>
                                  <a:pt x="48" y="376"/>
                                </a:lnTo>
                                <a:lnTo>
                                  <a:pt x="48" y="374"/>
                                </a:lnTo>
                                <a:lnTo>
                                  <a:pt x="49" y="373"/>
                                </a:lnTo>
                                <a:lnTo>
                                  <a:pt x="49" y="371"/>
                                </a:lnTo>
                                <a:lnTo>
                                  <a:pt x="49" y="369"/>
                                </a:lnTo>
                                <a:lnTo>
                                  <a:pt x="49" y="367"/>
                                </a:lnTo>
                                <a:lnTo>
                                  <a:pt x="49" y="365"/>
                                </a:lnTo>
                                <a:lnTo>
                                  <a:pt x="49" y="363"/>
                                </a:lnTo>
                                <a:lnTo>
                                  <a:pt x="49" y="361"/>
                                </a:lnTo>
                                <a:lnTo>
                                  <a:pt x="49" y="359"/>
                                </a:lnTo>
                                <a:lnTo>
                                  <a:pt x="49" y="357"/>
                                </a:lnTo>
                                <a:lnTo>
                                  <a:pt x="49" y="355"/>
                                </a:lnTo>
                                <a:lnTo>
                                  <a:pt x="49" y="353"/>
                                </a:lnTo>
                                <a:lnTo>
                                  <a:pt x="49" y="351"/>
                                </a:lnTo>
                                <a:lnTo>
                                  <a:pt x="49" y="349"/>
                                </a:lnTo>
                                <a:lnTo>
                                  <a:pt x="50" y="348"/>
                                </a:lnTo>
                                <a:lnTo>
                                  <a:pt x="50" y="346"/>
                                </a:lnTo>
                                <a:lnTo>
                                  <a:pt x="50" y="344"/>
                                </a:lnTo>
                                <a:lnTo>
                                  <a:pt x="50" y="342"/>
                                </a:lnTo>
                                <a:lnTo>
                                  <a:pt x="50" y="340"/>
                                </a:lnTo>
                                <a:lnTo>
                                  <a:pt x="50" y="338"/>
                                </a:lnTo>
                                <a:lnTo>
                                  <a:pt x="50" y="336"/>
                                </a:lnTo>
                                <a:lnTo>
                                  <a:pt x="50" y="334"/>
                                </a:lnTo>
                                <a:lnTo>
                                  <a:pt x="50" y="331"/>
                                </a:lnTo>
                                <a:lnTo>
                                  <a:pt x="50" y="329"/>
                                </a:lnTo>
                                <a:lnTo>
                                  <a:pt x="50" y="327"/>
                                </a:lnTo>
                                <a:lnTo>
                                  <a:pt x="50" y="325"/>
                                </a:lnTo>
                                <a:lnTo>
                                  <a:pt x="51" y="323"/>
                                </a:lnTo>
                                <a:lnTo>
                                  <a:pt x="51" y="321"/>
                                </a:lnTo>
                                <a:lnTo>
                                  <a:pt x="51" y="319"/>
                                </a:lnTo>
                                <a:lnTo>
                                  <a:pt x="51" y="317"/>
                                </a:lnTo>
                                <a:lnTo>
                                  <a:pt x="51" y="315"/>
                                </a:lnTo>
                                <a:lnTo>
                                  <a:pt x="51" y="313"/>
                                </a:lnTo>
                                <a:lnTo>
                                  <a:pt x="51" y="311"/>
                                </a:lnTo>
                                <a:lnTo>
                                  <a:pt x="51" y="309"/>
                                </a:lnTo>
                                <a:lnTo>
                                  <a:pt x="51" y="307"/>
                                </a:lnTo>
                                <a:lnTo>
                                  <a:pt x="51" y="305"/>
                                </a:lnTo>
                                <a:lnTo>
                                  <a:pt x="51" y="303"/>
                                </a:lnTo>
                                <a:lnTo>
                                  <a:pt x="51" y="301"/>
                                </a:lnTo>
                                <a:lnTo>
                                  <a:pt x="51" y="299"/>
                                </a:lnTo>
                                <a:lnTo>
                                  <a:pt x="51" y="297"/>
                                </a:lnTo>
                                <a:lnTo>
                                  <a:pt x="52" y="296"/>
                                </a:lnTo>
                                <a:lnTo>
                                  <a:pt x="52" y="294"/>
                                </a:lnTo>
                                <a:lnTo>
                                  <a:pt x="52" y="292"/>
                                </a:lnTo>
                                <a:lnTo>
                                  <a:pt x="52" y="290"/>
                                </a:lnTo>
                                <a:lnTo>
                                  <a:pt x="52" y="287"/>
                                </a:lnTo>
                                <a:lnTo>
                                  <a:pt x="52" y="285"/>
                                </a:lnTo>
                                <a:lnTo>
                                  <a:pt x="52" y="283"/>
                                </a:lnTo>
                                <a:lnTo>
                                  <a:pt x="52" y="281"/>
                                </a:lnTo>
                                <a:lnTo>
                                  <a:pt x="52" y="279"/>
                                </a:lnTo>
                                <a:lnTo>
                                  <a:pt x="52" y="277"/>
                                </a:lnTo>
                                <a:lnTo>
                                  <a:pt x="52" y="275"/>
                                </a:lnTo>
                                <a:lnTo>
                                  <a:pt x="52" y="273"/>
                                </a:lnTo>
                                <a:lnTo>
                                  <a:pt x="52" y="271"/>
                                </a:lnTo>
                                <a:lnTo>
                                  <a:pt x="53" y="270"/>
                                </a:lnTo>
                                <a:lnTo>
                                  <a:pt x="53" y="268"/>
                                </a:lnTo>
                                <a:lnTo>
                                  <a:pt x="53" y="266"/>
                                </a:lnTo>
                                <a:lnTo>
                                  <a:pt x="53" y="264"/>
                                </a:lnTo>
                                <a:lnTo>
                                  <a:pt x="53" y="262"/>
                                </a:lnTo>
                                <a:lnTo>
                                  <a:pt x="53" y="260"/>
                                </a:lnTo>
                                <a:lnTo>
                                  <a:pt x="53" y="258"/>
                                </a:lnTo>
                                <a:lnTo>
                                  <a:pt x="53" y="256"/>
                                </a:lnTo>
                                <a:lnTo>
                                  <a:pt x="53" y="254"/>
                                </a:lnTo>
                                <a:lnTo>
                                  <a:pt x="53" y="252"/>
                                </a:lnTo>
                                <a:lnTo>
                                  <a:pt x="53" y="250"/>
                                </a:lnTo>
                                <a:lnTo>
                                  <a:pt x="53" y="248"/>
                                </a:lnTo>
                                <a:lnTo>
                                  <a:pt x="53" y="246"/>
                                </a:lnTo>
                                <a:lnTo>
                                  <a:pt x="54" y="245"/>
                                </a:lnTo>
                                <a:lnTo>
                                  <a:pt x="54" y="243"/>
                                </a:lnTo>
                                <a:lnTo>
                                  <a:pt x="54" y="241"/>
                                </a:lnTo>
                                <a:lnTo>
                                  <a:pt x="54" y="239"/>
                                </a:lnTo>
                                <a:lnTo>
                                  <a:pt x="54" y="237"/>
                                </a:lnTo>
                                <a:lnTo>
                                  <a:pt x="54" y="235"/>
                                </a:lnTo>
                                <a:lnTo>
                                  <a:pt x="54" y="233"/>
                                </a:lnTo>
                                <a:lnTo>
                                  <a:pt x="54" y="231"/>
                                </a:lnTo>
                                <a:lnTo>
                                  <a:pt x="54" y="229"/>
                                </a:lnTo>
                                <a:lnTo>
                                  <a:pt x="54" y="227"/>
                                </a:lnTo>
                                <a:lnTo>
                                  <a:pt x="54" y="225"/>
                                </a:lnTo>
                                <a:lnTo>
                                  <a:pt x="54" y="223"/>
                                </a:lnTo>
                                <a:lnTo>
                                  <a:pt x="54" y="221"/>
                                </a:lnTo>
                                <a:lnTo>
                                  <a:pt x="55" y="219"/>
                                </a:lnTo>
                                <a:lnTo>
                                  <a:pt x="55" y="217"/>
                                </a:lnTo>
                                <a:lnTo>
                                  <a:pt x="55" y="215"/>
                                </a:lnTo>
                                <a:lnTo>
                                  <a:pt x="55" y="213"/>
                                </a:lnTo>
                                <a:lnTo>
                                  <a:pt x="55" y="211"/>
                                </a:lnTo>
                                <a:lnTo>
                                  <a:pt x="55" y="209"/>
                                </a:lnTo>
                                <a:lnTo>
                                  <a:pt x="55" y="207"/>
                                </a:lnTo>
                                <a:lnTo>
                                  <a:pt x="55" y="205"/>
                                </a:lnTo>
                                <a:lnTo>
                                  <a:pt x="55" y="203"/>
                                </a:lnTo>
                                <a:lnTo>
                                  <a:pt x="55" y="201"/>
                                </a:lnTo>
                                <a:lnTo>
                                  <a:pt x="55" y="199"/>
                                </a:lnTo>
                                <a:lnTo>
                                  <a:pt x="55" y="197"/>
                                </a:lnTo>
                                <a:lnTo>
                                  <a:pt x="55" y="195"/>
                                </a:lnTo>
                                <a:lnTo>
                                  <a:pt x="56" y="193"/>
                                </a:lnTo>
                                <a:lnTo>
                                  <a:pt x="56" y="191"/>
                                </a:lnTo>
                                <a:lnTo>
                                  <a:pt x="56" y="189"/>
                                </a:lnTo>
                                <a:lnTo>
                                  <a:pt x="56" y="187"/>
                                </a:lnTo>
                                <a:lnTo>
                                  <a:pt x="56" y="185"/>
                                </a:lnTo>
                                <a:lnTo>
                                  <a:pt x="56" y="183"/>
                                </a:lnTo>
                                <a:lnTo>
                                  <a:pt x="56" y="181"/>
                                </a:lnTo>
                                <a:lnTo>
                                  <a:pt x="56" y="179"/>
                                </a:lnTo>
                                <a:lnTo>
                                  <a:pt x="56" y="177"/>
                                </a:lnTo>
                                <a:lnTo>
                                  <a:pt x="56" y="175"/>
                                </a:lnTo>
                                <a:lnTo>
                                  <a:pt x="56" y="173"/>
                                </a:lnTo>
                                <a:lnTo>
                                  <a:pt x="56" y="171"/>
                                </a:lnTo>
                                <a:lnTo>
                                  <a:pt x="56" y="169"/>
                                </a:lnTo>
                                <a:lnTo>
                                  <a:pt x="57" y="168"/>
                                </a:lnTo>
                                <a:lnTo>
                                  <a:pt x="57" y="166"/>
                                </a:lnTo>
                                <a:lnTo>
                                  <a:pt x="57" y="164"/>
                                </a:lnTo>
                                <a:lnTo>
                                  <a:pt x="57" y="162"/>
                                </a:lnTo>
                                <a:lnTo>
                                  <a:pt x="57" y="160"/>
                                </a:lnTo>
                                <a:lnTo>
                                  <a:pt x="57" y="158"/>
                                </a:lnTo>
                                <a:lnTo>
                                  <a:pt x="57" y="156"/>
                                </a:lnTo>
                                <a:lnTo>
                                  <a:pt x="57" y="154"/>
                                </a:lnTo>
                                <a:lnTo>
                                  <a:pt x="57" y="152"/>
                                </a:lnTo>
                                <a:lnTo>
                                  <a:pt x="58" y="150"/>
                                </a:lnTo>
                                <a:lnTo>
                                  <a:pt x="58" y="148"/>
                                </a:lnTo>
                                <a:lnTo>
                                  <a:pt x="58" y="146"/>
                                </a:lnTo>
                                <a:lnTo>
                                  <a:pt x="58" y="144"/>
                                </a:lnTo>
                                <a:lnTo>
                                  <a:pt x="58" y="142"/>
                                </a:lnTo>
                                <a:lnTo>
                                  <a:pt x="58" y="140"/>
                                </a:lnTo>
                                <a:lnTo>
                                  <a:pt x="58" y="138"/>
                                </a:lnTo>
                                <a:lnTo>
                                  <a:pt x="58" y="136"/>
                                </a:lnTo>
                                <a:lnTo>
                                  <a:pt x="58" y="134"/>
                                </a:lnTo>
                                <a:lnTo>
                                  <a:pt x="59" y="132"/>
                                </a:lnTo>
                                <a:lnTo>
                                  <a:pt x="59" y="130"/>
                                </a:lnTo>
                                <a:lnTo>
                                  <a:pt x="59" y="128"/>
                                </a:lnTo>
                                <a:lnTo>
                                  <a:pt x="59" y="126"/>
                                </a:lnTo>
                                <a:lnTo>
                                  <a:pt x="59" y="124"/>
                                </a:lnTo>
                                <a:lnTo>
                                  <a:pt x="59" y="122"/>
                                </a:lnTo>
                                <a:lnTo>
                                  <a:pt x="59" y="120"/>
                                </a:lnTo>
                                <a:lnTo>
                                  <a:pt x="59" y="118"/>
                                </a:lnTo>
                                <a:lnTo>
                                  <a:pt x="59" y="116"/>
                                </a:lnTo>
                                <a:lnTo>
                                  <a:pt x="59" y="114"/>
                                </a:lnTo>
                                <a:lnTo>
                                  <a:pt x="60" y="113"/>
                                </a:lnTo>
                                <a:lnTo>
                                  <a:pt x="60" y="111"/>
                                </a:lnTo>
                                <a:lnTo>
                                  <a:pt x="60" y="109"/>
                                </a:lnTo>
                                <a:lnTo>
                                  <a:pt x="60" y="107"/>
                                </a:lnTo>
                                <a:lnTo>
                                  <a:pt x="60" y="105"/>
                                </a:lnTo>
                                <a:lnTo>
                                  <a:pt x="60" y="103"/>
                                </a:lnTo>
                                <a:lnTo>
                                  <a:pt x="60" y="101"/>
                                </a:lnTo>
                                <a:lnTo>
                                  <a:pt x="60" y="99"/>
                                </a:lnTo>
                                <a:lnTo>
                                  <a:pt x="60" y="97"/>
                                </a:lnTo>
                                <a:lnTo>
                                  <a:pt x="60" y="95"/>
                                </a:lnTo>
                                <a:lnTo>
                                  <a:pt x="60" y="93"/>
                                </a:lnTo>
                                <a:lnTo>
                                  <a:pt x="61" y="92"/>
                                </a:lnTo>
                                <a:lnTo>
                                  <a:pt x="61" y="90"/>
                                </a:lnTo>
                                <a:lnTo>
                                  <a:pt x="61" y="88"/>
                                </a:lnTo>
                                <a:lnTo>
                                  <a:pt x="61" y="86"/>
                                </a:lnTo>
                                <a:lnTo>
                                  <a:pt x="61" y="84"/>
                                </a:lnTo>
                                <a:lnTo>
                                  <a:pt x="61" y="82"/>
                                </a:lnTo>
                                <a:lnTo>
                                  <a:pt x="61" y="80"/>
                                </a:lnTo>
                                <a:lnTo>
                                  <a:pt x="61" y="78"/>
                                </a:lnTo>
                                <a:lnTo>
                                  <a:pt x="61" y="76"/>
                                </a:lnTo>
                                <a:lnTo>
                                  <a:pt x="61" y="74"/>
                                </a:lnTo>
                                <a:lnTo>
                                  <a:pt x="61" y="72"/>
                                </a:lnTo>
                                <a:lnTo>
                                  <a:pt x="61" y="70"/>
                                </a:lnTo>
                                <a:lnTo>
                                  <a:pt x="61" y="68"/>
                                </a:lnTo>
                                <a:lnTo>
                                  <a:pt x="61" y="66"/>
                                </a:lnTo>
                                <a:lnTo>
                                  <a:pt x="62" y="65"/>
                                </a:lnTo>
                                <a:lnTo>
                                  <a:pt x="62" y="63"/>
                                </a:lnTo>
                                <a:lnTo>
                                  <a:pt x="61" y="61"/>
                                </a:lnTo>
                                <a:lnTo>
                                  <a:pt x="61" y="59"/>
                                </a:lnTo>
                                <a:lnTo>
                                  <a:pt x="61" y="57"/>
                                </a:lnTo>
                                <a:lnTo>
                                  <a:pt x="60" y="55"/>
                                </a:lnTo>
                                <a:lnTo>
                                  <a:pt x="60" y="53"/>
                                </a:lnTo>
                                <a:lnTo>
                                  <a:pt x="59" y="52"/>
                                </a:lnTo>
                                <a:lnTo>
                                  <a:pt x="59" y="50"/>
                                </a:lnTo>
                                <a:lnTo>
                                  <a:pt x="58" y="49"/>
                                </a:lnTo>
                                <a:lnTo>
                                  <a:pt x="58" y="47"/>
                                </a:lnTo>
                                <a:lnTo>
                                  <a:pt x="57" y="46"/>
                                </a:lnTo>
                                <a:lnTo>
                                  <a:pt x="57" y="44"/>
                                </a:lnTo>
                                <a:lnTo>
                                  <a:pt x="56" y="43"/>
                                </a:lnTo>
                                <a:lnTo>
                                  <a:pt x="55" y="42"/>
                                </a:lnTo>
                                <a:lnTo>
                                  <a:pt x="54" y="41"/>
                                </a:lnTo>
                                <a:lnTo>
                                  <a:pt x="54" y="39"/>
                                </a:lnTo>
                                <a:lnTo>
                                  <a:pt x="53" y="38"/>
                                </a:lnTo>
                                <a:lnTo>
                                  <a:pt x="52" y="37"/>
                                </a:lnTo>
                                <a:lnTo>
                                  <a:pt x="51" y="35"/>
                                </a:lnTo>
                                <a:lnTo>
                                  <a:pt x="50" y="33"/>
                                </a:lnTo>
                                <a:lnTo>
                                  <a:pt x="49" y="32"/>
                                </a:lnTo>
                                <a:lnTo>
                                  <a:pt x="48" y="31"/>
                                </a:lnTo>
                                <a:lnTo>
                                  <a:pt x="47" y="30"/>
                                </a:lnTo>
                                <a:lnTo>
                                  <a:pt x="45" y="29"/>
                                </a:lnTo>
                                <a:lnTo>
                                  <a:pt x="44" y="28"/>
                                </a:lnTo>
                                <a:lnTo>
                                  <a:pt x="43" y="27"/>
                                </a:lnTo>
                                <a:lnTo>
                                  <a:pt x="42" y="26"/>
                                </a:lnTo>
                                <a:lnTo>
                                  <a:pt x="41" y="25"/>
                                </a:lnTo>
                                <a:lnTo>
                                  <a:pt x="39" y="25"/>
                                </a:lnTo>
                                <a:lnTo>
                                  <a:pt x="38" y="24"/>
                                </a:lnTo>
                                <a:lnTo>
                                  <a:pt x="37" y="23"/>
                                </a:lnTo>
                                <a:lnTo>
                                  <a:pt x="36" y="22"/>
                                </a:lnTo>
                                <a:lnTo>
                                  <a:pt x="35" y="21"/>
                                </a:lnTo>
                                <a:lnTo>
                                  <a:pt x="33" y="21"/>
                                </a:lnTo>
                                <a:lnTo>
                                  <a:pt x="32" y="20"/>
                                </a:lnTo>
                                <a:lnTo>
                                  <a:pt x="31" y="19"/>
                                </a:lnTo>
                                <a:lnTo>
                                  <a:pt x="30" y="18"/>
                                </a:lnTo>
                                <a:lnTo>
                                  <a:pt x="28" y="17"/>
                                </a:lnTo>
                                <a:lnTo>
                                  <a:pt x="27" y="16"/>
                                </a:lnTo>
                                <a:lnTo>
                                  <a:pt x="25" y="15"/>
                                </a:lnTo>
                                <a:lnTo>
                                  <a:pt x="24" y="14"/>
                                </a:lnTo>
                                <a:lnTo>
                                  <a:pt x="22" y="13"/>
                                </a:lnTo>
                                <a:lnTo>
                                  <a:pt x="21" y="12"/>
                                </a:lnTo>
                                <a:lnTo>
                                  <a:pt x="19" y="12"/>
                                </a:lnTo>
                                <a:lnTo>
                                  <a:pt x="18" y="11"/>
                                </a:lnTo>
                                <a:lnTo>
                                  <a:pt x="17" y="10"/>
                                </a:lnTo>
                                <a:lnTo>
                                  <a:pt x="16" y="9"/>
                                </a:lnTo>
                                <a:lnTo>
                                  <a:pt x="14" y="9"/>
                                </a:lnTo>
                                <a:lnTo>
                                  <a:pt x="13" y="8"/>
                                </a:lnTo>
                                <a:lnTo>
                                  <a:pt x="12" y="7"/>
                                </a:lnTo>
                                <a:lnTo>
                                  <a:pt x="11" y="6"/>
                                </a:lnTo>
                                <a:lnTo>
                                  <a:pt x="9" y="6"/>
                                </a:lnTo>
                                <a:lnTo>
                                  <a:pt x="8" y="5"/>
                                </a:lnTo>
                                <a:lnTo>
                                  <a:pt x="7" y="4"/>
                                </a:lnTo>
                                <a:lnTo>
                                  <a:pt x="6" y="3"/>
                                </a:lnTo>
                                <a:lnTo>
                                  <a:pt x="4" y="3"/>
                                </a:lnTo>
                                <a:lnTo>
                                  <a:pt x="3" y="2"/>
                                </a:lnTo>
                                <a:lnTo>
                                  <a:pt x="2" y="1"/>
                                </a:lnTo>
                                <a:lnTo>
                                  <a:pt x="1" y="0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noFill/>
                          <a:ln w="38100">
                            <a:solidFill>
                              <a:srgbClr val="FF808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170" name="Freeform 2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684588" y="3319463"/>
                            <a:ext cx="212725" cy="280988"/>
                          </a:xfrm>
                          <a:custGeom>
                            <a:avLst/>
                            <a:gdLst>
                              <a:gd name="T0" fmla="*/ 2147483646 w 268"/>
                              <a:gd name="T1" fmla="*/ 2147483646 h 355"/>
                              <a:gd name="T2" fmla="*/ 2147483646 w 268"/>
                              <a:gd name="T3" fmla="*/ 2147483646 h 355"/>
                              <a:gd name="T4" fmla="*/ 2147483646 w 268"/>
                              <a:gd name="T5" fmla="*/ 2147483646 h 355"/>
                              <a:gd name="T6" fmla="*/ 2147483646 w 268"/>
                              <a:gd name="T7" fmla="*/ 2147483646 h 355"/>
                              <a:gd name="T8" fmla="*/ 2147483646 w 268"/>
                              <a:gd name="T9" fmla="*/ 2147483646 h 355"/>
                              <a:gd name="T10" fmla="*/ 2147483646 w 268"/>
                              <a:gd name="T11" fmla="*/ 0 h 355"/>
                              <a:gd name="T12" fmla="*/ 2147483646 w 268"/>
                              <a:gd name="T13" fmla="*/ 2147483646 h 355"/>
                              <a:gd name="T14" fmla="*/ 2147483646 w 268"/>
                              <a:gd name="T15" fmla="*/ 2147483646 h 355"/>
                              <a:gd name="T16" fmla="*/ 2147483646 w 268"/>
                              <a:gd name="T17" fmla="*/ 2147483646 h 355"/>
                              <a:gd name="T18" fmla="*/ 2147483646 w 268"/>
                              <a:gd name="T19" fmla="*/ 2147483646 h 355"/>
                              <a:gd name="T20" fmla="*/ 2147483646 w 268"/>
                              <a:gd name="T21" fmla="*/ 2147483646 h 355"/>
                              <a:gd name="T22" fmla="*/ 2147483646 w 268"/>
                              <a:gd name="T23" fmla="*/ 2147483646 h 355"/>
                              <a:gd name="T24" fmla="*/ 2147483646 w 268"/>
                              <a:gd name="T25" fmla="*/ 2147483646 h 355"/>
                              <a:gd name="T26" fmla="*/ 2147483646 w 268"/>
                              <a:gd name="T27" fmla="*/ 2147483646 h 355"/>
                              <a:gd name="T28" fmla="*/ 2147483646 w 268"/>
                              <a:gd name="T29" fmla="*/ 2147483646 h 355"/>
                              <a:gd name="T30" fmla="*/ 2147483646 w 268"/>
                              <a:gd name="T31" fmla="*/ 2147483646 h 355"/>
                              <a:gd name="T32" fmla="*/ 2147483646 w 268"/>
                              <a:gd name="T33" fmla="*/ 2147483646 h 355"/>
                              <a:gd name="T34" fmla="*/ 2147483646 w 268"/>
                              <a:gd name="T35" fmla="*/ 2147483646 h 355"/>
                              <a:gd name="T36" fmla="*/ 2147483646 w 268"/>
                              <a:gd name="T37" fmla="*/ 2147483646 h 355"/>
                              <a:gd name="T38" fmla="*/ 2147483646 w 268"/>
                              <a:gd name="T39" fmla="*/ 2147483646 h 355"/>
                              <a:gd name="T40" fmla="*/ 2147483646 w 268"/>
                              <a:gd name="T41" fmla="*/ 2147483646 h 355"/>
                              <a:gd name="T42" fmla="*/ 2147483646 w 268"/>
                              <a:gd name="T43" fmla="*/ 2147483646 h 355"/>
                              <a:gd name="T44" fmla="*/ 2147483646 w 268"/>
                              <a:gd name="T45" fmla="*/ 2147483646 h 355"/>
                              <a:gd name="T46" fmla="*/ 2147483646 w 268"/>
                              <a:gd name="T47" fmla="*/ 2147483646 h 355"/>
                              <a:gd name="T48" fmla="*/ 2147483646 w 268"/>
                              <a:gd name="T49" fmla="*/ 2147483646 h 355"/>
                              <a:gd name="T50" fmla="*/ 2147483646 w 268"/>
                              <a:gd name="T51" fmla="*/ 2147483646 h 355"/>
                              <a:gd name="T52" fmla="*/ 2147483646 w 268"/>
                              <a:gd name="T53" fmla="*/ 2147483646 h 355"/>
                              <a:gd name="T54" fmla="*/ 2147483646 w 268"/>
                              <a:gd name="T55" fmla="*/ 2147483646 h 355"/>
                              <a:gd name="T56" fmla="*/ 2147483646 w 268"/>
                              <a:gd name="T57" fmla="*/ 2147483646 h 355"/>
                              <a:gd name="T58" fmla="*/ 2147483646 w 268"/>
                              <a:gd name="T59" fmla="*/ 2147483646 h 355"/>
                              <a:gd name="T60" fmla="*/ 2147483646 w 268"/>
                              <a:gd name="T61" fmla="*/ 2147483646 h 355"/>
                              <a:gd name="T62" fmla="*/ 2147483646 w 268"/>
                              <a:gd name="T63" fmla="*/ 2147483646 h 355"/>
                              <a:gd name="T64" fmla="*/ 2147483646 w 268"/>
                              <a:gd name="T65" fmla="*/ 2147483646 h 355"/>
                              <a:gd name="T66" fmla="*/ 2147483646 w 268"/>
                              <a:gd name="T67" fmla="*/ 2147483646 h 355"/>
                              <a:gd name="T68" fmla="*/ 2147483646 w 268"/>
                              <a:gd name="T69" fmla="*/ 2147483646 h 355"/>
                              <a:gd name="T70" fmla="*/ 2147483646 w 268"/>
                              <a:gd name="T71" fmla="*/ 2147483646 h 355"/>
                              <a:gd name="T72" fmla="*/ 2147483646 w 268"/>
                              <a:gd name="T73" fmla="*/ 2147483646 h 355"/>
                              <a:gd name="T74" fmla="*/ 2147483646 w 268"/>
                              <a:gd name="T75" fmla="*/ 2147483646 h 355"/>
                              <a:gd name="T76" fmla="*/ 2147483646 w 268"/>
                              <a:gd name="T77" fmla="*/ 2147483646 h 355"/>
                              <a:gd name="T78" fmla="*/ 2147483646 w 268"/>
                              <a:gd name="T79" fmla="*/ 2147483646 h 355"/>
                              <a:gd name="T80" fmla="*/ 2147483646 w 268"/>
                              <a:gd name="T81" fmla="*/ 2147483646 h 355"/>
                              <a:gd name="T82" fmla="*/ 2147483646 w 268"/>
                              <a:gd name="T83" fmla="*/ 2147483646 h 355"/>
                              <a:gd name="T84" fmla="*/ 2147483646 w 268"/>
                              <a:gd name="T85" fmla="*/ 2147483646 h 355"/>
                              <a:gd name="T86" fmla="*/ 2147483646 w 268"/>
                              <a:gd name="T87" fmla="*/ 2147483646 h 355"/>
                              <a:gd name="T88" fmla="*/ 2147483646 w 268"/>
                              <a:gd name="T89" fmla="*/ 2147483646 h 355"/>
                              <a:gd name="T90" fmla="*/ 2147483646 w 268"/>
                              <a:gd name="T91" fmla="*/ 2147483646 h 355"/>
                              <a:gd name="T92" fmla="*/ 2147483646 w 268"/>
                              <a:gd name="T93" fmla="*/ 2147483646 h 355"/>
                              <a:gd name="T94" fmla="*/ 2147483646 w 268"/>
                              <a:gd name="T95" fmla="*/ 2147483646 h 355"/>
                              <a:gd name="T96" fmla="*/ 2147483646 w 268"/>
                              <a:gd name="T97" fmla="*/ 2147483646 h 355"/>
                              <a:gd name="T98" fmla="*/ 2147483646 w 268"/>
                              <a:gd name="T99" fmla="*/ 2147483646 h 355"/>
                              <a:gd name="T100" fmla="*/ 2147483646 w 268"/>
                              <a:gd name="T101" fmla="*/ 2147483646 h 355"/>
                              <a:gd name="T102" fmla="*/ 2147483646 w 268"/>
                              <a:gd name="T103" fmla="*/ 2147483646 h 355"/>
                              <a:gd name="T104" fmla="*/ 2147483646 w 268"/>
                              <a:gd name="T105" fmla="*/ 2147483646 h 355"/>
                              <a:gd name="T106" fmla="*/ 2147483646 w 268"/>
                              <a:gd name="T107" fmla="*/ 2147483646 h 355"/>
                              <a:gd name="T108" fmla="*/ 2147483646 w 268"/>
                              <a:gd name="T109" fmla="*/ 2147483646 h 355"/>
                              <a:gd name="T110" fmla="*/ 2147483646 w 268"/>
                              <a:gd name="T111" fmla="*/ 2147483646 h 355"/>
                              <a:gd name="T112" fmla="*/ 2147483646 w 268"/>
                              <a:gd name="T113" fmla="*/ 2147483646 h 355"/>
                              <a:gd name="T114" fmla="*/ 2147483646 w 268"/>
                              <a:gd name="T115" fmla="*/ 2147483646 h 355"/>
                              <a:gd name="T116" fmla="*/ 2147483646 w 268"/>
                              <a:gd name="T117" fmla="*/ 2147483646 h 355"/>
                              <a:gd name="T118" fmla="*/ 2147483646 w 268"/>
                              <a:gd name="T119" fmla="*/ 2147483646 h 355"/>
                              <a:gd name="T120" fmla="*/ 2147483646 w 268"/>
                              <a:gd name="T121" fmla="*/ 2147483646 h 355"/>
                              <a:gd name="T122" fmla="*/ 2147483646 w 268"/>
                              <a:gd name="T123" fmla="*/ 2147483646 h 355"/>
                              <a:gd name="T124" fmla="*/ 2147483646 w 268"/>
                              <a:gd name="T125" fmla="*/ 2147483646 h 355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60000 65536"/>
                              <a:gd name="T163" fmla="*/ 0 60000 65536"/>
                              <a:gd name="T164" fmla="*/ 0 60000 65536"/>
                              <a:gd name="T165" fmla="*/ 0 60000 65536"/>
                              <a:gd name="T166" fmla="*/ 0 60000 65536"/>
                              <a:gd name="T167" fmla="*/ 0 60000 65536"/>
                              <a:gd name="T168" fmla="*/ 0 60000 65536"/>
                              <a:gd name="T169" fmla="*/ 0 60000 65536"/>
                              <a:gd name="T170" fmla="*/ 0 60000 65536"/>
                              <a:gd name="T171" fmla="*/ 0 60000 65536"/>
                              <a:gd name="T172" fmla="*/ 0 60000 65536"/>
                              <a:gd name="T173" fmla="*/ 0 60000 65536"/>
                              <a:gd name="T174" fmla="*/ 0 60000 65536"/>
                              <a:gd name="T175" fmla="*/ 0 60000 65536"/>
                              <a:gd name="T176" fmla="*/ 0 60000 65536"/>
                              <a:gd name="T177" fmla="*/ 0 60000 65536"/>
                              <a:gd name="T178" fmla="*/ 0 60000 65536"/>
                              <a:gd name="T179" fmla="*/ 0 60000 65536"/>
                              <a:gd name="T180" fmla="*/ 0 60000 65536"/>
                              <a:gd name="T181" fmla="*/ 0 60000 65536"/>
                              <a:gd name="T182" fmla="*/ 0 60000 65536"/>
                              <a:gd name="T183" fmla="*/ 0 60000 65536"/>
                              <a:gd name="T184" fmla="*/ 0 60000 65536"/>
                              <a:gd name="T185" fmla="*/ 0 60000 65536"/>
                              <a:gd name="T186" fmla="*/ 0 60000 65536"/>
                              <a:gd name="T187" fmla="*/ 0 60000 65536"/>
                              <a:gd name="T188" fmla="*/ 0 60000 65536"/>
                              <a:gd name="T189" fmla="*/ 0 w 268"/>
                              <a:gd name="T190" fmla="*/ 0 h 355"/>
                              <a:gd name="T191" fmla="*/ 268 w 268"/>
                              <a:gd name="T192" fmla="*/ 355 h 355"/>
                            </a:gdLst>
                            <a:ahLst/>
                            <a:cxnLst>
                              <a:cxn ang="T126">
                                <a:pos x="T0" y="T1"/>
                              </a:cxn>
                              <a:cxn ang="T127">
                                <a:pos x="T2" y="T3"/>
                              </a:cxn>
                              <a:cxn ang="T128">
                                <a:pos x="T4" y="T5"/>
                              </a:cxn>
                              <a:cxn ang="T129">
                                <a:pos x="T6" y="T7"/>
                              </a:cxn>
                              <a:cxn ang="T130">
                                <a:pos x="T8" y="T9"/>
                              </a:cxn>
                              <a:cxn ang="T131">
                                <a:pos x="T10" y="T11"/>
                              </a:cxn>
                              <a:cxn ang="T132">
                                <a:pos x="T12" y="T13"/>
                              </a:cxn>
                              <a:cxn ang="T133">
                                <a:pos x="T14" y="T15"/>
                              </a:cxn>
                              <a:cxn ang="T134">
                                <a:pos x="T16" y="T17"/>
                              </a:cxn>
                              <a:cxn ang="T135">
                                <a:pos x="T18" y="T19"/>
                              </a:cxn>
                              <a:cxn ang="T136">
                                <a:pos x="T20" y="T21"/>
                              </a:cxn>
                              <a:cxn ang="T137">
                                <a:pos x="T22" y="T23"/>
                              </a:cxn>
                              <a:cxn ang="T138">
                                <a:pos x="T24" y="T25"/>
                              </a:cxn>
                              <a:cxn ang="T139">
                                <a:pos x="T26" y="T27"/>
                              </a:cxn>
                              <a:cxn ang="T140">
                                <a:pos x="T28" y="T29"/>
                              </a:cxn>
                              <a:cxn ang="T141">
                                <a:pos x="T30" y="T31"/>
                              </a:cxn>
                              <a:cxn ang="T142">
                                <a:pos x="T32" y="T33"/>
                              </a:cxn>
                              <a:cxn ang="T143">
                                <a:pos x="T34" y="T35"/>
                              </a:cxn>
                              <a:cxn ang="T144">
                                <a:pos x="T36" y="T37"/>
                              </a:cxn>
                              <a:cxn ang="T145">
                                <a:pos x="T38" y="T39"/>
                              </a:cxn>
                              <a:cxn ang="T146">
                                <a:pos x="T40" y="T41"/>
                              </a:cxn>
                              <a:cxn ang="T147">
                                <a:pos x="T42" y="T43"/>
                              </a:cxn>
                              <a:cxn ang="T148">
                                <a:pos x="T44" y="T45"/>
                              </a:cxn>
                              <a:cxn ang="T149">
                                <a:pos x="T46" y="T47"/>
                              </a:cxn>
                              <a:cxn ang="T150">
                                <a:pos x="T48" y="T49"/>
                              </a:cxn>
                              <a:cxn ang="T151">
                                <a:pos x="T50" y="T51"/>
                              </a:cxn>
                              <a:cxn ang="T152">
                                <a:pos x="T52" y="T53"/>
                              </a:cxn>
                              <a:cxn ang="T153">
                                <a:pos x="T54" y="T55"/>
                              </a:cxn>
                              <a:cxn ang="T154">
                                <a:pos x="T56" y="T57"/>
                              </a:cxn>
                              <a:cxn ang="T155">
                                <a:pos x="T58" y="T59"/>
                              </a:cxn>
                              <a:cxn ang="T156">
                                <a:pos x="T60" y="T61"/>
                              </a:cxn>
                              <a:cxn ang="T157">
                                <a:pos x="T62" y="T63"/>
                              </a:cxn>
                              <a:cxn ang="T158">
                                <a:pos x="T64" y="T65"/>
                              </a:cxn>
                              <a:cxn ang="T159">
                                <a:pos x="T66" y="T67"/>
                              </a:cxn>
                              <a:cxn ang="T160">
                                <a:pos x="T68" y="T69"/>
                              </a:cxn>
                              <a:cxn ang="T161">
                                <a:pos x="T70" y="T71"/>
                              </a:cxn>
                              <a:cxn ang="T162">
                                <a:pos x="T72" y="T73"/>
                              </a:cxn>
                              <a:cxn ang="T163">
                                <a:pos x="T74" y="T75"/>
                              </a:cxn>
                              <a:cxn ang="T164">
                                <a:pos x="T76" y="T77"/>
                              </a:cxn>
                              <a:cxn ang="T165">
                                <a:pos x="T78" y="T79"/>
                              </a:cxn>
                              <a:cxn ang="T166">
                                <a:pos x="T80" y="T81"/>
                              </a:cxn>
                              <a:cxn ang="T167">
                                <a:pos x="T82" y="T83"/>
                              </a:cxn>
                              <a:cxn ang="T168">
                                <a:pos x="T84" y="T85"/>
                              </a:cxn>
                              <a:cxn ang="T169">
                                <a:pos x="T86" y="T87"/>
                              </a:cxn>
                              <a:cxn ang="T170">
                                <a:pos x="T88" y="T89"/>
                              </a:cxn>
                              <a:cxn ang="T171">
                                <a:pos x="T90" y="T91"/>
                              </a:cxn>
                              <a:cxn ang="T172">
                                <a:pos x="T92" y="T93"/>
                              </a:cxn>
                              <a:cxn ang="T173">
                                <a:pos x="T94" y="T95"/>
                              </a:cxn>
                              <a:cxn ang="T174">
                                <a:pos x="T96" y="T97"/>
                              </a:cxn>
                              <a:cxn ang="T175">
                                <a:pos x="T98" y="T99"/>
                              </a:cxn>
                              <a:cxn ang="T176">
                                <a:pos x="T100" y="T101"/>
                              </a:cxn>
                              <a:cxn ang="T177">
                                <a:pos x="T102" y="T103"/>
                              </a:cxn>
                              <a:cxn ang="T178">
                                <a:pos x="T104" y="T105"/>
                              </a:cxn>
                              <a:cxn ang="T179">
                                <a:pos x="T106" y="T107"/>
                              </a:cxn>
                              <a:cxn ang="T180">
                                <a:pos x="T108" y="T109"/>
                              </a:cxn>
                              <a:cxn ang="T181">
                                <a:pos x="T110" y="T111"/>
                              </a:cxn>
                              <a:cxn ang="T182">
                                <a:pos x="T112" y="T113"/>
                              </a:cxn>
                              <a:cxn ang="T183">
                                <a:pos x="T114" y="T115"/>
                              </a:cxn>
                              <a:cxn ang="T184">
                                <a:pos x="T116" y="T117"/>
                              </a:cxn>
                              <a:cxn ang="T185">
                                <a:pos x="T118" y="T119"/>
                              </a:cxn>
                              <a:cxn ang="T186">
                                <a:pos x="T120" y="T121"/>
                              </a:cxn>
                              <a:cxn ang="T187">
                                <a:pos x="T122" y="T123"/>
                              </a:cxn>
                              <a:cxn ang="T188">
                                <a:pos x="T124" y="T125"/>
                              </a:cxn>
                            </a:cxnLst>
                            <a:rect l="T189" t="T190" r="T191" b="T192"/>
                            <a:pathLst>
                              <a:path w="268" h="355">
                                <a:moveTo>
                                  <a:pt x="268" y="27"/>
                                </a:moveTo>
                                <a:lnTo>
                                  <a:pt x="267" y="26"/>
                                </a:lnTo>
                                <a:lnTo>
                                  <a:pt x="266" y="25"/>
                                </a:lnTo>
                                <a:lnTo>
                                  <a:pt x="265" y="24"/>
                                </a:lnTo>
                                <a:lnTo>
                                  <a:pt x="264" y="23"/>
                                </a:lnTo>
                                <a:lnTo>
                                  <a:pt x="263" y="22"/>
                                </a:lnTo>
                                <a:lnTo>
                                  <a:pt x="262" y="21"/>
                                </a:lnTo>
                                <a:lnTo>
                                  <a:pt x="260" y="20"/>
                                </a:lnTo>
                                <a:lnTo>
                                  <a:pt x="259" y="19"/>
                                </a:lnTo>
                                <a:lnTo>
                                  <a:pt x="258" y="18"/>
                                </a:lnTo>
                                <a:lnTo>
                                  <a:pt x="257" y="17"/>
                                </a:lnTo>
                                <a:lnTo>
                                  <a:pt x="256" y="16"/>
                                </a:lnTo>
                                <a:lnTo>
                                  <a:pt x="255" y="15"/>
                                </a:lnTo>
                                <a:lnTo>
                                  <a:pt x="253" y="14"/>
                                </a:lnTo>
                                <a:lnTo>
                                  <a:pt x="252" y="13"/>
                                </a:lnTo>
                                <a:lnTo>
                                  <a:pt x="251" y="12"/>
                                </a:lnTo>
                                <a:lnTo>
                                  <a:pt x="250" y="11"/>
                                </a:lnTo>
                                <a:lnTo>
                                  <a:pt x="249" y="10"/>
                                </a:lnTo>
                                <a:lnTo>
                                  <a:pt x="247" y="9"/>
                                </a:lnTo>
                                <a:lnTo>
                                  <a:pt x="246" y="8"/>
                                </a:lnTo>
                                <a:lnTo>
                                  <a:pt x="245" y="7"/>
                                </a:lnTo>
                                <a:lnTo>
                                  <a:pt x="244" y="6"/>
                                </a:lnTo>
                                <a:lnTo>
                                  <a:pt x="243" y="5"/>
                                </a:lnTo>
                                <a:lnTo>
                                  <a:pt x="242" y="4"/>
                                </a:lnTo>
                                <a:lnTo>
                                  <a:pt x="241" y="3"/>
                                </a:lnTo>
                                <a:lnTo>
                                  <a:pt x="240" y="2"/>
                                </a:lnTo>
                                <a:lnTo>
                                  <a:pt x="238" y="1"/>
                                </a:lnTo>
                                <a:lnTo>
                                  <a:pt x="236" y="0"/>
                                </a:lnTo>
                                <a:lnTo>
                                  <a:pt x="234" y="0"/>
                                </a:lnTo>
                                <a:lnTo>
                                  <a:pt x="232" y="0"/>
                                </a:lnTo>
                                <a:lnTo>
                                  <a:pt x="230" y="0"/>
                                </a:lnTo>
                                <a:lnTo>
                                  <a:pt x="228" y="0"/>
                                </a:lnTo>
                                <a:lnTo>
                                  <a:pt x="226" y="0"/>
                                </a:lnTo>
                                <a:lnTo>
                                  <a:pt x="224" y="0"/>
                                </a:lnTo>
                                <a:lnTo>
                                  <a:pt x="223" y="1"/>
                                </a:lnTo>
                                <a:lnTo>
                                  <a:pt x="222" y="2"/>
                                </a:lnTo>
                                <a:lnTo>
                                  <a:pt x="222" y="4"/>
                                </a:lnTo>
                                <a:lnTo>
                                  <a:pt x="221" y="5"/>
                                </a:lnTo>
                                <a:lnTo>
                                  <a:pt x="221" y="7"/>
                                </a:lnTo>
                                <a:lnTo>
                                  <a:pt x="221" y="9"/>
                                </a:lnTo>
                                <a:lnTo>
                                  <a:pt x="221" y="11"/>
                                </a:lnTo>
                                <a:lnTo>
                                  <a:pt x="221" y="13"/>
                                </a:lnTo>
                                <a:lnTo>
                                  <a:pt x="221" y="15"/>
                                </a:lnTo>
                                <a:lnTo>
                                  <a:pt x="221" y="17"/>
                                </a:lnTo>
                                <a:lnTo>
                                  <a:pt x="221" y="19"/>
                                </a:lnTo>
                                <a:lnTo>
                                  <a:pt x="221" y="21"/>
                                </a:lnTo>
                                <a:lnTo>
                                  <a:pt x="221" y="23"/>
                                </a:lnTo>
                                <a:lnTo>
                                  <a:pt x="221" y="25"/>
                                </a:lnTo>
                                <a:lnTo>
                                  <a:pt x="221" y="27"/>
                                </a:lnTo>
                                <a:lnTo>
                                  <a:pt x="221" y="29"/>
                                </a:lnTo>
                                <a:lnTo>
                                  <a:pt x="221" y="31"/>
                                </a:lnTo>
                                <a:lnTo>
                                  <a:pt x="221" y="33"/>
                                </a:lnTo>
                                <a:lnTo>
                                  <a:pt x="221" y="35"/>
                                </a:lnTo>
                                <a:lnTo>
                                  <a:pt x="221" y="37"/>
                                </a:lnTo>
                                <a:lnTo>
                                  <a:pt x="221" y="39"/>
                                </a:lnTo>
                                <a:lnTo>
                                  <a:pt x="221" y="41"/>
                                </a:lnTo>
                                <a:lnTo>
                                  <a:pt x="222" y="42"/>
                                </a:lnTo>
                                <a:lnTo>
                                  <a:pt x="222" y="44"/>
                                </a:lnTo>
                                <a:lnTo>
                                  <a:pt x="222" y="46"/>
                                </a:lnTo>
                                <a:lnTo>
                                  <a:pt x="223" y="47"/>
                                </a:lnTo>
                                <a:lnTo>
                                  <a:pt x="223" y="49"/>
                                </a:lnTo>
                                <a:lnTo>
                                  <a:pt x="224" y="51"/>
                                </a:lnTo>
                                <a:lnTo>
                                  <a:pt x="224" y="53"/>
                                </a:lnTo>
                                <a:lnTo>
                                  <a:pt x="224" y="55"/>
                                </a:lnTo>
                                <a:lnTo>
                                  <a:pt x="224" y="57"/>
                                </a:lnTo>
                                <a:lnTo>
                                  <a:pt x="224" y="59"/>
                                </a:lnTo>
                                <a:lnTo>
                                  <a:pt x="224" y="61"/>
                                </a:lnTo>
                                <a:lnTo>
                                  <a:pt x="224" y="63"/>
                                </a:lnTo>
                                <a:lnTo>
                                  <a:pt x="224" y="65"/>
                                </a:lnTo>
                                <a:lnTo>
                                  <a:pt x="223" y="66"/>
                                </a:lnTo>
                                <a:lnTo>
                                  <a:pt x="223" y="68"/>
                                </a:lnTo>
                                <a:lnTo>
                                  <a:pt x="222" y="69"/>
                                </a:lnTo>
                                <a:lnTo>
                                  <a:pt x="222" y="71"/>
                                </a:lnTo>
                                <a:lnTo>
                                  <a:pt x="222" y="73"/>
                                </a:lnTo>
                                <a:lnTo>
                                  <a:pt x="221" y="74"/>
                                </a:lnTo>
                                <a:lnTo>
                                  <a:pt x="221" y="76"/>
                                </a:lnTo>
                                <a:lnTo>
                                  <a:pt x="220" y="77"/>
                                </a:lnTo>
                                <a:lnTo>
                                  <a:pt x="220" y="79"/>
                                </a:lnTo>
                                <a:lnTo>
                                  <a:pt x="219" y="80"/>
                                </a:lnTo>
                                <a:lnTo>
                                  <a:pt x="218" y="81"/>
                                </a:lnTo>
                                <a:lnTo>
                                  <a:pt x="218" y="83"/>
                                </a:lnTo>
                                <a:lnTo>
                                  <a:pt x="217" y="84"/>
                                </a:lnTo>
                                <a:lnTo>
                                  <a:pt x="217" y="86"/>
                                </a:lnTo>
                                <a:lnTo>
                                  <a:pt x="216" y="87"/>
                                </a:lnTo>
                                <a:lnTo>
                                  <a:pt x="215" y="88"/>
                                </a:lnTo>
                                <a:lnTo>
                                  <a:pt x="214" y="89"/>
                                </a:lnTo>
                                <a:lnTo>
                                  <a:pt x="213" y="90"/>
                                </a:lnTo>
                                <a:lnTo>
                                  <a:pt x="212" y="91"/>
                                </a:lnTo>
                                <a:lnTo>
                                  <a:pt x="211" y="92"/>
                                </a:lnTo>
                                <a:lnTo>
                                  <a:pt x="210" y="94"/>
                                </a:lnTo>
                                <a:lnTo>
                                  <a:pt x="209" y="95"/>
                                </a:lnTo>
                                <a:lnTo>
                                  <a:pt x="208" y="96"/>
                                </a:lnTo>
                                <a:lnTo>
                                  <a:pt x="207" y="97"/>
                                </a:lnTo>
                                <a:lnTo>
                                  <a:pt x="206" y="98"/>
                                </a:lnTo>
                                <a:lnTo>
                                  <a:pt x="205" y="99"/>
                                </a:lnTo>
                                <a:lnTo>
                                  <a:pt x="204" y="100"/>
                                </a:lnTo>
                                <a:lnTo>
                                  <a:pt x="203" y="102"/>
                                </a:lnTo>
                                <a:lnTo>
                                  <a:pt x="202" y="103"/>
                                </a:lnTo>
                                <a:lnTo>
                                  <a:pt x="201" y="104"/>
                                </a:lnTo>
                                <a:lnTo>
                                  <a:pt x="200" y="105"/>
                                </a:lnTo>
                                <a:lnTo>
                                  <a:pt x="199" y="106"/>
                                </a:lnTo>
                                <a:lnTo>
                                  <a:pt x="198" y="107"/>
                                </a:lnTo>
                                <a:lnTo>
                                  <a:pt x="197" y="108"/>
                                </a:lnTo>
                                <a:lnTo>
                                  <a:pt x="196" y="110"/>
                                </a:lnTo>
                                <a:lnTo>
                                  <a:pt x="195" y="111"/>
                                </a:lnTo>
                                <a:lnTo>
                                  <a:pt x="194" y="112"/>
                                </a:lnTo>
                                <a:lnTo>
                                  <a:pt x="193" y="113"/>
                                </a:lnTo>
                                <a:lnTo>
                                  <a:pt x="192" y="114"/>
                                </a:lnTo>
                                <a:lnTo>
                                  <a:pt x="191" y="115"/>
                                </a:lnTo>
                                <a:lnTo>
                                  <a:pt x="190" y="116"/>
                                </a:lnTo>
                                <a:lnTo>
                                  <a:pt x="189" y="118"/>
                                </a:lnTo>
                                <a:lnTo>
                                  <a:pt x="188" y="119"/>
                                </a:lnTo>
                                <a:lnTo>
                                  <a:pt x="187" y="120"/>
                                </a:lnTo>
                                <a:lnTo>
                                  <a:pt x="186" y="121"/>
                                </a:lnTo>
                                <a:lnTo>
                                  <a:pt x="185" y="122"/>
                                </a:lnTo>
                                <a:lnTo>
                                  <a:pt x="184" y="123"/>
                                </a:lnTo>
                                <a:lnTo>
                                  <a:pt x="183" y="124"/>
                                </a:lnTo>
                                <a:lnTo>
                                  <a:pt x="182" y="125"/>
                                </a:lnTo>
                                <a:lnTo>
                                  <a:pt x="181" y="126"/>
                                </a:lnTo>
                                <a:lnTo>
                                  <a:pt x="180" y="128"/>
                                </a:lnTo>
                                <a:lnTo>
                                  <a:pt x="179" y="129"/>
                                </a:lnTo>
                                <a:lnTo>
                                  <a:pt x="178" y="130"/>
                                </a:lnTo>
                                <a:lnTo>
                                  <a:pt x="177" y="131"/>
                                </a:lnTo>
                                <a:lnTo>
                                  <a:pt x="176" y="132"/>
                                </a:lnTo>
                                <a:lnTo>
                                  <a:pt x="175" y="134"/>
                                </a:lnTo>
                                <a:lnTo>
                                  <a:pt x="174" y="135"/>
                                </a:lnTo>
                                <a:lnTo>
                                  <a:pt x="173" y="136"/>
                                </a:lnTo>
                                <a:lnTo>
                                  <a:pt x="172" y="137"/>
                                </a:lnTo>
                                <a:lnTo>
                                  <a:pt x="171" y="138"/>
                                </a:lnTo>
                                <a:lnTo>
                                  <a:pt x="170" y="139"/>
                                </a:lnTo>
                                <a:lnTo>
                                  <a:pt x="169" y="140"/>
                                </a:lnTo>
                                <a:lnTo>
                                  <a:pt x="168" y="141"/>
                                </a:lnTo>
                                <a:lnTo>
                                  <a:pt x="168" y="143"/>
                                </a:lnTo>
                                <a:lnTo>
                                  <a:pt x="167" y="144"/>
                                </a:lnTo>
                                <a:lnTo>
                                  <a:pt x="166" y="145"/>
                                </a:lnTo>
                                <a:lnTo>
                                  <a:pt x="165" y="146"/>
                                </a:lnTo>
                                <a:lnTo>
                                  <a:pt x="164" y="147"/>
                                </a:lnTo>
                                <a:lnTo>
                                  <a:pt x="163" y="148"/>
                                </a:lnTo>
                                <a:lnTo>
                                  <a:pt x="162" y="149"/>
                                </a:lnTo>
                                <a:lnTo>
                                  <a:pt x="161" y="150"/>
                                </a:lnTo>
                                <a:lnTo>
                                  <a:pt x="160" y="151"/>
                                </a:lnTo>
                                <a:lnTo>
                                  <a:pt x="159" y="152"/>
                                </a:lnTo>
                                <a:lnTo>
                                  <a:pt x="158" y="153"/>
                                </a:lnTo>
                                <a:lnTo>
                                  <a:pt x="157" y="154"/>
                                </a:lnTo>
                                <a:lnTo>
                                  <a:pt x="156" y="155"/>
                                </a:lnTo>
                                <a:lnTo>
                                  <a:pt x="155" y="157"/>
                                </a:lnTo>
                                <a:lnTo>
                                  <a:pt x="154" y="158"/>
                                </a:lnTo>
                                <a:lnTo>
                                  <a:pt x="153" y="159"/>
                                </a:lnTo>
                                <a:lnTo>
                                  <a:pt x="152" y="160"/>
                                </a:lnTo>
                                <a:lnTo>
                                  <a:pt x="151" y="161"/>
                                </a:lnTo>
                                <a:lnTo>
                                  <a:pt x="150" y="162"/>
                                </a:lnTo>
                                <a:lnTo>
                                  <a:pt x="149" y="163"/>
                                </a:lnTo>
                                <a:lnTo>
                                  <a:pt x="148" y="165"/>
                                </a:lnTo>
                                <a:lnTo>
                                  <a:pt x="147" y="166"/>
                                </a:lnTo>
                                <a:lnTo>
                                  <a:pt x="146" y="167"/>
                                </a:lnTo>
                                <a:lnTo>
                                  <a:pt x="145" y="168"/>
                                </a:lnTo>
                                <a:lnTo>
                                  <a:pt x="144" y="169"/>
                                </a:lnTo>
                                <a:lnTo>
                                  <a:pt x="143" y="170"/>
                                </a:lnTo>
                                <a:lnTo>
                                  <a:pt x="142" y="171"/>
                                </a:lnTo>
                                <a:lnTo>
                                  <a:pt x="141" y="172"/>
                                </a:lnTo>
                                <a:lnTo>
                                  <a:pt x="140" y="173"/>
                                </a:lnTo>
                                <a:lnTo>
                                  <a:pt x="139" y="174"/>
                                </a:lnTo>
                                <a:lnTo>
                                  <a:pt x="138" y="175"/>
                                </a:lnTo>
                                <a:lnTo>
                                  <a:pt x="137" y="177"/>
                                </a:lnTo>
                                <a:lnTo>
                                  <a:pt x="136" y="178"/>
                                </a:lnTo>
                                <a:lnTo>
                                  <a:pt x="135" y="179"/>
                                </a:lnTo>
                                <a:lnTo>
                                  <a:pt x="134" y="180"/>
                                </a:lnTo>
                                <a:lnTo>
                                  <a:pt x="133" y="181"/>
                                </a:lnTo>
                                <a:lnTo>
                                  <a:pt x="132" y="182"/>
                                </a:lnTo>
                                <a:lnTo>
                                  <a:pt x="131" y="183"/>
                                </a:lnTo>
                                <a:lnTo>
                                  <a:pt x="130" y="184"/>
                                </a:lnTo>
                                <a:lnTo>
                                  <a:pt x="129" y="185"/>
                                </a:lnTo>
                                <a:lnTo>
                                  <a:pt x="128" y="186"/>
                                </a:lnTo>
                                <a:lnTo>
                                  <a:pt x="127" y="187"/>
                                </a:lnTo>
                                <a:lnTo>
                                  <a:pt x="126" y="188"/>
                                </a:lnTo>
                                <a:lnTo>
                                  <a:pt x="125" y="189"/>
                                </a:lnTo>
                                <a:lnTo>
                                  <a:pt x="124" y="190"/>
                                </a:lnTo>
                                <a:lnTo>
                                  <a:pt x="123" y="191"/>
                                </a:lnTo>
                                <a:lnTo>
                                  <a:pt x="122" y="192"/>
                                </a:lnTo>
                                <a:lnTo>
                                  <a:pt x="121" y="194"/>
                                </a:lnTo>
                                <a:lnTo>
                                  <a:pt x="120" y="195"/>
                                </a:lnTo>
                                <a:lnTo>
                                  <a:pt x="119" y="196"/>
                                </a:lnTo>
                                <a:lnTo>
                                  <a:pt x="118" y="197"/>
                                </a:lnTo>
                                <a:lnTo>
                                  <a:pt x="117" y="198"/>
                                </a:lnTo>
                                <a:lnTo>
                                  <a:pt x="116" y="199"/>
                                </a:lnTo>
                                <a:lnTo>
                                  <a:pt x="115" y="200"/>
                                </a:lnTo>
                                <a:lnTo>
                                  <a:pt x="114" y="201"/>
                                </a:lnTo>
                                <a:lnTo>
                                  <a:pt x="113" y="202"/>
                                </a:lnTo>
                                <a:lnTo>
                                  <a:pt x="112" y="203"/>
                                </a:lnTo>
                                <a:lnTo>
                                  <a:pt x="111" y="204"/>
                                </a:lnTo>
                                <a:lnTo>
                                  <a:pt x="110" y="205"/>
                                </a:lnTo>
                                <a:lnTo>
                                  <a:pt x="109" y="206"/>
                                </a:lnTo>
                                <a:lnTo>
                                  <a:pt x="108" y="207"/>
                                </a:lnTo>
                                <a:lnTo>
                                  <a:pt x="107" y="208"/>
                                </a:lnTo>
                                <a:lnTo>
                                  <a:pt x="106" y="209"/>
                                </a:lnTo>
                                <a:lnTo>
                                  <a:pt x="105" y="210"/>
                                </a:lnTo>
                                <a:lnTo>
                                  <a:pt x="104" y="211"/>
                                </a:lnTo>
                                <a:lnTo>
                                  <a:pt x="103" y="212"/>
                                </a:lnTo>
                                <a:lnTo>
                                  <a:pt x="102" y="213"/>
                                </a:lnTo>
                                <a:lnTo>
                                  <a:pt x="101" y="214"/>
                                </a:lnTo>
                                <a:lnTo>
                                  <a:pt x="100" y="215"/>
                                </a:lnTo>
                                <a:lnTo>
                                  <a:pt x="99" y="216"/>
                                </a:lnTo>
                                <a:lnTo>
                                  <a:pt x="98" y="217"/>
                                </a:lnTo>
                                <a:lnTo>
                                  <a:pt x="97" y="218"/>
                                </a:lnTo>
                                <a:lnTo>
                                  <a:pt x="96" y="219"/>
                                </a:lnTo>
                                <a:lnTo>
                                  <a:pt x="95" y="221"/>
                                </a:lnTo>
                                <a:lnTo>
                                  <a:pt x="94" y="222"/>
                                </a:lnTo>
                                <a:lnTo>
                                  <a:pt x="93" y="223"/>
                                </a:lnTo>
                                <a:lnTo>
                                  <a:pt x="92" y="224"/>
                                </a:lnTo>
                                <a:lnTo>
                                  <a:pt x="91" y="225"/>
                                </a:lnTo>
                                <a:lnTo>
                                  <a:pt x="91" y="227"/>
                                </a:lnTo>
                                <a:lnTo>
                                  <a:pt x="90" y="228"/>
                                </a:lnTo>
                                <a:lnTo>
                                  <a:pt x="89" y="229"/>
                                </a:lnTo>
                                <a:lnTo>
                                  <a:pt x="88" y="230"/>
                                </a:lnTo>
                                <a:lnTo>
                                  <a:pt x="87" y="231"/>
                                </a:lnTo>
                                <a:lnTo>
                                  <a:pt x="86" y="232"/>
                                </a:lnTo>
                                <a:lnTo>
                                  <a:pt x="85" y="233"/>
                                </a:lnTo>
                                <a:lnTo>
                                  <a:pt x="84" y="234"/>
                                </a:lnTo>
                                <a:lnTo>
                                  <a:pt x="83" y="235"/>
                                </a:lnTo>
                                <a:lnTo>
                                  <a:pt x="82" y="236"/>
                                </a:lnTo>
                                <a:lnTo>
                                  <a:pt x="81" y="237"/>
                                </a:lnTo>
                                <a:lnTo>
                                  <a:pt x="80" y="239"/>
                                </a:lnTo>
                                <a:lnTo>
                                  <a:pt x="79" y="240"/>
                                </a:lnTo>
                                <a:lnTo>
                                  <a:pt x="78" y="241"/>
                                </a:lnTo>
                                <a:lnTo>
                                  <a:pt x="77" y="242"/>
                                </a:lnTo>
                                <a:lnTo>
                                  <a:pt x="76" y="243"/>
                                </a:lnTo>
                                <a:lnTo>
                                  <a:pt x="75" y="244"/>
                                </a:lnTo>
                                <a:lnTo>
                                  <a:pt x="74" y="245"/>
                                </a:lnTo>
                                <a:lnTo>
                                  <a:pt x="73" y="247"/>
                                </a:lnTo>
                                <a:lnTo>
                                  <a:pt x="72" y="248"/>
                                </a:lnTo>
                                <a:lnTo>
                                  <a:pt x="71" y="249"/>
                                </a:lnTo>
                                <a:lnTo>
                                  <a:pt x="70" y="250"/>
                                </a:lnTo>
                                <a:lnTo>
                                  <a:pt x="69" y="251"/>
                                </a:lnTo>
                                <a:lnTo>
                                  <a:pt x="68" y="253"/>
                                </a:lnTo>
                                <a:lnTo>
                                  <a:pt x="67" y="254"/>
                                </a:lnTo>
                                <a:lnTo>
                                  <a:pt x="66" y="255"/>
                                </a:lnTo>
                                <a:lnTo>
                                  <a:pt x="65" y="256"/>
                                </a:lnTo>
                                <a:lnTo>
                                  <a:pt x="64" y="257"/>
                                </a:lnTo>
                                <a:lnTo>
                                  <a:pt x="63" y="258"/>
                                </a:lnTo>
                                <a:lnTo>
                                  <a:pt x="62" y="260"/>
                                </a:lnTo>
                                <a:lnTo>
                                  <a:pt x="61" y="261"/>
                                </a:lnTo>
                                <a:lnTo>
                                  <a:pt x="60" y="262"/>
                                </a:lnTo>
                                <a:lnTo>
                                  <a:pt x="59" y="263"/>
                                </a:lnTo>
                                <a:lnTo>
                                  <a:pt x="58" y="264"/>
                                </a:lnTo>
                                <a:lnTo>
                                  <a:pt x="57" y="265"/>
                                </a:lnTo>
                                <a:lnTo>
                                  <a:pt x="56" y="266"/>
                                </a:lnTo>
                                <a:lnTo>
                                  <a:pt x="55" y="267"/>
                                </a:lnTo>
                                <a:lnTo>
                                  <a:pt x="54" y="268"/>
                                </a:lnTo>
                                <a:lnTo>
                                  <a:pt x="53" y="270"/>
                                </a:lnTo>
                                <a:lnTo>
                                  <a:pt x="52" y="271"/>
                                </a:lnTo>
                                <a:lnTo>
                                  <a:pt x="51" y="272"/>
                                </a:lnTo>
                                <a:lnTo>
                                  <a:pt x="50" y="273"/>
                                </a:lnTo>
                                <a:lnTo>
                                  <a:pt x="49" y="274"/>
                                </a:lnTo>
                                <a:lnTo>
                                  <a:pt x="48" y="275"/>
                                </a:lnTo>
                                <a:lnTo>
                                  <a:pt x="47" y="276"/>
                                </a:lnTo>
                                <a:lnTo>
                                  <a:pt x="46" y="278"/>
                                </a:lnTo>
                                <a:lnTo>
                                  <a:pt x="45" y="279"/>
                                </a:lnTo>
                                <a:lnTo>
                                  <a:pt x="44" y="280"/>
                                </a:lnTo>
                                <a:lnTo>
                                  <a:pt x="43" y="281"/>
                                </a:lnTo>
                                <a:lnTo>
                                  <a:pt x="42" y="282"/>
                                </a:lnTo>
                                <a:lnTo>
                                  <a:pt x="41" y="283"/>
                                </a:lnTo>
                                <a:lnTo>
                                  <a:pt x="40" y="284"/>
                                </a:lnTo>
                                <a:lnTo>
                                  <a:pt x="39" y="285"/>
                                </a:lnTo>
                                <a:lnTo>
                                  <a:pt x="38" y="286"/>
                                </a:lnTo>
                                <a:lnTo>
                                  <a:pt x="37" y="287"/>
                                </a:lnTo>
                                <a:lnTo>
                                  <a:pt x="37" y="289"/>
                                </a:lnTo>
                                <a:lnTo>
                                  <a:pt x="36" y="290"/>
                                </a:lnTo>
                                <a:lnTo>
                                  <a:pt x="35" y="291"/>
                                </a:lnTo>
                                <a:lnTo>
                                  <a:pt x="34" y="292"/>
                                </a:lnTo>
                                <a:lnTo>
                                  <a:pt x="33" y="293"/>
                                </a:lnTo>
                                <a:lnTo>
                                  <a:pt x="32" y="294"/>
                                </a:lnTo>
                                <a:lnTo>
                                  <a:pt x="31" y="295"/>
                                </a:lnTo>
                                <a:lnTo>
                                  <a:pt x="30" y="296"/>
                                </a:lnTo>
                                <a:lnTo>
                                  <a:pt x="29" y="297"/>
                                </a:lnTo>
                                <a:lnTo>
                                  <a:pt x="28" y="298"/>
                                </a:lnTo>
                                <a:lnTo>
                                  <a:pt x="27" y="299"/>
                                </a:lnTo>
                                <a:lnTo>
                                  <a:pt x="26" y="300"/>
                                </a:lnTo>
                                <a:lnTo>
                                  <a:pt x="25" y="301"/>
                                </a:lnTo>
                                <a:lnTo>
                                  <a:pt x="24" y="302"/>
                                </a:lnTo>
                                <a:lnTo>
                                  <a:pt x="24" y="304"/>
                                </a:lnTo>
                                <a:lnTo>
                                  <a:pt x="23" y="305"/>
                                </a:lnTo>
                                <a:lnTo>
                                  <a:pt x="22" y="306"/>
                                </a:lnTo>
                                <a:lnTo>
                                  <a:pt x="21" y="307"/>
                                </a:lnTo>
                                <a:lnTo>
                                  <a:pt x="21" y="309"/>
                                </a:lnTo>
                                <a:lnTo>
                                  <a:pt x="20" y="310"/>
                                </a:lnTo>
                                <a:lnTo>
                                  <a:pt x="19" y="311"/>
                                </a:lnTo>
                                <a:lnTo>
                                  <a:pt x="18" y="312"/>
                                </a:lnTo>
                                <a:lnTo>
                                  <a:pt x="18" y="314"/>
                                </a:lnTo>
                                <a:lnTo>
                                  <a:pt x="17" y="315"/>
                                </a:lnTo>
                                <a:lnTo>
                                  <a:pt x="16" y="316"/>
                                </a:lnTo>
                                <a:lnTo>
                                  <a:pt x="15" y="317"/>
                                </a:lnTo>
                                <a:lnTo>
                                  <a:pt x="15" y="319"/>
                                </a:lnTo>
                                <a:lnTo>
                                  <a:pt x="14" y="320"/>
                                </a:lnTo>
                                <a:lnTo>
                                  <a:pt x="13" y="321"/>
                                </a:lnTo>
                                <a:lnTo>
                                  <a:pt x="12" y="322"/>
                                </a:lnTo>
                                <a:lnTo>
                                  <a:pt x="12" y="324"/>
                                </a:lnTo>
                                <a:lnTo>
                                  <a:pt x="11" y="325"/>
                                </a:lnTo>
                                <a:lnTo>
                                  <a:pt x="10" y="326"/>
                                </a:lnTo>
                                <a:lnTo>
                                  <a:pt x="10" y="328"/>
                                </a:lnTo>
                                <a:lnTo>
                                  <a:pt x="9" y="329"/>
                                </a:lnTo>
                                <a:lnTo>
                                  <a:pt x="8" y="330"/>
                                </a:lnTo>
                                <a:lnTo>
                                  <a:pt x="7" y="331"/>
                                </a:lnTo>
                                <a:lnTo>
                                  <a:pt x="7" y="333"/>
                                </a:lnTo>
                                <a:lnTo>
                                  <a:pt x="6" y="334"/>
                                </a:lnTo>
                                <a:lnTo>
                                  <a:pt x="5" y="335"/>
                                </a:lnTo>
                                <a:lnTo>
                                  <a:pt x="4" y="337"/>
                                </a:lnTo>
                                <a:lnTo>
                                  <a:pt x="3" y="338"/>
                                </a:lnTo>
                                <a:lnTo>
                                  <a:pt x="3" y="340"/>
                                </a:lnTo>
                                <a:lnTo>
                                  <a:pt x="2" y="341"/>
                                </a:lnTo>
                                <a:lnTo>
                                  <a:pt x="1" y="342"/>
                                </a:lnTo>
                                <a:lnTo>
                                  <a:pt x="1" y="344"/>
                                </a:lnTo>
                                <a:lnTo>
                                  <a:pt x="0" y="345"/>
                                </a:lnTo>
                                <a:lnTo>
                                  <a:pt x="0" y="347"/>
                                </a:lnTo>
                                <a:lnTo>
                                  <a:pt x="0" y="349"/>
                                </a:lnTo>
                                <a:lnTo>
                                  <a:pt x="1" y="350"/>
                                </a:lnTo>
                                <a:lnTo>
                                  <a:pt x="1" y="352"/>
                                </a:lnTo>
                                <a:lnTo>
                                  <a:pt x="2" y="353"/>
                                </a:lnTo>
                                <a:lnTo>
                                  <a:pt x="3" y="354"/>
                                </a:lnTo>
                                <a:lnTo>
                                  <a:pt x="4" y="355"/>
                                </a:lnTo>
                              </a:path>
                            </a:pathLst>
                          </a:custGeom>
                          <a:noFill/>
                          <a:ln w="38100">
                            <a:solidFill>
                              <a:srgbClr val="FF808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zh-TW" altLang="en-US"/>
                          </a:p>
                        </p:txBody>
                      </p:sp>
                    </p:grpSp>
                  </p:grpSp>
                </p:grpSp>
              </p:grpSp>
            </p:grpSp>
            <p:grpSp>
              <p:nvGrpSpPr>
                <p:cNvPr id="133" name="群組 64"/>
                <p:cNvGrpSpPr>
                  <a:grpSpLocks/>
                </p:cNvGrpSpPr>
                <p:nvPr/>
              </p:nvGrpSpPr>
              <p:grpSpPr bwMode="auto">
                <a:xfrm>
                  <a:off x="3749675" y="3717925"/>
                  <a:ext cx="1103313" cy="965200"/>
                  <a:chOff x="3749675" y="3717925"/>
                  <a:chExt cx="1103313" cy="965200"/>
                </a:xfrm>
              </p:grpSpPr>
              <p:sp>
                <p:nvSpPr>
                  <p:cNvPr id="136" name="Freeform 26"/>
                  <p:cNvSpPr>
                    <a:spLocks/>
                  </p:cNvSpPr>
                  <p:nvPr/>
                </p:nvSpPr>
                <p:spPr bwMode="auto">
                  <a:xfrm>
                    <a:off x="3749675" y="3768725"/>
                    <a:ext cx="671513" cy="587375"/>
                  </a:xfrm>
                  <a:custGeom>
                    <a:avLst/>
                    <a:gdLst>
                      <a:gd name="T0" fmla="*/ 0 w 423"/>
                      <a:gd name="T1" fmla="*/ 2147483646 h 370"/>
                      <a:gd name="T2" fmla="*/ 2147483646 w 423"/>
                      <a:gd name="T3" fmla="*/ 2147483646 h 370"/>
                      <a:gd name="T4" fmla="*/ 2147483646 w 423"/>
                      <a:gd name="T5" fmla="*/ 2147483646 h 370"/>
                      <a:gd name="T6" fmla="*/ 2147483646 w 423"/>
                      <a:gd name="T7" fmla="*/ 2147483646 h 370"/>
                      <a:gd name="T8" fmla="*/ 2147483646 w 423"/>
                      <a:gd name="T9" fmla="*/ 2147483646 h 370"/>
                      <a:gd name="T10" fmla="*/ 2147483646 w 423"/>
                      <a:gd name="T11" fmla="*/ 2147483646 h 370"/>
                      <a:gd name="T12" fmla="*/ 2147483646 w 423"/>
                      <a:gd name="T13" fmla="*/ 2147483646 h 370"/>
                      <a:gd name="T14" fmla="*/ 2147483646 w 423"/>
                      <a:gd name="T15" fmla="*/ 2147483646 h 370"/>
                      <a:gd name="T16" fmla="*/ 2147483646 w 423"/>
                      <a:gd name="T17" fmla="*/ 2147483646 h 370"/>
                      <a:gd name="T18" fmla="*/ 2147483646 w 423"/>
                      <a:gd name="T19" fmla="*/ 2147483646 h 370"/>
                      <a:gd name="T20" fmla="*/ 2147483646 w 423"/>
                      <a:gd name="T21" fmla="*/ 2147483646 h 370"/>
                      <a:gd name="T22" fmla="*/ 2147483646 w 423"/>
                      <a:gd name="T23" fmla="*/ 2147483646 h 370"/>
                      <a:gd name="T24" fmla="*/ 2147483646 w 423"/>
                      <a:gd name="T25" fmla="*/ 2147483646 h 370"/>
                      <a:gd name="T26" fmla="*/ 2147483646 w 423"/>
                      <a:gd name="T27" fmla="*/ 2147483646 h 370"/>
                      <a:gd name="T28" fmla="*/ 2147483646 w 423"/>
                      <a:gd name="T29" fmla="*/ 2147483646 h 370"/>
                      <a:gd name="T30" fmla="*/ 2147483646 w 423"/>
                      <a:gd name="T31" fmla="*/ 2147483646 h 370"/>
                      <a:gd name="T32" fmla="*/ 2147483646 w 423"/>
                      <a:gd name="T33" fmla="*/ 2147483646 h 370"/>
                      <a:gd name="T34" fmla="*/ 2147483646 w 423"/>
                      <a:gd name="T35" fmla="*/ 2147483646 h 370"/>
                      <a:gd name="T36" fmla="*/ 2147483646 w 423"/>
                      <a:gd name="T37" fmla="*/ 2147483646 h 370"/>
                      <a:gd name="T38" fmla="*/ 2147483646 w 423"/>
                      <a:gd name="T39" fmla="*/ 2147483646 h 370"/>
                      <a:gd name="T40" fmla="*/ 2147483646 w 423"/>
                      <a:gd name="T41" fmla="*/ 2147483646 h 370"/>
                      <a:gd name="T42" fmla="*/ 2147483646 w 423"/>
                      <a:gd name="T43" fmla="*/ 2147483646 h 370"/>
                      <a:gd name="T44" fmla="*/ 2147483646 w 423"/>
                      <a:gd name="T45" fmla="*/ 2147483646 h 370"/>
                      <a:gd name="T46" fmla="*/ 2147483646 w 423"/>
                      <a:gd name="T47" fmla="*/ 2147483646 h 370"/>
                      <a:gd name="T48" fmla="*/ 2147483646 w 423"/>
                      <a:gd name="T49" fmla="*/ 2147483646 h 370"/>
                      <a:gd name="T50" fmla="*/ 2147483646 w 423"/>
                      <a:gd name="T51" fmla="*/ 2147483646 h 370"/>
                      <a:gd name="T52" fmla="*/ 2147483646 w 423"/>
                      <a:gd name="T53" fmla="*/ 2147483646 h 370"/>
                      <a:gd name="T54" fmla="*/ 2147483646 w 423"/>
                      <a:gd name="T55" fmla="*/ 2147483646 h 370"/>
                      <a:gd name="T56" fmla="*/ 2147483646 w 423"/>
                      <a:gd name="T57" fmla="*/ 2147483646 h 370"/>
                      <a:gd name="T58" fmla="*/ 2147483646 w 423"/>
                      <a:gd name="T59" fmla="*/ 2147483646 h 370"/>
                      <a:gd name="T60" fmla="*/ 2147483646 w 423"/>
                      <a:gd name="T61" fmla="*/ 2147483646 h 370"/>
                      <a:gd name="T62" fmla="*/ 2147483646 w 423"/>
                      <a:gd name="T63" fmla="*/ 2147483646 h 370"/>
                      <a:gd name="T64" fmla="*/ 2147483646 w 423"/>
                      <a:gd name="T65" fmla="*/ 2147483646 h 370"/>
                      <a:gd name="T66" fmla="*/ 2147483646 w 423"/>
                      <a:gd name="T67" fmla="*/ 2147483646 h 370"/>
                      <a:gd name="T68" fmla="*/ 2147483646 w 423"/>
                      <a:gd name="T69" fmla="*/ 2147483646 h 370"/>
                      <a:gd name="T70" fmla="*/ 2147483646 w 423"/>
                      <a:gd name="T71" fmla="*/ 2147483646 h 370"/>
                      <a:gd name="T72" fmla="*/ 2147483646 w 423"/>
                      <a:gd name="T73" fmla="*/ 2147483646 h 370"/>
                      <a:gd name="T74" fmla="*/ 2147483646 w 423"/>
                      <a:gd name="T75" fmla="*/ 2147483646 h 370"/>
                      <a:gd name="T76" fmla="*/ 2147483646 w 423"/>
                      <a:gd name="T77" fmla="*/ 2147483646 h 370"/>
                      <a:gd name="T78" fmla="*/ 2147483646 w 423"/>
                      <a:gd name="T79" fmla="*/ 2147483646 h 370"/>
                      <a:gd name="T80" fmla="*/ 2147483646 w 423"/>
                      <a:gd name="T81" fmla="*/ 2147483646 h 370"/>
                      <a:gd name="T82" fmla="*/ 2147483646 w 423"/>
                      <a:gd name="T83" fmla="*/ 0 h 370"/>
                      <a:gd name="T84" fmla="*/ 2147483646 w 423"/>
                      <a:gd name="T85" fmla="*/ 0 h 370"/>
                      <a:gd name="T86" fmla="*/ 2147483646 w 423"/>
                      <a:gd name="T87" fmla="*/ 2147483646 h 370"/>
                      <a:gd name="T88" fmla="*/ 2147483646 w 423"/>
                      <a:gd name="T89" fmla="*/ 2147483646 h 370"/>
                      <a:gd name="T90" fmla="*/ 2147483646 w 423"/>
                      <a:gd name="T91" fmla="*/ 2147483646 h 370"/>
                      <a:gd name="T92" fmla="*/ 2147483646 w 423"/>
                      <a:gd name="T93" fmla="*/ 2147483646 h 370"/>
                      <a:gd name="T94" fmla="*/ 2147483646 w 423"/>
                      <a:gd name="T95" fmla="*/ 2147483646 h 370"/>
                      <a:gd name="T96" fmla="*/ 2147483646 w 423"/>
                      <a:gd name="T97" fmla="*/ 2147483646 h 370"/>
                      <a:gd name="T98" fmla="*/ 2147483646 w 423"/>
                      <a:gd name="T99" fmla="*/ 2147483646 h 370"/>
                      <a:gd name="T100" fmla="*/ 2147483646 w 423"/>
                      <a:gd name="T101" fmla="*/ 2147483646 h 370"/>
                      <a:gd name="T102" fmla="*/ 2147483646 w 423"/>
                      <a:gd name="T103" fmla="*/ 2147483646 h 370"/>
                      <a:gd name="T104" fmla="*/ 2147483646 w 423"/>
                      <a:gd name="T105" fmla="*/ 2147483646 h 370"/>
                      <a:gd name="T106" fmla="*/ 2147483646 w 423"/>
                      <a:gd name="T107" fmla="*/ 2147483646 h 370"/>
                      <a:gd name="T108" fmla="*/ 2147483646 w 423"/>
                      <a:gd name="T109" fmla="*/ 2147483646 h 370"/>
                      <a:gd name="T110" fmla="*/ 2147483646 w 423"/>
                      <a:gd name="T111" fmla="*/ 2147483646 h 370"/>
                      <a:gd name="T112" fmla="*/ 2147483646 w 423"/>
                      <a:gd name="T113" fmla="*/ 2147483646 h 370"/>
                      <a:gd name="T114" fmla="*/ 2147483646 w 423"/>
                      <a:gd name="T115" fmla="*/ 2147483646 h 370"/>
                      <a:gd name="T116" fmla="*/ 2147483646 w 423"/>
                      <a:gd name="T117" fmla="*/ 2147483646 h 370"/>
                      <a:gd name="T118" fmla="*/ 2147483646 w 423"/>
                      <a:gd name="T119" fmla="*/ 2147483646 h 370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0" t="0" r="r" b="b"/>
                    <a:pathLst>
                      <a:path w="423" h="370">
                        <a:moveTo>
                          <a:pt x="0" y="364"/>
                        </a:moveTo>
                        <a:lnTo>
                          <a:pt x="12" y="370"/>
                        </a:lnTo>
                        <a:lnTo>
                          <a:pt x="15" y="370"/>
                        </a:lnTo>
                        <a:lnTo>
                          <a:pt x="18" y="370"/>
                        </a:lnTo>
                        <a:lnTo>
                          <a:pt x="156" y="320"/>
                        </a:lnTo>
                        <a:lnTo>
                          <a:pt x="159" y="320"/>
                        </a:lnTo>
                        <a:lnTo>
                          <a:pt x="162" y="320"/>
                        </a:lnTo>
                        <a:lnTo>
                          <a:pt x="162" y="317"/>
                        </a:lnTo>
                        <a:lnTo>
                          <a:pt x="162" y="314"/>
                        </a:lnTo>
                        <a:lnTo>
                          <a:pt x="135" y="239"/>
                        </a:lnTo>
                        <a:lnTo>
                          <a:pt x="135" y="236"/>
                        </a:lnTo>
                        <a:lnTo>
                          <a:pt x="135" y="233"/>
                        </a:lnTo>
                        <a:lnTo>
                          <a:pt x="135" y="230"/>
                        </a:lnTo>
                        <a:lnTo>
                          <a:pt x="138" y="230"/>
                        </a:lnTo>
                        <a:lnTo>
                          <a:pt x="150" y="227"/>
                        </a:lnTo>
                        <a:lnTo>
                          <a:pt x="150" y="224"/>
                        </a:lnTo>
                        <a:lnTo>
                          <a:pt x="153" y="224"/>
                        </a:lnTo>
                        <a:lnTo>
                          <a:pt x="153" y="221"/>
                        </a:lnTo>
                        <a:lnTo>
                          <a:pt x="159" y="165"/>
                        </a:lnTo>
                        <a:lnTo>
                          <a:pt x="159" y="162"/>
                        </a:lnTo>
                        <a:lnTo>
                          <a:pt x="159" y="159"/>
                        </a:lnTo>
                        <a:lnTo>
                          <a:pt x="159" y="156"/>
                        </a:lnTo>
                        <a:lnTo>
                          <a:pt x="159" y="153"/>
                        </a:lnTo>
                        <a:lnTo>
                          <a:pt x="159" y="123"/>
                        </a:lnTo>
                        <a:lnTo>
                          <a:pt x="159" y="120"/>
                        </a:lnTo>
                        <a:lnTo>
                          <a:pt x="162" y="117"/>
                        </a:lnTo>
                        <a:lnTo>
                          <a:pt x="162" y="114"/>
                        </a:lnTo>
                        <a:lnTo>
                          <a:pt x="162" y="111"/>
                        </a:lnTo>
                        <a:lnTo>
                          <a:pt x="165" y="72"/>
                        </a:lnTo>
                        <a:lnTo>
                          <a:pt x="165" y="69"/>
                        </a:lnTo>
                        <a:lnTo>
                          <a:pt x="168" y="69"/>
                        </a:lnTo>
                        <a:lnTo>
                          <a:pt x="168" y="66"/>
                        </a:lnTo>
                        <a:lnTo>
                          <a:pt x="171" y="66"/>
                        </a:lnTo>
                        <a:lnTo>
                          <a:pt x="222" y="54"/>
                        </a:lnTo>
                        <a:lnTo>
                          <a:pt x="225" y="54"/>
                        </a:lnTo>
                        <a:lnTo>
                          <a:pt x="228" y="54"/>
                        </a:lnTo>
                        <a:lnTo>
                          <a:pt x="231" y="54"/>
                        </a:lnTo>
                        <a:lnTo>
                          <a:pt x="231" y="51"/>
                        </a:lnTo>
                        <a:lnTo>
                          <a:pt x="234" y="51"/>
                        </a:lnTo>
                        <a:lnTo>
                          <a:pt x="327" y="3"/>
                        </a:lnTo>
                        <a:lnTo>
                          <a:pt x="330" y="3"/>
                        </a:lnTo>
                        <a:lnTo>
                          <a:pt x="330" y="0"/>
                        </a:lnTo>
                        <a:lnTo>
                          <a:pt x="333" y="0"/>
                        </a:lnTo>
                        <a:lnTo>
                          <a:pt x="333" y="3"/>
                        </a:lnTo>
                        <a:lnTo>
                          <a:pt x="336" y="3"/>
                        </a:lnTo>
                        <a:lnTo>
                          <a:pt x="342" y="9"/>
                        </a:lnTo>
                        <a:lnTo>
                          <a:pt x="345" y="9"/>
                        </a:lnTo>
                        <a:lnTo>
                          <a:pt x="345" y="12"/>
                        </a:lnTo>
                        <a:lnTo>
                          <a:pt x="348" y="15"/>
                        </a:lnTo>
                        <a:lnTo>
                          <a:pt x="351" y="15"/>
                        </a:lnTo>
                        <a:lnTo>
                          <a:pt x="411" y="63"/>
                        </a:lnTo>
                        <a:lnTo>
                          <a:pt x="414" y="63"/>
                        </a:lnTo>
                        <a:lnTo>
                          <a:pt x="414" y="66"/>
                        </a:lnTo>
                        <a:lnTo>
                          <a:pt x="417" y="66"/>
                        </a:lnTo>
                        <a:lnTo>
                          <a:pt x="417" y="63"/>
                        </a:lnTo>
                        <a:lnTo>
                          <a:pt x="420" y="63"/>
                        </a:lnTo>
                        <a:lnTo>
                          <a:pt x="420" y="60"/>
                        </a:lnTo>
                        <a:lnTo>
                          <a:pt x="423" y="60"/>
                        </a:lnTo>
                        <a:lnTo>
                          <a:pt x="423" y="57"/>
                        </a:lnTo>
                        <a:lnTo>
                          <a:pt x="423" y="54"/>
                        </a:lnTo>
                      </a:path>
                    </a:pathLst>
                  </a:custGeom>
                  <a:noFill/>
                  <a:ln w="381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37" name="Freeform 27"/>
                  <p:cNvSpPr>
                    <a:spLocks/>
                  </p:cNvSpPr>
                  <p:nvPr/>
                </p:nvSpPr>
                <p:spPr bwMode="auto">
                  <a:xfrm>
                    <a:off x="4068763" y="3717925"/>
                    <a:ext cx="784225" cy="965200"/>
                  </a:xfrm>
                  <a:custGeom>
                    <a:avLst/>
                    <a:gdLst>
                      <a:gd name="T0" fmla="*/ 2147483646 w 494"/>
                      <a:gd name="T1" fmla="*/ 2147483646 h 608"/>
                      <a:gd name="T2" fmla="*/ 2147483646 w 494"/>
                      <a:gd name="T3" fmla="*/ 2147483646 h 608"/>
                      <a:gd name="T4" fmla="*/ 2147483646 w 494"/>
                      <a:gd name="T5" fmla="*/ 0 h 608"/>
                      <a:gd name="T6" fmla="*/ 2147483646 w 494"/>
                      <a:gd name="T7" fmla="*/ 0 h 608"/>
                      <a:gd name="T8" fmla="*/ 2147483646 w 494"/>
                      <a:gd name="T9" fmla="*/ 2147483646 h 608"/>
                      <a:gd name="T10" fmla="*/ 2147483646 w 494"/>
                      <a:gd name="T11" fmla="*/ 2147483646 h 608"/>
                      <a:gd name="T12" fmla="*/ 2147483646 w 494"/>
                      <a:gd name="T13" fmla="*/ 2147483646 h 608"/>
                      <a:gd name="T14" fmla="*/ 2147483646 w 494"/>
                      <a:gd name="T15" fmla="*/ 2147483646 h 608"/>
                      <a:gd name="T16" fmla="*/ 2147483646 w 494"/>
                      <a:gd name="T17" fmla="*/ 2147483646 h 608"/>
                      <a:gd name="T18" fmla="*/ 2147483646 w 494"/>
                      <a:gd name="T19" fmla="*/ 2147483646 h 608"/>
                      <a:gd name="T20" fmla="*/ 2147483646 w 494"/>
                      <a:gd name="T21" fmla="*/ 2147483646 h 608"/>
                      <a:gd name="T22" fmla="*/ 2147483646 w 494"/>
                      <a:gd name="T23" fmla="*/ 2147483646 h 608"/>
                      <a:gd name="T24" fmla="*/ 2147483646 w 494"/>
                      <a:gd name="T25" fmla="*/ 2147483646 h 608"/>
                      <a:gd name="T26" fmla="*/ 2147483646 w 494"/>
                      <a:gd name="T27" fmla="*/ 2147483646 h 608"/>
                      <a:gd name="T28" fmla="*/ 2147483646 w 494"/>
                      <a:gd name="T29" fmla="*/ 2147483646 h 608"/>
                      <a:gd name="T30" fmla="*/ 2147483646 w 494"/>
                      <a:gd name="T31" fmla="*/ 2147483646 h 608"/>
                      <a:gd name="T32" fmla="*/ 2147483646 w 494"/>
                      <a:gd name="T33" fmla="*/ 2147483646 h 608"/>
                      <a:gd name="T34" fmla="*/ 2147483646 w 494"/>
                      <a:gd name="T35" fmla="*/ 2147483646 h 608"/>
                      <a:gd name="T36" fmla="*/ 2147483646 w 494"/>
                      <a:gd name="T37" fmla="*/ 2147483646 h 608"/>
                      <a:gd name="T38" fmla="*/ 2147483646 w 494"/>
                      <a:gd name="T39" fmla="*/ 2147483646 h 608"/>
                      <a:gd name="T40" fmla="*/ 2147483646 w 494"/>
                      <a:gd name="T41" fmla="*/ 2147483646 h 608"/>
                      <a:gd name="T42" fmla="*/ 2147483646 w 494"/>
                      <a:gd name="T43" fmla="*/ 2147483646 h 608"/>
                      <a:gd name="T44" fmla="*/ 2147483646 w 494"/>
                      <a:gd name="T45" fmla="*/ 2147483646 h 608"/>
                      <a:gd name="T46" fmla="*/ 2147483646 w 494"/>
                      <a:gd name="T47" fmla="*/ 2147483646 h 608"/>
                      <a:gd name="T48" fmla="*/ 2147483646 w 494"/>
                      <a:gd name="T49" fmla="*/ 2147483646 h 608"/>
                      <a:gd name="T50" fmla="*/ 2147483646 w 494"/>
                      <a:gd name="T51" fmla="*/ 2147483646 h 608"/>
                      <a:gd name="T52" fmla="*/ 2147483646 w 494"/>
                      <a:gd name="T53" fmla="*/ 2147483646 h 608"/>
                      <a:gd name="T54" fmla="*/ 2147483646 w 494"/>
                      <a:gd name="T55" fmla="*/ 2147483646 h 608"/>
                      <a:gd name="T56" fmla="*/ 2147483646 w 494"/>
                      <a:gd name="T57" fmla="*/ 2147483646 h 608"/>
                      <a:gd name="T58" fmla="*/ 2147483646 w 494"/>
                      <a:gd name="T59" fmla="*/ 2147483646 h 608"/>
                      <a:gd name="T60" fmla="*/ 2147483646 w 494"/>
                      <a:gd name="T61" fmla="*/ 2147483646 h 608"/>
                      <a:gd name="T62" fmla="*/ 2147483646 w 494"/>
                      <a:gd name="T63" fmla="*/ 2147483646 h 608"/>
                      <a:gd name="T64" fmla="*/ 2147483646 w 494"/>
                      <a:gd name="T65" fmla="*/ 2147483646 h 608"/>
                      <a:gd name="T66" fmla="*/ 2147483646 w 494"/>
                      <a:gd name="T67" fmla="*/ 2147483646 h 608"/>
                      <a:gd name="T68" fmla="*/ 2147483646 w 494"/>
                      <a:gd name="T69" fmla="*/ 2147483646 h 608"/>
                      <a:gd name="T70" fmla="*/ 2147483646 w 494"/>
                      <a:gd name="T71" fmla="*/ 2147483646 h 608"/>
                      <a:gd name="T72" fmla="*/ 2147483646 w 494"/>
                      <a:gd name="T73" fmla="*/ 2147483646 h 608"/>
                      <a:gd name="T74" fmla="*/ 2147483646 w 494"/>
                      <a:gd name="T75" fmla="*/ 2147483646 h 608"/>
                      <a:gd name="T76" fmla="*/ 2147483646 w 494"/>
                      <a:gd name="T77" fmla="*/ 2147483646 h 608"/>
                      <a:gd name="T78" fmla="*/ 2147483646 w 494"/>
                      <a:gd name="T79" fmla="*/ 2147483646 h 608"/>
                      <a:gd name="T80" fmla="*/ 2147483646 w 494"/>
                      <a:gd name="T81" fmla="*/ 2147483646 h 608"/>
                      <a:gd name="T82" fmla="*/ 2147483646 w 494"/>
                      <a:gd name="T83" fmla="*/ 2147483646 h 608"/>
                      <a:gd name="T84" fmla="*/ 2147483646 w 494"/>
                      <a:gd name="T85" fmla="*/ 2147483646 h 608"/>
                      <a:gd name="T86" fmla="*/ 2147483646 w 494"/>
                      <a:gd name="T87" fmla="*/ 2147483646 h 608"/>
                      <a:gd name="T88" fmla="*/ 2147483646 w 494"/>
                      <a:gd name="T89" fmla="*/ 2147483646 h 608"/>
                      <a:gd name="T90" fmla="*/ 2147483646 w 494"/>
                      <a:gd name="T91" fmla="*/ 2147483646 h 608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0" t="0" r="r" b="b"/>
                    <a:pathLst>
                      <a:path w="494" h="608">
                        <a:moveTo>
                          <a:pt x="494" y="15"/>
                        </a:moveTo>
                        <a:lnTo>
                          <a:pt x="482" y="9"/>
                        </a:lnTo>
                        <a:lnTo>
                          <a:pt x="482" y="6"/>
                        </a:lnTo>
                        <a:lnTo>
                          <a:pt x="479" y="6"/>
                        </a:lnTo>
                        <a:lnTo>
                          <a:pt x="476" y="6"/>
                        </a:lnTo>
                        <a:lnTo>
                          <a:pt x="476" y="3"/>
                        </a:lnTo>
                        <a:lnTo>
                          <a:pt x="473" y="3"/>
                        </a:lnTo>
                        <a:lnTo>
                          <a:pt x="470" y="3"/>
                        </a:lnTo>
                        <a:lnTo>
                          <a:pt x="467" y="0"/>
                        </a:lnTo>
                        <a:lnTo>
                          <a:pt x="464" y="0"/>
                        </a:lnTo>
                        <a:lnTo>
                          <a:pt x="461" y="0"/>
                        </a:lnTo>
                        <a:lnTo>
                          <a:pt x="458" y="0"/>
                        </a:lnTo>
                        <a:lnTo>
                          <a:pt x="437" y="0"/>
                        </a:lnTo>
                        <a:lnTo>
                          <a:pt x="425" y="0"/>
                        </a:lnTo>
                        <a:lnTo>
                          <a:pt x="371" y="3"/>
                        </a:lnTo>
                        <a:lnTo>
                          <a:pt x="368" y="3"/>
                        </a:lnTo>
                        <a:lnTo>
                          <a:pt x="365" y="3"/>
                        </a:lnTo>
                        <a:lnTo>
                          <a:pt x="362" y="3"/>
                        </a:lnTo>
                        <a:lnTo>
                          <a:pt x="344" y="6"/>
                        </a:lnTo>
                        <a:lnTo>
                          <a:pt x="330" y="9"/>
                        </a:lnTo>
                        <a:lnTo>
                          <a:pt x="327" y="9"/>
                        </a:lnTo>
                        <a:lnTo>
                          <a:pt x="324" y="9"/>
                        </a:lnTo>
                        <a:lnTo>
                          <a:pt x="321" y="9"/>
                        </a:lnTo>
                        <a:lnTo>
                          <a:pt x="321" y="12"/>
                        </a:lnTo>
                        <a:lnTo>
                          <a:pt x="306" y="18"/>
                        </a:lnTo>
                        <a:lnTo>
                          <a:pt x="303" y="18"/>
                        </a:lnTo>
                        <a:lnTo>
                          <a:pt x="303" y="21"/>
                        </a:lnTo>
                        <a:lnTo>
                          <a:pt x="300" y="21"/>
                        </a:lnTo>
                        <a:lnTo>
                          <a:pt x="300" y="24"/>
                        </a:lnTo>
                        <a:lnTo>
                          <a:pt x="294" y="35"/>
                        </a:lnTo>
                        <a:lnTo>
                          <a:pt x="294" y="38"/>
                        </a:lnTo>
                        <a:lnTo>
                          <a:pt x="294" y="41"/>
                        </a:lnTo>
                        <a:lnTo>
                          <a:pt x="294" y="59"/>
                        </a:lnTo>
                        <a:lnTo>
                          <a:pt x="294" y="62"/>
                        </a:lnTo>
                        <a:lnTo>
                          <a:pt x="294" y="65"/>
                        </a:lnTo>
                        <a:lnTo>
                          <a:pt x="294" y="68"/>
                        </a:lnTo>
                        <a:lnTo>
                          <a:pt x="291" y="68"/>
                        </a:lnTo>
                        <a:lnTo>
                          <a:pt x="291" y="71"/>
                        </a:lnTo>
                        <a:lnTo>
                          <a:pt x="288" y="71"/>
                        </a:lnTo>
                        <a:lnTo>
                          <a:pt x="288" y="74"/>
                        </a:lnTo>
                        <a:lnTo>
                          <a:pt x="285" y="74"/>
                        </a:lnTo>
                        <a:lnTo>
                          <a:pt x="282" y="74"/>
                        </a:lnTo>
                        <a:lnTo>
                          <a:pt x="273" y="74"/>
                        </a:lnTo>
                        <a:lnTo>
                          <a:pt x="270" y="74"/>
                        </a:lnTo>
                        <a:lnTo>
                          <a:pt x="267" y="74"/>
                        </a:lnTo>
                        <a:lnTo>
                          <a:pt x="264" y="74"/>
                        </a:lnTo>
                        <a:lnTo>
                          <a:pt x="261" y="74"/>
                        </a:lnTo>
                        <a:lnTo>
                          <a:pt x="258" y="74"/>
                        </a:lnTo>
                        <a:lnTo>
                          <a:pt x="255" y="71"/>
                        </a:lnTo>
                        <a:lnTo>
                          <a:pt x="252" y="71"/>
                        </a:lnTo>
                        <a:lnTo>
                          <a:pt x="249" y="71"/>
                        </a:lnTo>
                        <a:lnTo>
                          <a:pt x="240" y="65"/>
                        </a:lnTo>
                        <a:lnTo>
                          <a:pt x="237" y="65"/>
                        </a:lnTo>
                        <a:lnTo>
                          <a:pt x="237" y="62"/>
                        </a:lnTo>
                        <a:lnTo>
                          <a:pt x="234" y="62"/>
                        </a:lnTo>
                        <a:lnTo>
                          <a:pt x="234" y="65"/>
                        </a:lnTo>
                        <a:lnTo>
                          <a:pt x="231" y="65"/>
                        </a:lnTo>
                        <a:lnTo>
                          <a:pt x="231" y="68"/>
                        </a:lnTo>
                        <a:lnTo>
                          <a:pt x="225" y="83"/>
                        </a:lnTo>
                        <a:lnTo>
                          <a:pt x="225" y="86"/>
                        </a:lnTo>
                        <a:lnTo>
                          <a:pt x="219" y="98"/>
                        </a:lnTo>
                        <a:lnTo>
                          <a:pt x="219" y="101"/>
                        </a:lnTo>
                        <a:lnTo>
                          <a:pt x="216" y="101"/>
                        </a:lnTo>
                        <a:lnTo>
                          <a:pt x="216" y="104"/>
                        </a:lnTo>
                        <a:lnTo>
                          <a:pt x="198" y="191"/>
                        </a:lnTo>
                        <a:lnTo>
                          <a:pt x="195" y="191"/>
                        </a:lnTo>
                        <a:lnTo>
                          <a:pt x="195" y="194"/>
                        </a:lnTo>
                        <a:lnTo>
                          <a:pt x="195" y="197"/>
                        </a:lnTo>
                        <a:lnTo>
                          <a:pt x="198" y="235"/>
                        </a:lnTo>
                        <a:lnTo>
                          <a:pt x="198" y="238"/>
                        </a:lnTo>
                        <a:lnTo>
                          <a:pt x="198" y="241"/>
                        </a:lnTo>
                        <a:lnTo>
                          <a:pt x="195" y="289"/>
                        </a:lnTo>
                        <a:lnTo>
                          <a:pt x="195" y="292"/>
                        </a:lnTo>
                        <a:lnTo>
                          <a:pt x="195" y="295"/>
                        </a:lnTo>
                        <a:lnTo>
                          <a:pt x="195" y="298"/>
                        </a:lnTo>
                        <a:lnTo>
                          <a:pt x="195" y="301"/>
                        </a:lnTo>
                        <a:lnTo>
                          <a:pt x="198" y="304"/>
                        </a:lnTo>
                        <a:lnTo>
                          <a:pt x="198" y="307"/>
                        </a:lnTo>
                        <a:lnTo>
                          <a:pt x="198" y="310"/>
                        </a:lnTo>
                        <a:lnTo>
                          <a:pt x="201" y="310"/>
                        </a:lnTo>
                        <a:lnTo>
                          <a:pt x="201" y="313"/>
                        </a:lnTo>
                        <a:lnTo>
                          <a:pt x="201" y="316"/>
                        </a:lnTo>
                        <a:lnTo>
                          <a:pt x="201" y="319"/>
                        </a:lnTo>
                        <a:lnTo>
                          <a:pt x="204" y="334"/>
                        </a:lnTo>
                        <a:lnTo>
                          <a:pt x="204" y="349"/>
                        </a:lnTo>
                        <a:lnTo>
                          <a:pt x="204" y="352"/>
                        </a:lnTo>
                        <a:lnTo>
                          <a:pt x="204" y="417"/>
                        </a:lnTo>
                        <a:lnTo>
                          <a:pt x="204" y="420"/>
                        </a:lnTo>
                        <a:lnTo>
                          <a:pt x="204" y="423"/>
                        </a:lnTo>
                        <a:lnTo>
                          <a:pt x="204" y="426"/>
                        </a:lnTo>
                        <a:lnTo>
                          <a:pt x="204" y="447"/>
                        </a:lnTo>
                        <a:lnTo>
                          <a:pt x="204" y="450"/>
                        </a:lnTo>
                        <a:lnTo>
                          <a:pt x="207" y="450"/>
                        </a:lnTo>
                        <a:lnTo>
                          <a:pt x="204" y="450"/>
                        </a:lnTo>
                        <a:lnTo>
                          <a:pt x="204" y="453"/>
                        </a:lnTo>
                        <a:lnTo>
                          <a:pt x="204" y="456"/>
                        </a:lnTo>
                        <a:lnTo>
                          <a:pt x="201" y="456"/>
                        </a:lnTo>
                        <a:lnTo>
                          <a:pt x="201" y="459"/>
                        </a:lnTo>
                        <a:lnTo>
                          <a:pt x="162" y="483"/>
                        </a:lnTo>
                        <a:lnTo>
                          <a:pt x="162" y="486"/>
                        </a:lnTo>
                        <a:lnTo>
                          <a:pt x="159" y="489"/>
                        </a:lnTo>
                        <a:lnTo>
                          <a:pt x="156" y="489"/>
                        </a:lnTo>
                        <a:lnTo>
                          <a:pt x="150" y="495"/>
                        </a:lnTo>
                        <a:lnTo>
                          <a:pt x="147" y="495"/>
                        </a:lnTo>
                        <a:lnTo>
                          <a:pt x="147" y="498"/>
                        </a:lnTo>
                        <a:lnTo>
                          <a:pt x="144" y="498"/>
                        </a:lnTo>
                        <a:lnTo>
                          <a:pt x="141" y="501"/>
                        </a:lnTo>
                        <a:lnTo>
                          <a:pt x="138" y="504"/>
                        </a:lnTo>
                        <a:lnTo>
                          <a:pt x="129" y="510"/>
                        </a:lnTo>
                        <a:lnTo>
                          <a:pt x="123" y="516"/>
                        </a:lnTo>
                        <a:lnTo>
                          <a:pt x="120" y="519"/>
                        </a:lnTo>
                        <a:lnTo>
                          <a:pt x="117" y="519"/>
                        </a:lnTo>
                        <a:lnTo>
                          <a:pt x="114" y="522"/>
                        </a:lnTo>
                        <a:lnTo>
                          <a:pt x="111" y="522"/>
                        </a:lnTo>
                        <a:lnTo>
                          <a:pt x="108" y="525"/>
                        </a:lnTo>
                        <a:lnTo>
                          <a:pt x="105" y="525"/>
                        </a:lnTo>
                        <a:lnTo>
                          <a:pt x="105" y="528"/>
                        </a:lnTo>
                        <a:lnTo>
                          <a:pt x="102" y="528"/>
                        </a:lnTo>
                        <a:lnTo>
                          <a:pt x="99" y="528"/>
                        </a:lnTo>
                        <a:lnTo>
                          <a:pt x="96" y="528"/>
                        </a:lnTo>
                        <a:lnTo>
                          <a:pt x="96" y="531"/>
                        </a:lnTo>
                        <a:lnTo>
                          <a:pt x="93" y="531"/>
                        </a:lnTo>
                        <a:lnTo>
                          <a:pt x="90" y="534"/>
                        </a:lnTo>
                        <a:lnTo>
                          <a:pt x="84" y="537"/>
                        </a:lnTo>
                        <a:lnTo>
                          <a:pt x="84" y="539"/>
                        </a:lnTo>
                        <a:lnTo>
                          <a:pt x="81" y="539"/>
                        </a:lnTo>
                        <a:lnTo>
                          <a:pt x="81" y="542"/>
                        </a:lnTo>
                        <a:lnTo>
                          <a:pt x="78" y="542"/>
                        </a:lnTo>
                        <a:lnTo>
                          <a:pt x="66" y="551"/>
                        </a:lnTo>
                        <a:lnTo>
                          <a:pt x="63" y="554"/>
                        </a:lnTo>
                        <a:lnTo>
                          <a:pt x="60" y="554"/>
                        </a:lnTo>
                        <a:lnTo>
                          <a:pt x="57" y="557"/>
                        </a:lnTo>
                        <a:lnTo>
                          <a:pt x="54" y="563"/>
                        </a:lnTo>
                        <a:lnTo>
                          <a:pt x="27" y="587"/>
                        </a:lnTo>
                        <a:lnTo>
                          <a:pt x="24" y="587"/>
                        </a:lnTo>
                        <a:lnTo>
                          <a:pt x="24" y="590"/>
                        </a:lnTo>
                        <a:lnTo>
                          <a:pt x="21" y="590"/>
                        </a:lnTo>
                        <a:lnTo>
                          <a:pt x="21" y="593"/>
                        </a:lnTo>
                        <a:lnTo>
                          <a:pt x="18" y="593"/>
                        </a:lnTo>
                        <a:lnTo>
                          <a:pt x="0" y="608"/>
                        </a:lnTo>
                      </a:path>
                    </a:pathLst>
                  </a:custGeom>
                  <a:noFill/>
                  <a:ln w="381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</p:grpSp>
          <p:sp>
            <p:nvSpPr>
              <p:cNvPr id="126" name="Freeform 28"/>
              <p:cNvSpPr>
                <a:spLocks/>
              </p:cNvSpPr>
              <p:nvPr/>
            </p:nvSpPr>
            <p:spPr bwMode="auto">
              <a:xfrm>
                <a:off x="4521200" y="5008563"/>
                <a:ext cx="681038" cy="855663"/>
              </a:xfrm>
              <a:custGeom>
                <a:avLst/>
                <a:gdLst>
                  <a:gd name="T0" fmla="*/ 2147483646 w 429"/>
                  <a:gd name="T1" fmla="*/ 2147483646 h 539"/>
                  <a:gd name="T2" fmla="*/ 2147483646 w 429"/>
                  <a:gd name="T3" fmla="*/ 2147483646 h 539"/>
                  <a:gd name="T4" fmla="*/ 2147483646 w 429"/>
                  <a:gd name="T5" fmla="*/ 2147483646 h 539"/>
                  <a:gd name="T6" fmla="*/ 2147483646 w 429"/>
                  <a:gd name="T7" fmla="*/ 2147483646 h 539"/>
                  <a:gd name="T8" fmla="*/ 2147483646 w 429"/>
                  <a:gd name="T9" fmla="*/ 2147483646 h 539"/>
                  <a:gd name="T10" fmla="*/ 2147483646 w 429"/>
                  <a:gd name="T11" fmla="*/ 2147483646 h 539"/>
                  <a:gd name="T12" fmla="*/ 2147483646 w 429"/>
                  <a:gd name="T13" fmla="*/ 2147483646 h 539"/>
                  <a:gd name="T14" fmla="*/ 2147483646 w 429"/>
                  <a:gd name="T15" fmla="*/ 2147483646 h 539"/>
                  <a:gd name="T16" fmla="*/ 2147483646 w 429"/>
                  <a:gd name="T17" fmla="*/ 2147483646 h 539"/>
                  <a:gd name="T18" fmla="*/ 2147483646 w 429"/>
                  <a:gd name="T19" fmla="*/ 2147483646 h 539"/>
                  <a:gd name="T20" fmla="*/ 2147483646 w 429"/>
                  <a:gd name="T21" fmla="*/ 2147483646 h 539"/>
                  <a:gd name="T22" fmla="*/ 2147483646 w 429"/>
                  <a:gd name="T23" fmla="*/ 2147483646 h 539"/>
                  <a:gd name="T24" fmla="*/ 2147483646 w 429"/>
                  <a:gd name="T25" fmla="*/ 2147483646 h 539"/>
                  <a:gd name="T26" fmla="*/ 2147483646 w 429"/>
                  <a:gd name="T27" fmla="*/ 2147483646 h 539"/>
                  <a:gd name="T28" fmla="*/ 2147483646 w 429"/>
                  <a:gd name="T29" fmla="*/ 2147483646 h 539"/>
                  <a:gd name="T30" fmla="*/ 2147483646 w 429"/>
                  <a:gd name="T31" fmla="*/ 2147483646 h 539"/>
                  <a:gd name="T32" fmla="*/ 2147483646 w 429"/>
                  <a:gd name="T33" fmla="*/ 2147483646 h 539"/>
                  <a:gd name="T34" fmla="*/ 2147483646 w 429"/>
                  <a:gd name="T35" fmla="*/ 2147483646 h 539"/>
                  <a:gd name="T36" fmla="*/ 2147483646 w 429"/>
                  <a:gd name="T37" fmla="*/ 2147483646 h 539"/>
                  <a:gd name="T38" fmla="*/ 2147483646 w 429"/>
                  <a:gd name="T39" fmla="*/ 2147483646 h 539"/>
                  <a:gd name="T40" fmla="*/ 2147483646 w 429"/>
                  <a:gd name="T41" fmla="*/ 2147483646 h 539"/>
                  <a:gd name="T42" fmla="*/ 2147483646 w 429"/>
                  <a:gd name="T43" fmla="*/ 2147483646 h 539"/>
                  <a:gd name="T44" fmla="*/ 2147483646 w 429"/>
                  <a:gd name="T45" fmla="*/ 2147483646 h 539"/>
                  <a:gd name="T46" fmla="*/ 2147483646 w 429"/>
                  <a:gd name="T47" fmla="*/ 2147483646 h 539"/>
                  <a:gd name="T48" fmla="*/ 2147483646 w 429"/>
                  <a:gd name="T49" fmla="*/ 2147483646 h 539"/>
                  <a:gd name="T50" fmla="*/ 2147483646 w 429"/>
                  <a:gd name="T51" fmla="*/ 2147483646 h 539"/>
                  <a:gd name="T52" fmla="*/ 2147483646 w 429"/>
                  <a:gd name="T53" fmla="*/ 2147483646 h 539"/>
                  <a:gd name="T54" fmla="*/ 2147483646 w 429"/>
                  <a:gd name="T55" fmla="*/ 2147483646 h 539"/>
                  <a:gd name="T56" fmla="*/ 2147483646 w 429"/>
                  <a:gd name="T57" fmla="*/ 2147483646 h 539"/>
                  <a:gd name="T58" fmla="*/ 2147483646 w 429"/>
                  <a:gd name="T59" fmla="*/ 2147483646 h 539"/>
                  <a:gd name="T60" fmla="*/ 2147483646 w 429"/>
                  <a:gd name="T61" fmla="*/ 2147483646 h 539"/>
                  <a:gd name="T62" fmla="*/ 2147483646 w 429"/>
                  <a:gd name="T63" fmla="*/ 2147483646 h 539"/>
                  <a:gd name="T64" fmla="*/ 2147483646 w 429"/>
                  <a:gd name="T65" fmla="*/ 2147483646 h 539"/>
                  <a:gd name="T66" fmla="*/ 2147483646 w 429"/>
                  <a:gd name="T67" fmla="*/ 2147483646 h 539"/>
                  <a:gd name="T68" fmla="*/ 2147483646 w 429"/>
                  <a:gd name="T69" fmla="*/ 2147483646 h 539"/>
                  <a:gd name="T70" fmla="*/ 2147483646 w 429"/>
                  <a:gd name="T71" fmla="*/ 2147483646 h 539"/>
                  <a:gd name="T72" fmla="*/ 2147483646 w 429"/>
                  <a:gd name="T73" fmla="*/ 2147483646 h 539"/>
                  <a:gd name="T74" fmla="*/ 2147483646 w 429"/>
                  <a:gd name="T75" fmla="*/ 2147483646 h 539"/>
                  <a:gd name="T76" fmla="*/ 2147483646 w 429"/>
                  <a:gd name="T77" fmla="*/ 2147483646 h 539"/>
                  <a:gd name="T78" fmla="*/ 2147483646 w 429"/>
                  <a:gd name="T79" fmla="*/ 2147483646 h 539"/>
                  <a:gd name="T80" fmla="*/ 2147483646 w 429"/>
                  <a:gd name="T81" fmla="*/ 2147483646 h 539"/>
                  <a:gd name="T82" fmla="*/ 2147483646 w 429"/>
                  <a:gd name="T83" fmla="*/ 2147483646 h 539"/>
                  <a:gd name="T84" fmla="*/ 2147483646 w 429"/>
                  <a:gd name="T85" fmla="*/ 2147483646 h 539"/>
                  <a:gd name="T86" fmla="*/ 2147483646 w 429"/>
                  <a:gd name="T87" fmla="*/ 2147483646 h 539"/>
                  <a:gd name="T88" fmla="*/ 2147483646 w 429"/>
                  <a:gd name="T89" fmla="*/ 2147483646 h 539"/>
                  <a:gd name="T90" fmla="*/ 2147483646 w 429"/>
                  <a:gd name="T91" fmla="*/ 2147483646 h 539"/>
                  <a:gd name="T92" fmla="*/ 2147483646 w 429"/>
                  <a:gd name="T93" fmla="*/ 2147483646 h 539"/>
                  <a:gd name="T94" fmla="*/ 2147483646 w 429"/>
                  <a:gd name="T95" fmla="*/ 2147483646 h 539"/>
                  <a:gd name="T96" fmla="*/ 2147483646 w 429"/>
                  <a:gd name="T97" fmla="*/ 2147483646 h 539"/>
                  <a:gd name="T98" fmla="*/ 2147483646 w 429"/>
                  <a:gd name="T99" fmla="*/ 2147483646 h 539"/>
                  <a:gd name="T100" fmla="*/ 2147483646 w 429"/>
                  <a:gd name="T101" fmla="*/ 2147483646 h 539"/>
                  <a:gd name="T102" fmla="*/ 2147483646 w 429"/>
                  <a:gd name="T103" fmla="*/ 2147483646 h 539"/>
                  <a:gd name="T104" fmla="*/ 2147483646 w 429"/>
                  <a:gd name="T105" fmla="*/ 2147483646 h 539"/>
                  <a:gd name="T106" fmla="*/ 2147483646 w 429"/>
                  <a:gd name="T107" fmla="*/ 2147483646 h 539"/>
                  <a:gd name="T108" fmla="*/ 2147483646 w 429"/>
                  <a:gd name="T109" fmla="*/ 2147483646 h 539"/>
                  <a:gd name="T110" fmla="*/ 2147483646 w 429"/>
                  <a:gd name="T111" fmla="*/ 2147483646 h 539"/>
                  <a:gd name="T112" fmla="*/ 2147483646 w 429"/>
                  <a:gd name="T113" fmla="*/ 2147483646 h 53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29" h="539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5" y="6"/>
                    </a:lnTo>
                    <a:lnTo>
                      <a:pt x="21" y="32"/>
                    </a:lnTo>
                    <a:lnTo>
                      <a:pt x="24" y="32"/>
                    </a:lnTo>
                    <a:lnTo>
                      <a:pt x="24" y="35"/>
                    </a:lnTo>
                    <a:lnTo>
                      <a:pt x="40" y="54"/>
                    </a:lnTo>
                    <a:lnTo>
                      <a:pt x="45" y="62"/>
                    </a:lnTo>
                    <a:lnTo>
                      <a:pt x="48" y="62"/>
                    </a:lnTo>
                    <a:lnTo>
                      <a:pt x="48" y="64"/>
                    </a:lnTo>
                    <a:lnTo>
                      <a:pt x="66" y="91"/>
                    </a:lnTo>
                    <a:lnTo>
                      <a:pt x="69" y="91"/>
                    </a:lnTo>
                    <a:lnTo>
                      <a:pt x="69" y="93"/>
                    </a:lnTo>
                    <a:lnTo>
                      <a:pt x="109" y="152"/>
                    </a:lnTo>
                    <a:lnTo>
                      <a:pt x="122" y="173"/>
                    </a:lnTo>
                    <a:lnTo>
                      <a:pt x="122" y="176"/>
                    </a:lnTo>
                    <a:lnTo>
                      <a:pt x="125" y="176"/>
                    </a:lnTo>
                    <a:lnTo>
                      <a:pt x="125" y="178"/>
                    </a:lnTo>
                    <a:lnTo>
                      <a:pt x="125" y="181"/>
                    </a:lnTo>
                    <a:lnTo>
                      <a:pt x="128" y="184"/>
                    </a:lnTo>
                    <a:lnTo>
                      <a:pt x="128" y="186"/>
                    </a:lnTo>
                    <a:lnTo>
                      <a:pt x="130" y="189"/>
                    </a:lnTo>
                    <a:lnTo>
                      <a:pt x="130" y="192"/>
                    </a:lnTo>
                    <a:lnTo>
                      <a:pt x="130" y="197"/>
                    </a:lnTo>
                    <a:lnTo>
                      <a:pt x="130" y="200"/>
                    </a:lnTo>
                    <a:lnTo>
                      <a:pt x="133" y="202"/>
                    </a:lnTo>
                    <a:lnTo>
                      <a:pt x="133" y="205"/>
                    </a:lnTo>
                    <a:lnTo>
                      <a:pt x="133" y="210"/>
                    </a:lnTo>
                    <a:lnTo>
                      <a:pt x="130" y="213"/>
                    </a:lnTo>
                    <a:lnTo>
                      <a:pt x="130" y="216"/>
                    </a:lnTo>
                    <a:lnTo>
                      <a:pt x="130" y="221"/>
                    </a:lnTo>
                    <a:lnTo>
                      <a:pt x="130" y="223"/>
                    </a:lnTo>
                    <a:lnTo>
                      <a:pt x="128" y="226"/>
                    </a:lnTo>
                    <a:lnTo>
                      <a:pt x="128" y="229"/>
                    </a:lnTo>
                    <a:lnTo>
                      <a:pt x="125" y="229"/>
                    </a:lnTo>
                    <a:lnTo>
                      <a:pt x="125" y="231"/>
                    </a:lnTo>
                    <a:lnTo>
                      <a:pt x="114" y="253"/>
                    </a:lnTo>
                    <a:lnTo>
                      <a:pt x="114" y="255"/>
                    </a:lnTo>
                    <a:lnTo>
                      <a:pt x="112" y="255"/>
                    </a:lnTo>
                    <a:lnTo>
                      <a:pt x="112" y="258"/>
                    </a:lnTo>
                    <a:lnTo>
                      <a:pt x="112" y="261"/>
                    </a:lnTo>
                    <a:lnTo>
                      <a:pt x="109" y="261"/>
                    </a:lnTo>
                    <a:lnTo>
                      <a:pt x="109" y="263"/>
                    </a:lnTo>
                    <a:lnTo>
                      <a:pt x="109" y="266"/>
                    </a:lnTo>
                    <a:lnTo>
                      <a:pt x="50" y="375"/>
                    </a:lnTo>
                    <a:lnTo>
                      <a:pt x="50" y="377"/>
                    </a:lnTo>
                    <a:lnTo>
                      <a:pt x="48" y="380"/>
                    </a:lnTo>
                    <a:lnTo>
                      <a:pt x="48" y="383"/>
                    </a:lnTo>
                    <a:lnTo>
                      <a:pt x="42" y="388"/>
                    </a:lnTo>
                    <a:lnTo>
                      <a:pt x="42" y="391"/>
                    </a:lnTo>
                    <a:lnTo>
                      <a:pt x="42" y="393"/>
                    </a:lnTo>
                    <a:lnTo>
                      <a:pt x="40" y="393"/>
                    </a:lnTo>
                    <a:lnTo>
                      <a:pt x="40" y="396"/>
                    </a:lnTo>
                    <a:lnTo>
                      <a:pt x="40" y="399"/>
                    </a:lnTo>
                    <a:lnTo>
                      <a:pt x="40" y="401"/>
                    </a:lnTo>
                    <a:lnTo>
                      <a:pt x="40" y="404"/>
                    </a:lnTo>
                    <a:lnTo>
                      <a:pt x="40" y="407"/>
                    </a:lnTo>
                    <a:lnTo>
                      <a:pt x="40" y="409"/>
                    </a:lnTo>
                    <a:lnTo>
                      <a:pt x="40" y="412"/>
                    </a:lnTo>
                    <a:lnTo>
                      <a:pt x="40" y="415"/>
                    </a:lnTo>
                    <a:lnTo>
                      <a:pt x="42" y="415"/>
                    </a:lnTo>
                    <a:lnTo>
                      <a:pt x="45" y="423"/>
                    </a:lnTo>
                    <a:lnTo>
                      <a:pt x="45" y="425"/>
                    </a:lnTo>
                    <a:lnTo>
                      <a:pt x="45" y="428"/>
                    </a:lnTo>
                    <a:lnTo>
                      <a:pt x="48" y="428"/>
                    </a:lnTo>
                    <a:lnTo>
                      <a:pt x="48" y="431"/>
                    </a:lnTo>
                    <a:lnTo>
                      <a:pt x="48" y="433"/>
                    </a:lnTo>
                    <a:lnTo>
                      <a:pt x="50" y="433"/>
                    </a:lnTo>
                    <a:lnTo>
                      <a:pt x="50" y="436"/>
                    </a:lnTo>
                    <a:lnTo>
                      <a:pt x="53" y="436"/>
                    </a:lnTo>
                    <a:lnTo>
                      <a:pt x="53" y="438"/>
                    </a:lnTo>
                    <a:lnTo>
                      <a:pt x="56" y="438"/>
                    </a:lnTo>
                    <a:lnTo>
                      <a:pt x="58" y="438"/>
                    </a:lnTo>
                    <a:lnTo>
                      <a:pt x="58" y="441"/>
                    </a:lnTo>
                    <a:lnTo>
                      <a:pt x="61" y="441"/>
                    </a:lnTo>
                    <a:lnTo>
                      <a:pt x="72" y="444"/>
                    </a:lnTo>
                    <a:lnTo>
                      <a:pt x="72" y="446"/>
                    </a:lnTo>
                    <a:lnTo>
                      <a:pt x="74" y="446"/>
                    </a:lnTo>
                    <a:lnTo>
                      <a:pt x="77" y="449"/>
                    </a:lnTo>
                    <a:lnTo>
                      <a:pt x="80" y="449"/>
                    </a:lnTo>
                    <a:lnTo>
                      <a:pt x="85" y="452"/>
                    </a:lnTo>
                    <a:lnTo>
                      <a:pt x="88" y="452"/>
                    </a:lnTo>
                    <a:lnTo>
                      <a:pt x="90" y="454"/>
                    </a:lnTo>
                    <a:lnTo>
                      <a:pt x="96" y="457"/>
                    </a:lnTo>
                    <a:lnTo>
                      <a:pt x="96" y="460"/>
                    </a:lnTo>
                    <a:lnTo>
                      <a:pt x="104" y="465"/>
                    </a:lnTo>
                    <a:lnTo>
                      <a:pt x="106" y="468"/>
                    </a:lnTo>
                    <a:lnTo>
                      <a:pt x="109" y="468"/>
                    </a:lnTo>
                    <a:lnTo>
                      <a:pt x="109" y="470"/>
                    </a:lnTo>
                    <a:lnTo>
                      <a:pt x="112" y="470"/>
                    </a:lnTo>
                    <a:lnTo>
                      <a:pt x="112" y="473"/>
                    </a:lnTo>
                    <a:lnTo>
                      <a:pt x="114" y="473"/>
                    </a:lnTo>
                    <a:lnTo>
                      <a:pt x="114" y="476"/>
                    </a:lnTo>
                    <a:lnTo>
                      <a:pt x="117" y="478"/>
                    </a:lnTo>
                    <a:lnTo>
                      <a:pt x="120" y="478"/>
                    </a:lnTo>
                    <a:lnTo>
                      <a:pt x="122" y="478"/>
                    </a:lnTo>
                    <a:lnTo>
                      <a:pt x="128" y="484"/>
                    </a:lnTo>
                    <a:lnTo>
                      <a:pt x="130" y="484"/>
                    </a:lnTo>
                    <a:lnTo>
                      <a:pt x="133" y="484"/>
                    </a:lnTo>
                    <a:lnTo>
                      <a:pt x="136" y="484"/>
                    </a:lnTo>
                    <a:lnTo>
                      <a:pt x="136" y="486"/>
                    </a:lnTo>
                    <a:lnTo>
                      <a:pt x="138" y="486"/>
                    </a:lnTo>
                    <a:lnTo>
                      <a:pt x="168" y="492"/>
                    </a:lnTo>
                    <a:lnTo>
                      <a:pt x="170" y="492"/>
                    </a:lnTo>
                    <a:lnTo>
                      <a:pt x="173" y="492"/>
                    </a:lnTo>
                    <a:lnTo>
                      <a:pt x="176" y="492"/>
                    </a:lnTo>
                    <a:lnTo>
                      <a:pt x="178" y="492"/>
                    </a:lnTo>
                    <a:lnTo>
                      <a:pt x="181" y="492"/>
                    </a:lnTo>
                    <a:lnTo>
                      <a:pt x="184" y="492"/>
                    </a:lnTo>
                    <a:lnTo>
                      <a:pt x="186" y="492"/>
                    </a:lnTo>
                    <a:lnTo>
                      <a:pt x="186" y="494"/>
                    </a:lnTo>
                    <a:lnTo>
                      <a:pt x="189" y="494"/>
                    </a:lnTo>
                    <a:lnTo>
                      <a:pt x="192" y="494"/>
                    </a:lnTo>
                    <a:lnTo>
                      <a:pt x="194" y="494"/>
                    </a:lnTo>
                    <a:lnTo>
                      <a:pt x="197" y="494"/>
                    </a:lnTo>
                    <a:lnTo>
                      <a:pt x="200" y="494"/>
                    </a:lnTo>
                    <a:lnTo>
                      <a:pt x="202" y="494"/>
                    </a:lnTo>
                    <a:lnTo>
                      <a:pt x="205" y="494"/>
                    </a:lnTo>
                    <a:lnTo>
                      <a:pt x="208" y="497"/>
                    </a:lnTo>
                    <a:lnTo>
                      <a:pt x="210" y="497"/>
                    </a:lnTo>
                    <a:lnTo>
                      <a:pt x="210" y="500"/>
                    </a:lnTo>
                    <a:lnTo>
                      <a:pt x="213" y="500"/>
                    </a:lnTo>
                    <a:lnTo>
                      <a:pt x="213" y="502"/>
                    </a:lnTo>
                    <a:lnTo>
                      <a:pt x="216" y="505"/>
                    </a:lnTo>
                    <a:lnTo>
                      <a:pt x="216" y="508"/>
                    </a:lnTo>
                    <a:lnTo>
                      <a:pt x="218" y="510"/>
                    </a:lnTo>
                    <a:lnTo>
                      <a:pt x="221" y="510"/>
                    </a:lnTo>
                    <a:lnTo>
                      <a:pt x="221" y="513"/>
                    </a:lnTo>
                    <a:lnTo>
                      <a:pt x="224" y="513"/>
                    </a:lnTo>
                    <a:lnTo>
                      <a:pt x="224" y="515"/>
                    </a:lnTo>
                    <a:lnTo>
                      <a:pt x="226" y="515"/>
                    </a:lnTo>
                    <a:lnTo>
                      <a:pt x="229" y="515"/>
                    </a:lnTo>
                    <a:lnTo>
                      <a:pt x="229" y="518"/>
                    </a:lnTo>
                    <a:lnTo>
                      <a:pt x="232" y="518"/>
                    </a:lnTo>
                    <a:lnTo>
                      <a:pt x="234" y="521"/>
                    </a:lnTo>
                    <a:lnTo>
                      <a:pt x="237" y="521"/>
                    </a:lnTo>
                    <a:lnTo>
                      <a:pt x="240" y="521"/>
                    </a:lnTo>
                    <a:lnTo>
                      <a:pt x="242" y="521"/>
                    </a:lnTo>
                    <a:lnTo>
                      <a:pt x="245" y="523"/>
                    </a:lnTo>
                    <a:lnTo>
                      <a:pt x="248" y="523"/>
                    </a:lnTo>
                    <a:lnTo>
                      <a:pt x="256" y="523"/>
                    </a:lnTo>
                    <a:lnTo>
                      <a:pt x="258" y="523"/>
                    </a:lnTo>
                    <a:lnTo>
                      <a:pt x="264" y="523"/>
                    </a:lnTo>
                    <a:lnTo>
                      <a:pt x="266" y="523"/>
                    </a:lnTo>
                    <a:lnTo>
                      <a:pt x="290" y="521"/>
                    </a:lnTo>
                    <a:lnTo>
                      <a:pt x="293" y="521"/>
                    </a:lnTo>
                    <a:lnTo>
                      <a:pt x="296" y="521"/>
                    </a:lnTo>
                    <a:lnTo>
                      <a:pt x="298" y="521"/>
                    </a:lnTo>
                    <a:lnTo>
                      <a:pt x="301" y="521"/>
                    </a:lnTo>
                    <a:lnTo>
                      <a:pt x="301" y="523"/>
                    </a:lnTo>
                    <a:lnTo>
                      <a:pt x="304" y="523"/>
                    </a:lnTo>
                    <a:lnTo>
                      <a:pt x="306" y="526"/>
                    </a:lnTo>
                    <a:lnTo>
                      <a:pt x="320" y="534"/>
                    </a:lnTo>
                    <a:lnTo>
                      <a:pt x="322" y="534"/>
                    </a:lnTo>
                    <a:lnTo>
                      <a:pt x="322" y="537"/>
                    </a:lnTo>
                    <a:lnTo>
                      <a:pt x="325" y="537"/>
                    </a:lnTo>
                    <a:lnTo>
                      <a:pt x="328" y="537"/>
                    </a:lnTo>
                    <a:lnTo>
                      <a:pt x="330" y="537"/>
                    </a:lnTo>
                    <a:lnTo>
                      <a:pt x="333" y="537"/>
                    </a:lnTo>
                    <a:lnTo>
                      <a:pt x="336" y="537"/>
                    </a:lnTo>
                    <a:lnTo>
                      <a:pt x="349" y="537"/>
                    </a:lnTo>
                    <a:lnTo>
                      <a:pt x="352" y="537"/>
                    </a:lnTo>
                    <a:lnTo>
                      <a:pt x="354" y="537"/>
                    </a:lnTo>
                    <a:lnTo>
                      <a:pt x="400" y="537"/>
                    </a:lnTo>
                    <a:lnTo>
                      <a:pt x="402" y="537"/>
                    </a:lnTo>
                    <a:lnTo>
                      <a:pt x="405" y="537"/>
                    </a:lnTo>
                    <a:lnTo>
                      <a:pt x="408" y="537"/>
                    </a:lnTo>
                    <a:lnTo>
                      <a:pt x="410" y="537"/>
                    </a:lnTo>
                    <a:lnTo>
                      <a:pt x="429" y="539"/>
                    </a:lnTo>
                  </a:path>
                </a:pathLst>
              </a:custGeom>
              <a:noFill/>
              <a:ln w="25400">
                <a:solidFill>
                  <a:srgbClr val="FF4D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96" name="Freeform 7"/>
            <p:cNvSpPr>
              <a:spLocks/>
            </p:cNvSpPr>
            <p:nvPr/>
          </p:nvSpPr>
          <p:spPr bwMode="auto">
            <a:xfrm>
              <a:off x="5275263" y="2279650"/>
              <a:ext cx="371475" cy="1798638"/>
            </a:xfrm>
            <a:custGeom>
              <a:avLst/>
              <a:gdLst>
                <a:gd name="T0" fmla="*/ 2147483646 w 702"/>
                <a:gd name="T1" fmla="*/ 2147483646 h 3399"/>
                <a:gd name="T2" fmla="*/ 2147483646 w 702"/>
                <a:gd name="T3" fmla="*/ 2147483646 h 3399"/>
                <a:gd name="T4" fmla="*/ 2147483646 w 702"/>
                <a:gd name="T5" fmla="*/ 2147483646 h 3399"/>
                <a:gd name="T6" fmla="*/ 2147483646 w 702"/>
                <a:gd name="T7" fmla="*/ 2147483646 h 3399"/>
                <a:gd name="T8" fmla="*/ 2147483646 w 702"/>
                <a:gd name="T9" fmla="*/ 2147483646 h 3399"/>
                <a:gd name="T10" fmla="*/ 2147483646 w 702"/>
                <a:gd name="T11" fmla="*/ 2147483646 h 3399"/>
                <a:gd name="T12" fmla="*/ 2147483646 w 702"/>
                <a:gd name="T13" fmla="*/ 2147483646 h 3399"/>
                <a:gd name="T14" fmla="*/ 2147483646 w 702"/>
                <a:gd name="T15" fmla="*/ 2147483646 h 3399"/>
                <a:gd name="T16" fmla="*/ 2147483646 w 702"/>
                <a:gd name="T17" fmla="*/ 2147483646 h 3399"/>
                <a:gd name="T18" fmla="*/ 2147483646 w 702"/>
                <a:gd name="T19" fmla="*/ 2147483646 h 3399"/>
                <a:gd name="T20" fmla="*/ 2147483646 w 702"/>
                <a:gd name="T21" fmla="*/ 2147483646 h 3399"/>
                <a:gd name="T22" fmla="*/ 2147483646 w 702"/>
                <a:gd name="T23" fmla="*/ 2147483646 h 3399"/>
                <a:gd name="T24" fmla="*/ 2147483646 w 702"/>
                <a:gd name="T25" fmla="*/ 2147483646 h 3399"/>
                <a:gd name="T26" fmla="*/ 2147483646 w 702"/>
                <a:gd name="T27" fmla="*/ 2147483646 h 3399"/>
                <a:gd name="T28" fmla="*/ 2147483646 w 702"/>
                <a:gd name="T29" fmla="*/ 2147483646 h 3399"/>
                <a:gd name="T30" fmla="*/ 2147483646 w 702"/>
                <a:gd name="T31" fmla="*/ 2147483646 h 3399"/>
                <a:gd name="T32" fmla="*/ 2147483646 w 702"/>
                <a:gd name="T33" fmla="*/ 2147483646 h 3399"/>
                <a:gd name="T34" fmla="*/ 2147483646 w 702"/>
                <a:gd name="T35" fmla="*/ 2147483646 h 3399"/>
                <a:gd name="T36" fmla="*/ 2147483646 w 702"/>
                <a:gd name="T37" fmla="*/ 2147483646 h 3399"/>
                <a:gd name="T38" fmla="*/ 2147483646 w 702"/>
                <a:gd name="T39" fmla="*/ 2147483646 h 3399"/>
                <a:gd name="T40" fmla="*/ 2147483646 w 702"/>
                <a:gd name="T41" fmla="*/ 2147483646 h 3399"/>
                <a:gd name="T42" fmla="*/ 2147483646 w 702"/>
                <a:gd name="T43" fmla="*/ 2147483646 h 3399"/>
                <a:gd name="T44" fmla="*/ 2147483646 w 702"/>
                <a:gd name="T45" fmla="*/ 2147483646 h 3399"/>
                <a:gd name="T46" fmla="*/ 2147483646 w 702"/>
                <a:gd name="T47" fmla="*/ 2147483646 h 3399"/>
                <a:gd name="T48" fmla="*/ 2147483646 w 702"/>
                <a:gd name="T49" fmla="*/ 2147483646 h 3399"/>
                <a:gd name="T50" fmla="*/ 2147483646 w 702"/>
                <a:gd name="T51" fmla="*/ 2147483646 h 3399"/>
                <a:gd name="T52" fmla="*/ 2147483646 w 702"/>
                <a:gd name="T53" fmla="*/ 2147483646 h 3399"/>
                <a:gd name="T54" fmla="*/ 2147483646 w 702"/>
                <a:gd name="T55" fmla="*/ 2147483646 h 3399"/>
                <a:gd name="T56" fmla="*/ 2147483646 w 702"/>
                <a:gd name="T57" fmla="*/ 2147483646 h 3399"/>
                <a:gd name="T58" fmla="*/ 2147483646 w 702"/>
                <a:gd name="T59" fmla="*/ 2147483646 h 3399"/>
                <a:gd name="T60" fmla="*/ 2147483646 w 702"/>
                <a:gd name="T61" fmla="*/ 2147483646 h 3399"/>
                <a:gd name="T62" fmla="*/ 2147483646 w 702"/>
                <a:gd name="T63" fmla="*/ 2147483646 h 3399"/>
                <a:gd name="T64" fmla="*/ 2147483646 w 702"/>
                <a:gd name="T65" fmla="*/ 2147483646 h 3399"/>
                <a:gd name="T66" fmla="*/ 2147483646 w 702"/>
                <a:gd name="T67" fmla="*/ 2147483646 h 3399"/>
                <a:gd name="T68" fmla="*/ 2147483646 w 702"/>
                <a:gd name="T69" fmla="*/ 2147483646 h 3399"/>
                <a:gd name="T70" fmla="*/ 2147483646 w 702"/>
                <a:gd name="T71" fmla="*/ 2147483646 h 3399"/>
                <a:gd name="T72" fmla="*/ 2147483646 w 702"/>
                <a:gd name="T73" fmla="*/ 2147483646 h 3399"/>
                <a:gd name="T74" fmla="*/ 2147483646 w 702"/>
                <a:gd name="T75" fmla="*/ 2147483646 h 3399"/>
                <a:gd name="T76" fmla="*/ 2147483646 w 702"/>
                <a:gd name="T77" fmla="*/ 2147483646 h 3399"/>
                <a:gd name="T78" fmla="*/ 2147483646 w 702"/>
                <a:gd name="T79" fmla="*/ 2147483646 h 3399"/>
                <a:gd name="T80" fmla="*/ 2147483646 w 702"/>
                <a:gd name="T81" fmla="*/ 2147483646 h 3399"/>
                <a:gd name="T82" fmla="*/ 2147483646 w 702"/>
                <a:gd name="T83" fmla="*/ 2147483646 h 3399"/>
                <a:gd name="T84" fmla="*/ 2147483646 w 702"/>
                <a:gd name="T85" fmla="*/ 2147483646 h 3399"/>
                <a:gd name="T86" fmla="*/ 2147483646 w 702"/>
                <a:gd name="T87" fmla="*/ 2147483646 h 3399"/>
                <a:gd name="T88" fmla="*/ 2147483646 w 702"/>
                <a:gd name="T89" fmla="*/ 2147483646 h 3399"/>
                <a:gd name="T90" fmla="*/ 2147483646 w 702"/>
                <a:gd name="T91" fmla="*/ 2147483646 h 3399"/>
                <a:gd name="T92" fmla="*/ 2147483646 w 702"/>
                <a:gd name="T93" fmla="*/ 2147483646 h 3399"/>
                <a:gd name="T94" fmla="*/ 2147483646 w 702"/>
                <a:gd name="T95" fmla="*/ 2147483646 h 3399"/>
                <a:gd name="T96" fmla="*/ 2147483646 w 702"/>
                <a:gd name="T97" fmla="*/ 2147483646 h 3399"/>
                <a:gd name="T98" fmla="*/ 2147483646 w 702"/>
                <a:gd name="T99" fmla="*/ 2147483646 h 3399"/>
                <a:gd name="T100" fmla="*/ 2147483646 w 702"/>
                <a:gd name="T101" fmla="*/ 2147483646 h 3399"/>
                <a:gd name="T102" fmla="*/ 2147483646 w 702"/>
                <a:gd name="T103" fmla="*/ 2147483646 h 3399"/>
                <a:gd name="T104" fmla="*/ 2147483646 w 702"/>
                <a:gd name="T105" fmla="*/ 2147483646 h 339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02"/>
                <a:gd name="T160" fmla="*/ 0 h 3399"/>
                <a:gd name="T161" fmla="*/ 702 w 702"/>
                <a:gd name="T162" fmla="*/ 3399 h 339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02" h="3399">
                  <a:moveTo>
                    <a:pt x="680" y="0"/>
                  </a:moveTo>
                  <a:lnTo>
                    <a:pt x="678" y="3"/>
                  </a:lnTo>
                  <a:lnTo>
                    <a:pt x="678" y="6"/>
                  </a:lnTo>
                  <a:lnTo>
                    <a:pt x="677" y="11"/>
                  </a:lnTo>
                  <a:lnTo>
                    <a:pt x="677" y="14"/>
                  </a:lnTo>
                  <a:lnTo>
                    <a:pt x="675" y="17"/>
                  </a:lnTo>
                  <a:lnTo>
                    <a:pt x="675" y="21"/>
                  </a:lnTo>
                  <a:lnTo>
                    <a:pt x="674" y="27"/>
                  </a:lnTo>
                  <a:lnTo>
                    <a:pt x="674" y="33"/>
                  </a:lnTo>
                  <a:lnTo>
                    <a:pt x="674" y="51"/>
                  </a:lnTo>
                  <a:lnTo>
                    <a:pt x="672" y="62"/>
                  </a:lnTo>
                  <a:lnTo>
                    <a:pt x="669" y="71"/>
                  </a:lnTo>
                  <a:lnTo>
                    <a:pt x="669" y="74"/>
                  </a:lnTo>
                  <a:lnTo>
                    <a:pt x="669" y="77"/>
                  </a:lnTo>
                  <a:lnTo>
                    <a:pt x="668" y="80"/>
                  </a:lnTo>
                  <a:lnTo>
                    <a:pt x="666" y="83"/>
                  </a:lnTo>
                  <a:lnTo>
                    <a:pt x="663" y="92"/>
                  </a:lnTo>
                  <a:lnTo>
                    <a:pt x="662" y="93"/>
                  </a:lnTo>
                  <a:lnTo>
                    <a:pt x="662" y="95"/>
                  </a:lnTo>
                  <a:lnTo>
                    <a:pt x="660" y="96"/>
                  </a:lnTo>
                  <a:lnTo>
                    <a:pt x="660" y="99"/>
                  </a:lnTo>
                  <a:lnTo>
                    <a:pt x="660" y="101"/>
                  </a:lnTo>
                  <a:lnTo>
                    <a:pt x="660" y="102"/>
                  </a:lnTo>
                  <a:lnTo>
                    <a:pt x="660" y="104"/>
                  </a:lnTo>
                  <a:lnTo>
                    <a:pt x="659" y="114"/>
                  </a:lnTo>
                  <a:lnTo>
                    <a:pt x="659" y="161"/>
                  </a:lnTo>
                  <a:lnTo>
                    <a:pt x="659" y="162"/>
                  </a:lnTo>
                  <a:lnTo>
                    <a:pt x="659" y="165"/>
                  </a:lnTo>
                  <a:lnTo>
                    <a:pt x="660" y="167"/>
                  </a:lnTo>
                  <a:lnTo>
                    <a:pt x="660" y="170"/>
                  </a:lnTo>
                  <a:lnTo>
                    <a:pt x="660" y="171"/>
                  </a:lnTo>
                  <a:lnTo>
                    <a:pt x="663" y="183"/>
                  </a:lnTo>
                  <a:lnTo>
                    <a:pt x="665" y="191"/>
                  </a:lnTo>
                  <a:lnTo>
                    <a:pt x="668" y="201"/>
                  </a:lnTo>
                  <a:lnTo>
                    <a:pt x="681" y="278"/>
                  </a:lnTo>
                  <a:lnTo>
                    <a:pt x="684" y="291"/>
                  </a:lnTo>
                  <a:lnTo>
                    <a:pt x="687" y="309"/>
                  </a:lnTo>
                  <a:lnTo>
                    <a:pt x="695" y="332"/>
                  </a:lnTo>
                  <a:lnTo>
                    <a:pt x="695" y="335"/>
                  </a:lnTo>
                  <a:lnTo>
                    <a:pt x="695" y="336"/>
                  </a:lnTo>
                  <a:lnTo>
                    <a:pt x="696" y="339"/>
                  </a:lnTo>
                  <a:lnTo>
                    <a:pt x="696" y="342"/>
                  </a:lnTo>
                  <a:lnTo>
                    <a:pt x="698" y="390"/>
                  </a:lnTo>
                  <a:lnTo>
                    <a:pt x="699" y="411"/>
                  </a:lnTo>
                  <a:lnTo>
                    <a:pt x="701" y="459"/>
                  </a:lnTo>
                  <a:lnTo>
                    <a:pt x="701" y="462"/>
                  </a:lnTo>
                  <a:lnTo>
                    <a:pt x="702" y="465"/>
                  </a:lnTo>
                  <a:lnTo>
                    <a:pt x="702" y="468"/>
                  </a:lnTo>
                  <a:lnTo>
                    <a:pt x="702" y="471"/>
                  </a:lnTo>
                  <a:lnTo>
                    <a:pt x="701" y="474"/>
                  </a:lnTo>
                  <a:lnTo>
                    <a:pt x="701" y="477"/>
                  </a:lnTo>
                  <a:lnTo>
                    <a:pt x="701" y="480"/>
                  </a:lnTo>
                  <a:lnTo>
                    <a:pt x="699" y="483"/>
                  </a:lnTo>
                  <a:lnTo>
                    <a:pt x="699" y="486"/>
                  </a:lnTo>
                  <a:lnTo>
                    <a:pt x="698" y="488"/>
                  </a:lnTo>
                  <a:lnTo>
                    <a:pt x="683" y="524"/>
                  </a:lnTo>
                  <a:lnTo>
                    <a:pt x="681" y="531"/>
                  </a:lnTo>
                  <a:lnTo>
                    <a:pt x="678" y="546"/>
                  </a:lnTo>
                  <a:lnTo>
                    <a:pt x="675" y="563"/>
                  </a:lnTo>
                  <a:lnTo>
                    <a:pt x="669" y="612"/>
                  </a:lnTo>
                  <a:lnTo>
                    <a:pt x="660" y="683"/>
                  </a:lnTo>
                  <a:lnTo>
                    <a:pt x="647" y="768"/>
                  </a:lnTo>
                  <a:lnTo>
                    <a:pt x="639" y="840"/>
                  </a:lnTo>
                  <a:lnTo>
                    <a:pt x="629" y="903"/>
                  </a:lnTo>
                  <a:lnTo>
                    <a:pt x="624" y="945"/>
                  </a:lnTo>
                  <a:lnTo>
                    <a:pt x="621" y="963"/>
                  </a:lnTo>
                  <a:lnTo>
                    <a:pt x="617" y="996"/>
                  </a:lnTo>
                  <a:lnTo>
                    <a:pt x="615" y="1010"/>
                  </a:lnTo>
                  <a:lnTo>
                    <a:pt x="609" y="1049"/>
                  </a:lnTo>
                  <a:lnTo>
                    <a:pt x="605" y="1086"/>
                  </a:lnTo>
                  <a:lnTo>
                    <a:pt x="602" y="1098"/>
                  </a:lnTo>
                  <a:lnTo>
                    <a:pt x="600" y="1110"/>
                  </a:lnTo>
                  <a:lnTo>
                    <a:pt x="600" y="1119"/>
                  </a:lnTo>
                  <a:lnTo>
                    <a:pt x="599" y="1182"/>
                  </a:lnTo>
                  <a:lnTo>
                    <a:pt x="597" y="1196"/>
                  </a:lnTo>
                  <a:lnTo>
                    <a:pt x="596" y="1211"/>
                  </a:lnTo>
                  <a:lnTo>
                    <a:pt x="590" y="1238"/>
                  </a:lnTo>
                  <a:lnTo>
                    <a:pt x="588" y="1245"/>
                  </a:lnTo>
                  <a:lnTo>
                    <a:pt x="587" y="1253"/>
                  </a:lnTo>
                  <a:lnTo>
                    <a:pt x="585" y="1259"/>
                  </a:lnTo>
                  <a:lnTo>
                    <a:pt x="582" y="1265"/>
                  </a:lnTo>
                  <a:lnTo>
                    <a:pt x="572" y="1292"/>
                  </a:lnTo>
                  <a:lnTo>
                    <a:pt x="548" y="1347"/>
                  </a:lnTo>
                  <a:lnTo>
                    <a:pt x="533" y="1380"/>
                  </a:lnTo>
                  <a:lnTo>
                    <a:pt x="510" y="1437"/>
                  </a:lnTo>
                  <a:lnTo>
                    <a:pt x="462" y="1548"/>
                  </a:lnTo>
                  <a:lnTo>
                    <a:pt x="431" y="1622"/>
                  </a:lnTo>
                  <a:lnTo>
                    <a:pt x="398" y="1698"/>
                  </a:lnTo>
                  <a:lnTo>
                    <a:pt x="386" y="1727"/>
                  </a:lnTo>
                  <a:lnTo>
                    <a:pt x="371" y="1763"/>
                  </a:lnTo>
                  <a:lnTo>
                    <a:pt x="369" y="1767"/>
                  </a:lnTo>
                  <a:lnTo>
                    <a:pt x="368" y="1772"/>
                  </a:lnTo>
                  <a:lnTo>
                    <a:pt x="366" y="1785"/>
                  </a:lnTo>
                  <a:lnTo>
                    <a:pt x="365" y="1788"/>
                  </a:lnTo>
                  <a:lnTo>
                    <a:pt x="365" y="1791"/>
                  </a:lnTo>
                  <a:lnTo>
                    <a:pt x="366" y="1793"/>
                  </a:lnTo>
                  <a:lnTo>
                    <a:pt x="366" y="1796"/>
                  </a:lnTo>
                  <a:lnTo>
                    <a:pt x="366" y="1797"/>
                  </a:lnTo>
                  <a:lnTo>
                    <a:pt x="366" y="1802"/>
                  </a:lnTo>
                  <a:lnTo>
                    <a:pt x="368" y="1805"/>
                  </a:lnTo>
                  <a:lnTo>
                    <a:pt x="368" y="1808"/>
                  </a:lnTo>
                  <a:lnTo>
                    <a:pt x="389" y="1893"/>
                  </a:lnTo>
                  <a:lnTo>
                    <a:pt x="396" y="1920"/>
                  </a:lnTo>
                  <a:lnTo>
                    <a:pt x="396" y="1925"/>
                  </a:lnTo>
                  <a:lnTo>
                    <a:pt x="398" y="1929"/>
                  </a:lnTo>
                  <a:lnTo>
                    <a:pt x="398" y="1932"/>
                  </a:lnTo>
                  <a:lnTo>
                    <a:pt x="399" y="1937"/>
                  </a:lnTo>
                  <a:lnTo>
                    <a:pt x="399" y="1941"/>
                  </a:lnTo>
                  <a:lnTo>
                    <a:pt x="399" y="1946"/>
                  </a:lnTo>
                  <a:lnTo>
                    <a:pt x="398" y="1950"/>
                  </a:lnTo>
                  <a:lnTo>
                    <a:pt x="398" y="1956"/>
                  </a:lnTo>
                  <a:lnTo>
                    <a:pt x="396" y="1962"/>
                  </a:lnTo>
                  <a:lnTo>
                    <a:pt x="395" y="1967"/>
                  </a:lnTo>
                  <a:lnTo>
                    <a:pt x="393" y="1973"/>
                  </a:lnTo>
                  <a:lnTo>
                    <a:pt x="392" y="1977"/>
                  </a:lnTo>
                  <a:lnTo>
                    <a:pt x="387" y="1985"/>
                  </a:lnTo>
                  <a:lnTo>
                    <a:pt x="383" y="1992"/>
                  </a:lnTo>
                  <a:lnTo>
                    <a:pt x="378" y="2000"/>
                  </a:lnTo>
                  <a:lnTo>
                    <a:pt x="372" y="2007"/>
                  </a:lnTo>
                  <a:lnTo>
                    <a:pt x="360" y="2022"/>
                  </a:lnTo>
                  <a:lnTo>
                    <a:pt x="341" y="2042"/>
                  </a:lnTo>
                  <a:lnTo>
                    <a:pt x="320" y="2066"/>
                  </a:lnTo>
                  <a:lnTo>
                    <a:pt x="303" y="2081"/>
                  </a:lnTo>
                  <a:lnTo>
                    <a:pt x="290" y="2093"/>
                  </a:lnTo>
                  <a:lnTo>
                    <a:pt x="278" y="2103"/>
                  </a:lnTo>
                  <a:lnTo>
                    <a:pt x="269" y="2109"/>
                  </a:lnTo>
                  <a:lnTo>
                    <a:pt x="245" y="2126"/>
                  </a:lnTo>
                  <a:lnTo>
                    <a:pt x="231" y="2135"/>
                  </a:lnTo>
                  <a:lnTo>
                    <a:pt x="221" y="2144"/>
                  </a:lnTo>
                  <a:lnTo>
                    <a:pt x="207" y="2159"/>
                  </a:lnTo>
                  <a:lnTo>
                    <a:pt x="194" y="2172"/>
                  </a:lnTo>
                  <a:lnTo>
                    <a:pt x="191" y="2175"/>
                  </a:lnTo>
                  <a:lnTo>
                    <a:pt x="188" y="2180"/>
                  </a:lnTo>
                  <a:lnTo>
                    <a:pt x="185" y="2184"/>
                  </a:lnTo>
                  <a:lnTo>
                    <a:pt x="182" y="2187"/>
                  </a:lnTo>
                  <a:lnTo>
                    <a:pt x="180" y="2192"/>
                  </a:lnTo>
                  <a:lnTo>
                    <a:pt x="168" y="2219"/>
                  </a:lnTo>
                  <a:lnTo>
                    <a:pt x="167" y="2223"/>
                  </a:lnTo>
                  <a:lnTo>
                    <a:pt x="165" y="2228"/>
                  </a:lnTo>
                  <a:lnTo>
                    <a:pt x="165" y="2231"/>
                  </a:lnTo>
                  <a:lnTo>
                    <a:pt x="164" y="2235"/>
                  </a:lnTo>
                  <a:lnTo>
                    <a:pt x="164" y="2240"/>
                  </a:lnTo>
                  <a:lnTo>
                    <a:pt x="164" y="2243"/>
                  </a:lnTo>
                  <a:lnTo>
                    <a:pt x="164" y="2247"/>
                  </a:lnTo>
                  <a:lnTo>
                    <a:pt x="164" y="2252"/>
                  </a:lnTo>
                  <a:lnTo>
                    <a:pt x="167" y="2268"/>
                  </a:lnTo>
                  <a:lnTo>
                    <a:pt x="173" y="2297"/>
                  </a:lnTo>
                  <a:lnTo>
                    <a:pt x="174" y="2301"/>
                  </a:lnTo>
                  <a:lnTo>
                    <a:pt x="176" y="2306"/>
                  </a:lnTo>
                  <a:lnTo>
                    <a:pt x="176" y="2309"/>
                  </a:lnTo>
                  <a:lnTo>
                    <a:pt x="176" y="2313"/>
                  </a:lnTo>
                  <a:lnTo>
                    <a:pt x="177" y="2333"/>
                  </a:lnTo>
                  <a:lnTo>
                    <a:pt x="179" y="2352"/>
                  </a:lnTo>
                  <a:lnTo>
                    <a:pt x="182" y="2390"/>
                  </a:lnTo>
                  <a:lnTo>
                    <a:pt x="185" y="2414"/>
                  </a:lnTo>
                  <a:lnTo>
                    <a:pt x="185" y="2421"/>
                  </a:lnTo>
                  <a:lnTo>
                    <a:pt x="185" y="2429"/>
                  </a:lnTo>
                  <a:lnTo>
                    <a:pt x="185" y="2432"/>
                  </a:lnTo>
                  <a:lnTo>
                    <a:pt x="185" y="2436"/>
                  </a:lnTo>
                  <a:lnTo>
                    <a:pt x="183" y="2439"/>
                  </a:lnTo>
                  <a:lnTo>
                    <a:pt x="182" y="2457"/>
                  </a:lnTo>
                  <a:lnTo>
                    <a:pt x="180" y="2484"/>
                  </a:lnTo>
                  <a:lnTo>
                    <a:pt x="179" y="2505"/>
                  </a:lnTo>
                  <a:lnTo>
                    <a:pt x="179" y="2511"/>
                  </a:lnTo>
                  <a:lnTo>
                    <a:pt x="179" y="2516"/>
                  </a:lnTo>
                  <a:lnTo>
                    <a:pt x="179" y="2522"/>
                  </a:lnTo>
                  <a:lnTo>
                    <a:pt x="180" y="2528"/>
                  </a:lnTo>
                  <a:lnTo>
                    <a:pt x="186" y="2555"/>
                  </a:lnTo>
                  <a:lnTo>
                    <a:pt x="191" y="2580"/>
                  </a:lnTo>
                  <a:lnTo>
                    <a:pt x="191" y="2583"/>
                  </a:lnTo>
                  <a:lnTo>
                    <a:pt x="191" y="2586"/>
                  </a:lnTo>
                  <a:lnTo>
                    <a:pt x="191" y="2589"/>
                  </a:lnTo>
                  <a:lnTo>
                    <a:pt x="191" y="2606"/>
                  </a:lnTo>
                  <a:lnTo>
                    <a:pt x="192" y="2639"/>
                  </a:lnTo>
                  <a:lnTo>
                    <a:pt x="192" y="2640"/>
                  </a:lnTo>
                  <a:lnTo>
                    <a:pt x="191" y="2642"/>
                  </a:lnTo>
                  <a:lnTo>
                    <a:pt x="191" y="2643"/>
                  </a:lnTo>
                  <a:lnTo>
                    <a:pt x="188" y="2655"/>
                  </a:lnTo>
                  <a:lnTo>
                    <a:pt x="182" y="2673"/>
                  </a:lnTo>
                  <a:lnTo>
                    <a:pt x="171" y="2697"/>
                  </a:lnTo>
                  <a:lnTo>
                    <a:pt x="170" y="2699"/>
                  </a:lnTo>
                  <a:lnTo>
                    <a:pt x="170" y="2700"/>
                  </a:lnTo>
                  <a:lnTo>
                    <a:pt x="170" y="2702"/>
                  </a:lnTo>
                  <a:lnTo>
                    <a:pt x="170" y="2703"/>
                  </a:lnTo>
                  <a:lnTo>
                    <a:pt x="165" y="2718"/>
                  </a:lnTo>
                  <a:lnTo>
                    <a:pt x="161" y="2741"/>
                  </a:lnTo>
                  <a:lnTo>
                    <a:pt x="147" y="2810"/>
                  </a:lnTo>
                  <a:lnTo>
                    <a:pt x="143" y="2838"/>
                  </a:lnTo>
                  <a:lnTo>
                    <a:pt x="143" y="2840"/>
                  </a:lnTo>
                  <a:lnTo>
                    <a:pt x="143" y="2841"/>
                  </a:lnTo>
                  <a:lnTo>
                    <a:pt x="143" y="2843"/>
                  </a:lnTo>
                  <a:lnTo>
                    <a:pt x="143" y="2844"/>
                  </a:lnTo>
                  <a:lnTo>
                    <a:pt x="143" y="2846"/>
                  </a:lnTo>
                  <a:lnTo>
                    <a:pt x="143" y="2847"/>
                  </a:lnTo>
                  <a:lnTo>
                    <a:pt x="143" y="2849"/>
                  </a:lnTo>
                  <a:lnTo>
                    <a:pt x="143" y="2850"/>
                  </a:lnTo>
                  <a:lnTo>
                    <a:pt x="143" y="2852"/>
                  </a:lnTo>
                  <a:lnTo>
                    <a:pt x="144" y="2853"/>
                  </a:lnTo>
                  <a:lnTo>
                    <a:pt x="144" y="2855"/>
                  </a:lnTo>
                  <a:lnTo>
                    <a:pt x="152" y="2870"/>
                  </a:lnTo>
                  <a:lnTo>
                    <a:pt x="155" y="2879"/>
                  </a:lnTo>
                  <a:lnTo>
                    <a:pt x="155" y="2882"/>
                  </a:lnTo>
                  <a:lnTo>
                    <a:pt x="155" y="2885"/>
                  </a:lnTo>
                  <a:lnTo>
                    <a:pt x="155" y="2888"/>
                  </a:lnTo>
                  <a:lnTo>
                    <a:pt x="156" y="2892"/>
                  </a:lnTo>
                  <a:lnTo>
                    <a:pt x="155" y="2895"/>
                  </a:lnTo>
                  <a:lnTo>
                    <a:pt x="155" y="2898"/>
                  </a:lnTo>
                  <a:lnTo>
                    <a:pt x="155" y="2901"/>
                  </a:lnTo>
                  <a:lnTo>
                    <a:pt x="153" y="2904"/>
                  </a:lnTo>
                  <a:lnTo>
                    <a:pt x="153" y="2909"/>
                  </a:lnTo>
                  <a:lnTo>
                    <a:pt x="152" y="2912"/>
                  </a:lnTo>
                  <a:lnTo>
                    <a:pt x="137" y="2943"/>
                  </a:lnTo>
                  <a:lnTo>
                    <a:pt x="132" y="2952"/>
                  </a:lnTo>
                  <a:lnTo>
                    <a:pt x="128" y="2961"/>
                  </a:lnTo>
                  <a:lnTo>
                    <a:pt x="123" y="2967"/>
                  </a:lnTo>
                  <a:lnTo>
                    <a:pt x="119" y="2973"/>
                  </a:lnTo>
                  <a:lnTo>
                    <a:pt x="119" y="2975"/>
                  </a:lnTo>
                  <a:lnTo>
                    <a:pt x="117" y="2976"/>
                  </a:lnTo>
                  <a:lnTo>
                    <a:pt x="116" y="2978"/>
                  </a:lnTo>
                  <a:lnTo>
                    <a:pt x="114" y="2979"/>
                  </a:lnTo>
                  <a:lnTo>
                    <a:pt x="108" y="2985"/>
                  </a:lnTo>
                  <a:lnTo>
                    <a:pt x="80" y="3014"/>
                  </a:lnTo>
                  <a:lnTo>
                    <a:pt x="68" y="3026"/>
                  </a:lnTo>
                  <a:lnTo>
                    <a:pt x="60" y="3033"/>
                  </a:lnTo>
                  <a:lnTo>
                    <a:pt x="54" y="3039"/>
                  </a:lnTo>
                  <a:lnTo>
                    <a:pt x="50" y="3044"/>
                  </a:lnTo>
                  <a:lnTo>
                    <a:pt x="45" y="3050"/>
                  </a:lnTo>
                  <a:lnTo>
                    <a:pt x="41" y="3056"/>
                  </a:lnTo>
                  <a:lnTo>
                    <a:pt x="36" y="3066"/>
                  </a:lnTo>
                  <a:lnTo>
                    <a:pt x="33" y="3075"/>
                  </a:lnTo>
                  <a:lnTo>
                    <a:pt x="26" y="3095"/>
                  </a:lnTo>
                  <a:lnTo>
                    <a:pt x="21" y="3108"/>
                  </a:lnTo>
                  <a:lnTo>
                    <a:pt x="20" y="3113"/>
                  </a:lnTo>
                  <a:lnTo>
                    <a:pt x="17" y="3119"/>
                  </a:lnTo>
                  <a:lnTo>
                    <a:pt x="14" y="3125"/>
                  </a:lnTo>
                  <a:lnTo>
                    <a:pt x="6" y="3140"/>
                  </a:lnTo>
                  <a:lnTo>
                    <a:pt x="6" y="3141"/>
                  </a:lnTo>
                  <a:lnTo>
                    <a:pt x="5" y="3141"/>
                  </a:lnTo>
                  <a:lnTo>
                    <a:pt x="5" y="3143"/>
                  </a:lnTo>
                  <a:lnTo>
                    <a:pt x="5" y="3144"/>
                  </a:lnTo>
                  <a:lnTo>
                    <a:pt x="5" y="3146"/>
                  </a:lnTo>
                  <a:lnTo>
                    <a:pt x="5" y="3149"/>
                  </a:lnTo>
                  <a:lnTo>
                    <a:pt x="5" y="3158"/>
                  </a:lnTo>
                  <a:lnTo>
                    <a:pt x="3" y="3170"/>
                  </a:lnTo>
                  <a:lnTo>
                    <a:pt x="2" y="3173"/>
                  </a:lnTo>
                  <a:lnTo>
                    <a:pt x="2" y="3176"/>
                  </a:lnTo>
                  <a:lnTo>
                    <a:pt x="0" y="3179"/>
                  </a:lnTo>
                  <a:lnTo>
                    <a:pt x="0" y="3182"/>
                  </a:lnTo>
                  <a:lnTo>
                    <a:pt x="0" y="3185"/>
                  </a:lnTo>
                  <a:lnTo>
                    <a:pt x="2" y="3188"/>
                  </a:lnTo>
                  <a:lnTo>
                    <a:pt x="2" y="3192"/>
                  </a:lnTo>
                  <a:lnTo>
                    <a:pt x="3" y="3201"/>
                  </a:lnTo>
                  <a:lnTo>
                    <a:pt x="5" y="3209"/>
                  </a:lnTo>
                  <a:lnTo>
                    <a:pt x="8" y="3222"/>
                  </a:lnTo>
                  <a:lnTo>
                    <a:pt x="15" y="3252"/>
                  </a:lnTo>
                  <a:lnTo>
                    <a:pt x="23" y="3281"/>
                  </a:lnTo>
                  <a:lnTo>
                    <a:pt x="36" y="3330"/>
                  </a:lnTo>
                  <a:lnTo>
                    <a:pt x="51" y="3384"/>
                  </a:lnTo>
                  <a:lnTo>
                    <a:pt x="51" y="3386"/>
                  </a:lnTo>
                  <a:lnTo>
                    <a:pt x="51" y="3387"/>
                  </a:lnTo>
                  <a:lnTo>
                    <a:pt x="51" y="3389"/>
                  </a:lnTo>
                  <a:lnTo>
                    <a:pt x="50" y="3390"/>
                  </a:lnTo>
                  <a:lnTo>
                    <a:pt x="50" y="3392"/>
                  </a:lnTo>
                  <a:lnTo>
                    <a:pt x="48" y="3392"/>
                  </a:lnTo>
                  <a:lnTo>
                    <a:pt x="48" y="3393"/>
                  </a:lnTo>
                  <a:lnTo>
                    <a:pt x="47" y="3393"/>
                  </a:lnTo>
                  <a:lnTo>
                    <a:pt x="47" y="3395"/>
                  </a:lnTo>
                  <a:lnTo>
                    <a:pt x="45" y="3395"/>
                  </a:lnTo>
                  <a:lnTo>
                    <a:pt x="30" y="3399"/>
                  </a:lnTo>
                </a:path>
              </a:pathLst>
            </a:custGeom>
            <a:noFill/>
            <a:ln w="38100">
              <a:solidFill>
                <a:srgbClr val="9955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7" name="Freeform 8"/>
            <p:cNvSpPr>
              <a:spLocks/>
            </p:cNvSpPr>
            <p:nvPr/>
          </p:nvSpPr>
          <p:spPr bwMode="auto">
            <a:xfrm>
              <a:off x="4821238" y="3678238"/>
              <a:ext cx="1322387" cy="460375"/>
            </a:xfrm>
            <a:custGeom>
              <a:avLst/>
              <a:gdLst>
                <a:gd name="T0" fmla="*/ 2147483646 w 2499"/>
                <a:gd name="T1" fmla="*/ 2147483646 h 870"/>
                <a:gd name="T2" fmla="*/ 2147483646 w 2499"/>
                <a:gd name="T3" fmla="*/ 2147483646 h 870"/>
                <a:gd name="T4" fmla="*/ 2147483646 w 2499"/>
                <a:gd name="T5" fmla="*/ 2147483646 h 870"/>
                <a:gd name="T6" fmla="*/ 2147483646 w 2499"/>
                <a:gd name="T7" fmla="*/ 2147483646 h 870"/>
                <a:gd name="T8" fmla="*/ 2147483646 w 2499"/>
                <a:gd name="T9" fmla="*/ 2147483646 h 870"/>
                <a:gd name="T10" fmla="*/ 2147483646 w 2499"/>
                <a:gd name="T11" fmla="*/ 2147483646 h 870"/>
                <a:gd name="T12" fmla="*/ 2147483646 w 2499"/>
                <a:gd name="T13" fmla="*/ 2147483646 h 870"/>
                <a:gd name="T14" fmla="*/ 2147483646 w 2499"/>
                <a:gd name="T15" fmla="*/ 2147483646 h 870"/>
                <a:gd name="T16" fmla="*/ 2147483646 w 2499"/>
                <a:gd name="T17" fmla="*/ 2147483646 h 870"/>
                <a:gd name="T18" fmla="*/ 2147483646 w 2499"/>
                <a:gd name="T19" fmla="*/ 2147483646 h 870"/>
                <a:gd name="T20" fmla="*/ 2147483646 w 2499"/>
                <a:gd name="T21" fmla="*/ 2147483646 h 870"/>
                <a:gd name="T22" fmla="*/ 2147483646 w 2499"/>
                <a:gd name="T23" fmla="*/ 2147483646 h 870"/>
                <a:gd name="T24" fmla="*/ 2147483646 w 2499"/>
                <a:gd name="T25" fmla="*/ 2147483646 h 870"/>
                <a:gd name="T26" fmla="*/ 2147483646 w 2499"/>
                <a:gd name="T27" fmla="*/ 2147483646 h 870"/>
                <a:gd name="T28" fmla="*/ 2147483646 w 2499"/>
                <a:gd name="T29" fmla="*/ 2147483646 h 870"/>
                <a:gd name="T30" fmla="*/ 2147483646 w 2499"/>
                <a:gd name="T31" fmla="*/ 2147483646 h 870"/>
                <a:gd name="T32" fmla="*/ 2147483646 w 2499"/>
                <a:gd name="T33" fmla="*/ 2147483646 h 870"/>
                <a:gd name="T34" fmla="*/ 2147483646 w 2499"/>
                <a:gd name="T35" fmla="*/ 2147483646 h 870"/>
                <a:gd name="T36" fmla="*/ 2147483646 w 2499"/>
                <a:gd name="T37" fmla="*/ 2147483646 h 870"/>
                <a:gd name="T38" fmla="*/ 2147483646 w 2499"/>
                <a:gd name="T39" fmla="*/ 2147483646 h 870"/>
                <a:gd name="T40" fmla="*/ 2147483646 w 2499"/>
                <a:gd name="T41" fmla="*/ 2147483646 h 870"/>
                <a:gd name="T42" fmla="*/ 2147483646 w 2499"/>
                <a:gd name="T43" fmla="*/ 2147483646 h 870"/>
                <a:gd name="T44" fmla="*/ 2147483646 w 2499"/>
                <a:gd name="T45" fmla="*/ 2147483646 h 870"/>
                <a:gd name="T46" fmla="*/ 2147483646 w 2499"/>
                <a:gd name="T47" fmla="*/ 2147483646 h 870"/>
                <a:gd name="T48" fmla="*/ 2147483646 w 2499"/>
                <a:gd name="T49" fmla="*/ 2147483646 h 870"/>
                <a:gd name="T50" fmla="*/ 2147483646 w 2499"/>
                <a:gd name="T51" fmla="*/ 2147483646 h 870"/>
                <a:gd name="T52" fmla="*/ 2147483646 w 2499"/>
                <a:gd name="T53" fmla="*/ 2147483646 h 870"/>
                <a:gd name="T54" fmla="*/ 2147483646 w 2499"/>
                <a:gd name="T55" fmla="*/ 2147483646 h 870"/>
                <a:gd name="T56" fmla="*/ 2147483646 w 2499"/>
                <a:gd name="T57" fmla="*/ 2147483646 h 870"/>
                <a:gd name="T58" fmla="*/ 2147483646 w 2499"/>
                <a:gd name="T59" fmla="*/ 2147483646 h 870"/>
                <a:gd name="T60" fmla="*/ 2147483646 w 2499"/>
                <a:gd name="T61" fmla="*/ 2147483646 h 870"/>
                <a:gd name="T62" fmla="*/ 2147483646 w 2499"/>
                <a:gd name="T63" fmla="*/ 2147483646 h 870"/>
                <a:gd name="T64" fmla="*/ 2147483646 w 2499"/>
                <a:gd name="T65" fmla="*/ 2147483646 h 870"/>
                <a:gd name="T66" fmla="*/ 2147483646 w 2499"/>
                <a:gd name="T67" fmla="*/ 2147483646 h 870"/>
                <a:gd name="T68" fmla="*/ 2147483646 w 2499"/>
                <a:gd name="T69" fmla="*/ 2147483646 h 870"/>
                <a:gd name="T70" fmla="*/ 2147483646 w 2499"/>
                <a:gd name="T71" fmla="*/ 2147483646 h 870"/>
                <a:gd name="T72" fmla="*/ 2147483646 w 2499"/>
                <a:gd name="T73" fmla="*/ 2147483646 h 870"/>
                <a:gd name="T74" fmla="*/ 2147483646 w 2499"/>
                <a:gd name="T75" fmla="*/ 2147483646 h 870"/>
                <a:gd name="T76" fmla="*/ 2147483646 w 2499"/>
                <a:gd name="T77" fmla="*/ 2147483646 h 870"/>
                <a:gd name="T78" fmla="*/ 2147483646 w 2499"/>
                <a:gd name="T79" fmla="*/ 2147483646 h 870"/>
                <a:gd name="T80" fmla="*/ 2147483646 w 2499"/>
                <a:gd name="T81" fmla="*/ 2147483646 h 870"/>
                <a:gd name="T82" fmla="*/ 2147483646 w 2499"/>
                <a:gd name="T83" fmla="*/ 2147483646 h 870"/>
                <a:gd name="T84" fmla="*/ 2147483646 w 2499"/>
                <a:gd name="T85" fmla="*/ 2147483646 h 870"/>
                <a:gd name="T86" fmla="*/ 2147483646 w 2499"/>
                <a:gd name="T87" fmla="*/ 2147483646 h 870"/>
                <a:gd name="T88" fmla="*/ 2147483646 w 2499"/>
                <a:gd name="T89" fmla="*/ 2147483646 h 870"/>
                <a:gd name="T90" fmla="*/ 2147483646 w 2499"/>
                <a:gd name="T91" fmla="*/ 2147483646 h 870"/>
                <a:gd name="T92" fmla="*/ 2147483646 w 2499"/>
                <a:gd name="T93" fmla="*/ 2147483646 h 870"/>
                <a:gd name="T94" fmla="*/ 2147483646 w 2499"/>
                <a:gd name="T95" fmla="*/ 2147483646 h 870"/>
                <a:gd name="T96" fmla="*/ 2147483646 w 2499"/>
                <a:gd name="T97" fmla="*/ 2147483646 h 870"/>
                <a:gd name="T98" fmla="*/ 2147483646 w 2499"/>
                <a:gd name="T99" fmla="*/ 2147483646 h 870"/>
                <a:gd name="T100" fmla="*/ 2147483646 w 2499"/>
                <a:gd name="T101" fmla="*/ 2147483646 h 870"/>
                <a:gd name="T102" fmla="*/ 2147483646 w 2499"/>
                <a:gd name="T103" fmla="*/ 2147483646 h 870"/>
                <a:gd name="T104" fmla="*/ 2147483646 w 2499"/>
                <a:gd name="T105" fmla="*/ 2147483646 h 870"/>
                <a:gd name="T106" fmla="*/ 2147483646 w 2499"/>
                <a:gd name="T107" fmla="*/ 2147483646 h 870"/>
                <a:gd name="T108" fmla="*/ 2147483646 w 2499"/>
                <a:gd name="T109" fmla="*/ 2147483646 h 870"/>
                <a:gd name="T110" fmla="*/ 2147483646 w 2499"/>
                <a:gd name="T111" fmla="*/ 2147483646 h 870"/>
                <a:gd name="T112" fmla="*/ 2147483646 w 2499"/>
                <a:gd name="T113" fmla="*/ 2147483646 h 870"/>
                <a:gd name="T114" fmla="*/ 2147483646 w 2499"/>
                <a:gd name="T115" fmla="*/ 2147483646 h 870"/>
                <a:gd name="T116" fmla="*/ 2147483646 w 2499"/>
                <a:gd name="T117" fmla="*/ 2147483646 h 870"/>
                <a:gd name="T118" fmla="*/ 2147483646 w 2499"/>
                <a:gd name="T119" fmla="*/ 2147483646 h 870"/>
                <a:gd name="T120" fmla="*/ 2147483646 w 2499"/>
                <a:gd name="T121" fmla="*/ 2147483646 h 870"/>
                <a:gd name="T122" fmla="*/ 2147483646 w 2499"/>
                <a:gd name="T123" fmla="*/ 2147483646 h 87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499"/>
                <a:gd name="T187" fmla="*/ 0 h 870"/>
                <a:gd name="T188" fmla="*/ 2499 w 2499"/>
                <a:gd name="T189" fmla="*/ 870 h 87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499" h="870">
                  <a:moveTo>
                    <a:pt x="0" y="836"/>
                  </a:moveTo>
                  <a:lnTo>
                    <a:pt x="41" y="807"/>
                  </a:lnTo>
                  <a:lnTo>
                    <a:pt x="42" y="804"/>
                  </a:lnTo>
                  <a:lnTo>
                    <a:pt x="75" y="780"/>
                  </a:lnTo>
                  <a:lnTo>
                    <a:pt x="78" y="779"/>
                  </a:lnTo>
                  <a:lnTo>
                    <a:pt x="83" y="776"/>
                  </a:lnTo>
                  <a:lnTo>
                    <a:pt x="86" y="774"/>
                  </a:lnTo>
                  <a:lnTo>
                    <a:pt x="90" y="773"/>
                  </a:lnTo>
                  <a:lnTo>
                    <a:pt x="93" y="771"/>
                  </a:lnTo>
                  <a:lnTo>
                    <a:pt x="98" y="770"/>
                  </a:lnTo>
                  <a:lnTo>
                    <a:pt x="102" y="768"/>
                  </a:lnTo>
                  <a:lnTo>
                    <a:pt x="107" y="768"/>
                  </a:lnTo>
                  <a:lnTo>
                    <a:pt x="111" y="768"/>
                  </a:lnTo>
                  <a:lnTo>
                    <a:pt x="116" y="767"/>
                  </a:lnTo>
                  <a:lnTo>
                    <a:pt x="120" y="768"/>
                  </a:lnTo>
                  <a:lnTo>
                    <a:pt x="123" y="768"/>
                  </a:lnTo>
                  <a:lnTo>
                    <a:pt x="128" y="768"/>
                  </a:lnTo>
                  <a:lnTo>
                    <a:pt x="132" y="770"/>
                  </a:lnTo>
                  <a:lnTo>
                    <a:pt x="222" y="794"/>
                  </a:lnTo>
                  <a:lnTo>
                    <a:pt x="225" y="794"/>
                  </a:lnTo>
                  <a:lnTo>
                    <a:pt x="230" y="795"/>
                  </a:lnTo>
                  <a:lnTo>
                    <a:pt x="233" y="797"/>
                  </a:lnTo>
                  <a:lnTo>
                    <a:pt x="237" y="798"/>
                  </a:lnTo>
                  <a:lnTo>
                    <a:pt x="240" y="800"/>
                  </a:lnTo>
                  <a:lnTo>
                    <a:pt x="243" y="803"/>
                  </a:lnTo>
                  <a:lnTo>
                    <a:pt x="248" y="804"/>
                  </a:lnTo>
                  <a:lnTo>
                    <a:pt x="251" y="807"/>
                  </a:lnTo>
                  <a:lnTo>
                    <a:pt x="254" y="810"/>
                  </a:lnTo>
                  <a:lnTo>
                    <a:pt x="257" y="813"/>
                  </a:lnTo>
                  <a:lnTo>
                    <a:pt x="276" y="833"/>
                  </a:lnTo>
                  <a:lnTo>
                    <a:pt x="282" y="839"/>
                  </a:lnTo>
                  <a:lnTo>
                    <a:pt x="290" y="843"/>
                  </a:lnTo>
                  <a:lnTo>
                    <a:pt x="296" y="848"/>
                  </a:lnTo>
                  <a:lnTo>
                    <a:pt x="303" y="852"/>
                  </a:lnTo>
                  <a:lnTo>
                    <a:pt x="311" y="857"/>
                  </a:lnTo>
                  <a:lnTo>
                    <a:pt x="318" y="861"/>
                  </a:lnTo>
                  <a:lnTo>
                    <a:pt x="327" y="864"/>
                  </a:lnTo>
                  <a:lnTo>
                    <a:pt x="335" y="866"/>
                  </a:lnTo>
                  <a:lnTo>
                    <a:pt x="344" y="869"/>
                  </a:lnTo>
                  <a:lnTo>
                    <a:pt x="351" y="870"/>
                  </a:lnTo>
                  <a:lnTo>
                    <a:pt x="360" y="870"/>
                  </a:lnTo>
                  <a:lnTo>
                    <a:pt x="368" y="870"/>
                  </a:lnTo>
                  <a:lnTo>
                    <a:pt x="377" y="870"/>
                  </a:lnTo>
                  <a:lnTo>
                    <a:pt x="386" y="870"/>
                  </a:lnTo>
                  <a:lnTo>
                    <a:pt x="558" y="851"/>
                  </a:lnTo>
                  <a:lnTo>
                    <a:pt x="563" y="851"/>
                  </a:lnTo>
                  <a:lnTo>
                    <a:pt x="669" y="834"/>
                  </a:lnTo>
                  <a:lnTo>
                    <a:pt x="677" y="833"/>
                  </a:lnTo>
                  <a:lnTo>
                    <a:pt x="683" y="831"/>
                  </a:lnTo>
                  <a:lnTo>
                    <a:pt x="690" y="830"/>
                  </a:lnTo>
                  <a:lnTo>
                    <a:pt x="956" y="735"/>
                  </a:lnTo>
                  <a:lnTo>
                    <a:pt x="960" y="734"/>
                  </a:lnTo>
                  <a:lnTo>
                    <a:pt x="965" y="732"/>
                  </a:lnTo>
                  <a:lnTo>
                    <a:pt x="969" y="732"/>
                  </a:lnTo>
                  <a:lnTo>
                    <a:pt x="974" y="731"/>
                  </a:lnTo>
                  <a:lnTo>
                    <a:pt x="978" y="731"/>
                  </a:lnTo>
                  <a:lnTo>
                    <a:pt x="983" y="731"/>
                  </a:lnTo>
                  <a:lnTo>
                    <a:pt x="987" y="732"/>
                  </a:lnTo>
                  <a:lnTo>
                    <a:pt x="992" y="732"/>
                  </a:lnTo>
                  <a:lnTo>
                    <a:pt x="995" y="734"/>
                  </a:lnTo>
                  <a:lnTo>
                    <a:pt x="999" y="735"/>
                  </a:lnTo>
                  <a:lnTo>
                    <a:pt x="1310" y="837"/>
                  </a:lnTo>
                  <a:lnTo>
                    <a:pt x="1317" y="840"/>
                  </a:lnTo>
                  <a:lnTo>
                    <a:pt x="1326" y="842"/>
                  </a:lnTo>
                  <a:lnTo>
                    <a:pt x="1334" y="843"/>
                  </a:lnTo>
                  <a:lnTo>
                    <a:pt x="1343" y="843"/>
                  </a:lnTo>
                  <a:lnTo>
                    <a:pt x="1350" y="845"/>
                  </a:lnTo>
                  <a:lnTo>
                    <a:pt x="1359" y="845"/>
                  </a:lnTo>
                  <a:lnTo>
                    <a:pt x="1368" y="843"/>
                  </a:lnTo>
                  <a:lnTo>
                    <a:pt x="1376" y="842"/>
                  </a:lnTo>
                  <a:lnTo>
                    <a:pt x="1385" y="840"/>
                  </a:lnTo>
                  <a:lnTo>
                    <a:pt x="1617" y="783"/>
                  </a:lnTo>
                  <a:lnTo>
                    <a:pt x="1901" y="713"/>
                  </a:lnTo>
                  <a:lnTo>
                    <a:pt x="1916" y="708"/>
                  </a:lnTo>
                  <a:lnTo>
                    <a:pt x="1929" y="704"/>
                  </a:lnTo>
                  <a:lnTo>
                    <a:pt x="1941" y="699"/>
                  </a:lnTo>
                  <a:lnTo>
                    <a:pt x="1955" y="692"/>
                  </a:lnTo>
                  <a:lnTo>
                    <a:pt x="1967" y="686"/>
                  </a:lnTo>
                  <a:lnTo>
                    <a:pt x="1979" y="677"/>
                  </a:lnTo>
                  <a:lnTo>
                    <a:pt x="2238" y="491"/>
                  </a:lnTo>
                  <a:lnTo>
                    <a:pt x="2241" y="488"/>
                  </a:lnTo>
                  <a:lnTo>
                    <a:pt x="2246" y="486"/>
                  </a:lnTo>
                  <a:lnTo>
                    <a:pt x="2249" y="485"/>
                  </a:lnTo>
                  <a:lnTo>
                    <a:pt x="2253" y="483"/>
                  </a:lnTo>
                  <a:lnTo>
                    <a:pt x="2256" y="482"/>
                  </a:lnTo>
                  <a:lnTo>
                    <a:pt x="2261" y="480"/>
                  </a:lnTo>
                  <a:lnTo>
                    <a:pt x="2265" y="479"/>
                  </a:lnTo>
                  <a:lnTo>
                    <a:pt x="2268" y="479"/>
                  </a:lnTo>
                  <a:lnTo>
                    <a:pt x="2273" y="477"/>
                  </a:lnTo>
                  <a:lnTo>
                    <a:pt x="2277" y="477"/>
                  </a:lnTo>
                  <a:lnTo>
                    <a:pt x="2282" y="477"/>
                  </a:lnTo>
                  <a:lnTo>
                    <a:pt x="2408" y="485"/>
                  </a:lnTo>
                  <a:lnTo>
                    <a:pt x="2412" y="485"/>
                  </a:lnTo>
                  <a:lnTo>
                    <a:pt x="2417" y="485"/>
                  </a:lnTo>
                  <a:lnTo>
                    <a:pt x="2421" y="485"/>
                  </a:lnTo>
                  <a:lnTo>
                    <a:pt x="2426" y="483"/>
                  </a:lnTo>
                  <a:lnTo>
                    <a:pt x="2430" y="483"/>
                  </a:lnTo>
                  <a:lnTo>
                    <a:pt x="2435" y="482"/>
                  </a:lnTo>
                  <a:lnTo>
                    <a:pt x="2438" y="480"/>
                  </a:lnTo>
                  <a:lnTo>
                    <a:pt x="2442" y="477"/>
                  </a:lnTo>
                  <a:lnTo>
                    <a:pt x="2447" y="476"/>
                  </a:lnTo>
                  <a:lnTo>
                    <a:pt x="2450" y="474"/>
                  </a:lnTo>
                  <a:lnTo>
                    <a:pt x="2453" y="471"/>
                  </a:lnTo>
                  <a:lnTo>
                    <a:pt x="2457" y="468"/>
                  </a:lnTo>
                  <a:lnTo>
                    <a:pt x="2460" y="465"/>
                  </a:lnTo>
                  <a:lnTo>
                    <a:pt x="2463" y="462"/>
                  </a:lnTo>
                  <a:lnTo>
                    <a:pt x="2466" y="459"/>
                  </a:lnTo>
                  <a:lnTo>
                    <a:pt x="2469" y="456"/>
                  </a:lnTo>
                  <a:lnTo>
                    <a:pt x="2471" y="452"/>
                  </a:lnTo>
                  <a:lnTo>
                    <a:pt x="2474" y="449"/>
                  </a:lnTo>
                  <a:lnTo>
                    <a:pt x="2475" y="444"/>
                  </a:lnTo>
                  <a:lnTo>
                    <a:pt x="2477" y="440"/>
                  </a:lnTo>
                  <a:lnTo>
                    <a:pt x="2478" y="435"/>
                  </a:lnTo>
                  <a:lnTo>
                    <a:pt x="2480" y="432"/>
                  </a:lnTo>
                  <a:lnTo>
                    <a:pt x="2481" y="428"/>
                  </a:lnTo>
                  <a:lnTo>
                    <a:pt x="2481" y="423"/>
                  </a:lnTo>
                  <a:lnTo>
                    <a:pt x="2481" y="419"/>
                  </a:lnTo>
                  <a:lnTo>
                    <a:pt x="2481" y="414"/>
                  </a:lnTo>
                  <a:lnTo>
                    <a:pt x="2480" y="146"/>
                  </a:lnTo>
                  <a:lnTo>
                    <a:pt x="2480" y="140"/>
                  </a:lnTo>
                  <a:lnTo>
                    <a:pt x="2480" y="132"/>
                  </a:lnTo>
                  <a:lnTo>
                    <a:pt x="2483" y="107"/>
                  </a:lnTo>
                  <a:lnTo>
                    <a:pt x="2490" y="53"/>
                  </a:lnTo>
                  <a:lnTo>
                    <a:pt x="2490" y="48"/>
                  </a:lnTo>
                  <a:lnTo>
                    <a:pt x="2499" y="0"/>
                  </a:lnTo>
                </a:path>
              </a:pathLst>
            </a:custGeom>
            <a:noFill/>
            <a:ln w="38100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8" name="Freeform 6"/>
            <p:cNvSpPr>
              <a:spLocks/>
            </p:cNvSpPr>
            <p:nvPr/>
          </p:nvSpPr>
          <p:spPr bwMode="auto">
            <a:xfrm>
              <a:off x="4749800" y="2081213"/>
              <a:ext cx="898525" cy="360362"/>
            </a:xfrm>
            <a:custGeom>
              <a:avLst/>
              <a:gdLst>
                <a:gd name="T0" fmla="*/ 2147483646 w 1699"/>
                <a:gd name="T1" fmla="*/ 2147483646 h 681"/>
                <a:gd name="T2" fmla="*/ 2147483646 w 1699"/>
                <a:gd name="T3" fmla="*/ 2147483646 h 681"/>
                <a:gd name="T4" fmla="*/ 2147483646 w 1699"/>
                <a:gd name="T5" fmla="*/ 2147483646 h 681"/>
                <a:gd name="T6" fmla="*/ 2147483646 w 1699"/>
                <a:gd name="T7" fmla="*/ 2147483646 h 681"/>
                <a:gd name="T8" fmla="*/ 2147483646 w 1699"/>
                <a:gd name="T9" fmla="*/ 2147483646 h 681"/>
                <a:gd name="T10" fmla="*/ 2147483646 w 1699"/>
                <a:gd name="T11" fmla="*/ 2147483646 h 681"/>
                <a:gd name="T12" fmla="*/ 2147483646 w 1699"/>
                <a:gd name="T13" fmla="*/ 2147483646 h 681"/>
                <a:gd name="T14" fmla="*/ 2147483646 w 1699"/>
                <a:gd name="T15" fmla="*/ 2147483646 h 681"/>
                <a:gd name="T16" fmla="*/ 2147483646 w 1699"/>
                <a:gd name="T17" fmla="*/ 2147483646 h 681"/>
                <a:gd name="T18" fmla="*/ 2147483646 w 1699"/>
                <a:gd name="T19" fmla="*/ 2147483646 h 681"/>
                <a:gd name="T20" fmla="*/ 2147483646 w 1699"/>
                <a:gd name="T21" fmla="*/ 2147483646 h 681"/>
                <a:gd name="T22" fmla="*/ 2147483646 w 1699"/>
                <a:gd name="T23" fmla="*/ 2147483646 h 681"/>
                <a:gd name="T24" fmla="*/ 2147483646 w 1699"/>
                <a:gd name="T25" fmla="*/ 2147483646 h 681"/>
                <a:gd name="T26" fmla="*/ 2147483646 w 1699"/>
                <a:gd name="T27" fmla="*/ 2147483646 h 681"/>
                <a:gd name="T28" fmla="*/ 2147483646 w 1699"/>
                <a:gd name="T29" fmla="*/ 2147483646 h 681"/>
                <a:gd name="T30" fmla="*/ 2147483646 w 1699"/>
                <a:gd name="T31" fmla="*/ 2147483646 h 681"/>
                <a:gd name="T32" fmla="*/ 2147483646 w 1699"/>
                <a:gd name="T33" fmla="*/ 2147483646 h 681"/>
                <a:gd name="T34" fmla="*/ 2147483646 w 1699"/>
                <a:gd name="T35" fmla="*/ 2147483646 h 681"/>
                <a:gd name="T36" fmla="*/ 2147483646 w 1699"/>
                <a:gd name="T37" fmla="*/ 2147483646 h 681"/>
                <a:gd name="T38" fmla="*/ 2147483646 w 1699"/>
                <a:gd name="T39" fmla="*/ 2147483646 h 681"/>
                <a:gd name="T40" fmla="*/ 2147483646 w 1699"/>
                <a:gd name="T41" fmla="*/ 0 h 681"/>
                <a:gd name="T42" fmla="*/ 2147483646 w 1699"/>
                <a:gd name="T43" fmla="*/ 2147483646 h 681"/>
                <a:gd name="T44" fmla="*/ 2147483646 w 1699"/>
                <a:gd name="T45" fmla="*/ 2147483646 h 681"/>
                <a:gd name="T46" fmla="*/ 2147483646 w 1699"/>
                <a:gd name="T47" fmla="*/ 2147483646 h 681"/>
                <a:gd name="T48" fmla="*/ 2147483646 w 1699"/>
                <a:gd name="T49" fmla="*/ 2147483646 h 681"/>
                <a:gd name="T50" fmla="*/ 2147483646 w 1699"/>
                <a:gd name="T51" fmla="*/ 2147483646 h 681"/>
                <a:gd name="T52" fmla="*/ 2147483646 w 1699"/>
                <a:gd name="T53" fmla="*/ 2147483646 h 681"/>
                <a:gd name="T54" fmla="*/ 2147483646 w 1699"/>
                <a:gd name="T55" fmla="*/ 2147483646 h 681"/>
                <a:gd name="T56" fmla="*/ 2147483646 w 1699"/>
                <a:gd name="T57" fmla="*/ 2147483646 h 681"/>
                <a:gd name="T58" fmla="*/ 2147483646 w 1699"/>
                <a:gd name="T59" fmla="*/ 2147483646 h 681"/>
                <a:gd name="T60" fmla="*/ 2147483646 w 1699"/>
                <a:gd name="T61" fmla="*/ 2147483646 h 681"/>
                <a:gd name="T62" fmla="*/ 2147483646 w 1699"/>
                <a:gd name="T63" fmla="*/ 2147483646 h 681"/>
                <a:gd name="T64" fmla="*/ 2147483646 w 1699"/>
                <a:gd name="T65" fmla="*/ 2147483646 h 681"/>
                <a:gd name="T66" fmla="*/ 2147483646 w 1699"/>
                <a:gd name="T67" fmla="*/ 2147483646 h 681"/>
                <a:gd name="T68" fmla="*/ 2147483646 w 1699"/>
                <a:gd name="T69" fmla="*/ 2147483646 h 681"/>
                <a:gd name="T70" fmla="*/ 2147483646 w 1699"/>
                <a:gd name="T71" fmla="*/ 2147483646 h 681"/>
                <a:gd name="T72" fmla="*/ 2147483646 w 1699"/>
                <a:gd name="T73" fmla="*/ 2147483646 h 681"/>
                <a:gd name="T74" fmla="*/ 2147483646 w 1699"/>
                <a:gd name="T75" fmla="*/ 2147483646 h 681"/>
                <a:gd name="T76" fmla="*/ 2147483646 w 1699"/>
                <a:gd name="T77" fmla="*/ 2147483646 h 681"/>
                <a:gd name="T78" fmla="*/ 2147483646 w 1699"/>
                <a:gd name="T79" fmla="*/ 2147483646 h 681"/>
                <a:gd name="T80" fmla="*/ 2147483646 w 1699"/>
                <a:gd name="T81" fmla="*/ 2147483646 h 681"/>
                <a:gd name="T82" fmla="*/ 2147483646 w 1699"/>
                <a:gd name="T83" fmla="*/ 2147483646 h 681"/>
                <a:gd name="T84" fmla="*/ 2147483646 w 1699"/>
                <a:gd name="T85" fmla="*/ 2147483646 h 681"/>
                <a:gd name="T86" fmla="*/ 2147483646 w 1699"/>
                <a:gd name="T87" fmla="*/ 2147483646 h 681"/>
                <a:gd name="T88" fmla="*/ 2147483646 w 1699"/>
                <a:gd name="T89" fmla="*/ 2147483646 h 681"/>
                <a:gd name="T90" fmla="*/ 2147483646 w 1699"/>
                <a:gd name="T91" fmla="*/ 2147483646 h 681"/>
                <a:gd name="T92" fmla="*/ 2147483646 w 1699"/>
                <a:gd name="T93" fmla="*/ 2147483646 h 681"/>
                <a:gd name="T94" fmla="*/ 2147483646 w 1699"/>
                <a:gd name="T95" fmla="*/ 2147483646 h 681"/>
                <a:gd name="T96" fmla="*/ 2147483646 w 1699"/>
                <a:gd name="T97" fmla="*/ 2147483646 h 681"/>
                <a:gd name="T98" fmla="*/ 2147483646 w 1699"/>
                <a:gd name="T99" fmla="*/ 2147483646 h 681"/>
                <a:gd name="T100" fmla="*/ 2147483646 w 1699"/>
                <a:gd name="T101" fmla="*/ 2147483646 h 681"/>
                <a:gd name="T102" fmla="*/ 2147483646 w 1699"/>
                <a:gd name="T103" fmla="*/ 2147483646 h 681"/>
                <a:gd name="T104" fmla="*/ 2147483646 w 1699"/>
                <a:gd name="T105" fmla="*/ 2147483646 h 681"/>
                <a:gd name="T106" fmla="*/ 2147483646 w 1699"/>
                <a:gd name="T107" fmla="*/ 2147483646 h 68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699"/>
                <a:gd name="T163" fmla="*/ 0 h 681"/>
                <a:gd name="T164" fmla="*/ 1699 w 1699"/>
                <a:gd name="T165" fmla="*/ 681 h 68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699" h="681">
                  <a:moveTo>
                    <a:pt x="0" y="417"/>
                  </a:moveTo>
                  <a:lnTo>
                    <a:pt x="1" y="418"/>
                  </a:lnTo>
                  <a:lnTo>
                    <a:pt x="3" y="418"/>
                  </a:lnTo>
                  <a:lnTo>
                    <a:pt x="3" y="420"/>
                  </a:lnTo>
                  <a:lnTo>
                    <a:pt x="4" y="420"/>
                  </a:lnTo>
                  <a:lnTo>
                    <a:pt x="6" y="420"/>
                  </a:lnTo>
                  <a:lnTo>
                    <a:pt x="7" y="420"/>
                  </a:lnTo>
                  <a:lnTo>
                    <a:pt x="9" y="418"/>
                  </a:lnTo>
                  <a:lnTo>
                    <a:pt x="10" y="418"/>
                  </a:lnTo>
                  <a:lnTo>
                    <a:pt x="52" y="390"/>
                  </a:lnTo>
                  <a:lnTo>
                    <a:pt x="58" y="387"/>
                  </a:lnTo>
                  <a:lnTo>
                    <a:pt x="63" y="382"/>
                  </a:lnTo>
                  <a:lnTo>
                    <a:pt x="139" y="319"/>
                  </a:lnTo>
                  <a:lnTo>
                    <a:pt x="144" y="315"/>
                  </a:lnTo>
                  <a:lnTo>
                    <a:pt x="150" y="310"/>
                  </a:lnTo>
                  <a:lnTo>
                    <a:pt x="156" y="307"/>
                  </a:lnTo>
                  <a:lnTo>
                    <a:pt x="163" y="303"/>
                  </a:lnTo>
                  <a:lnTo>
                    <a:pt x="169" y="301"/>
                  </a:lnTo>
                  <a:lnTo>
                    <a:pt x="214" y="283"/>
                  </a:lnTo>
                  <a:lnTo>
                    <a:pt x="216" y="282"/>
                  </a:lnTo>
                  <a:lnTo>
                    <a:pt x="219" y="280"/>
                  </a:lnTo>
                  <a:lnTo>
                    <a:pt x="222" y="280"/>
                  </a:lnTo>
                  <a:lnTo>
                    <a:pt x="225" y="280"/>
                  </a:lnTo>
                  <a:lnTo>
                    <a:pt x="259" y="274"/>
                  </a:lnTo>
                  <a:lnTo>
                    <a:pt x="262" y="274"/>
                  </a:lnTo>
                  <a:lnTo>
                    <a:pt x="267" y="273"/>
                  </a:lnTo>
                  <a:lnTo>
                    <a:pt x="270" y="271"/>
                  </a:lnTo>
                  <a:lnTo>
                    <a:pt x="274" y="270"/>
                  </a:lnTo>
                  <a:lnTo>
                    <a:pt x="277" y="268"/>
                  </a:lnTo>
                  <a:lnTo>
                    <a:pt x="307" y="252"/>
                  </a:lnTo>
                  <a:lnTo>
                    <a:pt x="310" y="250"/>
                  </a:lnTo>
                  <a:lnTo>
                    <a:pt x="313" y="249"/>
                  </a:lnTo>
                  <a:lnTo>
                    <a:pt x="316" y="249"/>
                  </a:lnTo>
                  <a:lnTo>
                    <a:pt x="318" y="247"/>
                  </a:lnTo>
                  <a:lnTo>
                    <a:pt x="321" y="247"/>
                  </a:lnTo>
                  <a:lnTo>
                    <a:pt x="324" y="247"/>
                  </a:lnTo>
                  <a:lnTo>
                    <a:pt x="327" y="246"/>
                  </a:lnTo>
                  <a:lnTo>
                    <a:pt x="330" y="246"/>
                  </a:lnTo>
                  <a:lnTo>
                    <a:pt x="364" y="246"/>
                  </a:lnTo>
                  <a:lnTo>
                    <a:pt x="367" y="246"/>
                  </a:lnTo>
                  <a:lnTo>
                    <a:pt x="370" y="246"/>
                  </a:lnTo>
                  <a:lnTo>
                    <a:pt x="372" y="246"/>
                  </a:lnTo>
                  <a:lnTo>
                    <a:pt x="375" y="246"/>
                  </a:lnTo>
                  <a:lnTo>
                    <a:pt x="378" y="244"/>
                  </a:lnTo>
                  <a:lnTo>
                    <a:pt x="379" y="244"/>
                  </a:lnTo>
                  <a:lnTo>
                    <a:pt x="382" y="243"/>
                  </a:lnTo>
                  <a:lnTo>
                    <a:pt x="420" y="226"/>
                  </a:lnTo>
                  <a:lnTo>
                    <a:pt x="421" y="225"/>
                  </a:lnTo>
                  <a:lnTo>
                    <a:pt x="423" y="225"/>
                  </a:lnTo>
                  <a:lnTo>
                    <a:pt x="424" y="225"/>
                  </a:lnTo>
                  <a:lnTo>
                    <a:pt x="426" y="225"/>
                  </a:lnTo>
                  <a:lnTo>
                    <a:pt x="427" y="223"/>
                  </a:lnTo>
                  <a:lnTo>
                    <a:pt x="429" y="223"/>
                  </a:lnTo>
                  <a:lnTo>
                    <a:pt x="430" y="225"/>
                  </a:lnTo>
                  <a:lnTo>
                    <a:pt x="432" y="225"/>
                  </a:lnTo>
                  <a:lnTo>
                    <a:pt x="433" y="225"/>
                  </a:lnTo>
                  <a:lnTo>
                    <a:pt x="435" y="225"/>
                  </a:lnTo>
                  <a:lnTo>
                    <a:pt x="436" y="225"/>
                  </a:lnTo>
                  <a:lnTo>
                    <a:pt x="438" y="226"/>
                  </a:lnTo>
                  <a:lnTo>
                    <a:pt x="466" y="238"/>
                  </a:lnTo>
                  <a:lnTo>
                    <a:pt x="469" y="238"/>
                  </a:lnTo>
                  <a:lnTo>
                    <a:pt x="472" y="240"/>
                  </a:lnTo>
                  <a:lnTo>
                    <a:pt x="475" y="241"/>
                  </a:lnTo>
                  <a:lnTo>
                    <a:pt x="480" y="241"/>
                  </a:lnTo>
                  <a:lnTo>
                    <a:pt x="483" y="241"/>
                  </a:lnTo>
                  <a:lnTo>
                    <a:pt x="546" y="247"/>
                  </a:lnTo>
                  <a:lnTo>
                    <a:pt x="553" y="247"/>
                  </a:lnTo>
                  <a:lnTo>
                    <a:pt x="559" y="247"/>
                  </a:lnTo>
                  <a:lnTo>
                    <a:pt x="567" y="247"/>
                  </a:lnTo>
                  <a:lnTo>
                    <a:pt x="574" y="246"/>
                  </a:lnTo>
                  <a:lnTo>
                    <a:pt x="582" y="244"/>
                  </a:lnTo>
                  <a:lnTo>
                    <a:pt x="588" y="244"/>
                  </a:lnTo>
                  <a:lnTo>
                    <a:pt x="618" y="240"/>
                  </a:lnTo>
                  <a:lnTo>
                    <a:pt x="621" y="240"/>
                  </a:lnTo>
                  <a:lnTo>
                    <a:pt x="624" y="238"/>
                  </a:lnTo>
                  <a:lnTo>
                    <a:pt x="628" y="237"/>
                  </a:lnTo>
                  <a:lnTo>
                    <a:pt x="631" y="235"/>
                  </a:lnTo>
                  <a:lnTo>
                    <a:pt x="651" y="226"/>
                  </a:lnTo>
                  <a:lnTo>
                    <a:pt x="678" y="210"/>
                  </a:lnTo>
                  <a:lnTo>
                    <a:pt x="679" y="208"/>
                  </a:lnTo>
                  <a:lnTo>
                    <a:pt x="681" y="207"/>
                  </a:lnTo>
                  <a:lnTo>
                    <a:pt x="682" y="205"/>
                  </a:lnTo>
                  <a:lnTo>
                    <a:pt x="684" y="204"/>
                  </a:lnTo>
                  <a:lnTo>
                    <a:pt x="684" y="202"/>
                  </a:lnTo>
                  <a:lnTo>
                    <a:pt x="685" y="202"/>
                  </a:lnTo>
                  <a:lnTo>
                    <a:pt x="685" y="201"/>
                  </a:lnTo>
                  <a:lnTo>
                    <a:pt x="685" y="199"/>
                  </a:lnTo>
                  <a:lnTo>
                    <a:pt x="685" y="198"/>
                  </a:lnTo>
                  <a:lnTo>
                    <a:pt x="687" y="196"/>
                  </a:lnTo>
                  <a:lnTo>
                    <a:pt x="687" y="169"/>
                  </a:lnTo>
                  <a:lnTo>
                    <a:pt x="687" y="168"/>
                  </a:lnTo>
                  <a:lnTo>
                    <a:pt x="687" y="166"/>
                  </a:lnTo>
                  <a:lnTo>
                    <a:pt x="688" y="165"/>
                  </a:lnTo>
                  <a:lnTo>
                    <a:pt x="688" y="163"/>
                  </a:lnTo>
                  <a:lnTo>
                    <a:pt x="706" y="115"/>
                  </a:lnTo>
                  <a:lnTo>
                    <a:pt x="706" y="114"/>
                  </a:lnTo>
                  <a:lnTo>
                    <a:pt x="708" y="112"/>
                  </a:lnTo>
                  <a:lnTo>
                    <a:pt x="708" y="111"/>
                  </a:lnTo>
                  <a:lnTo>
                    <a:pt x="709" y="109"/>
                  </a:lnTo>
                  <a:lnTo>
                    <a:pt x="711" y="108"/>
                  </a:lnTo>
                  <a:lnTo>
                    <a:pt x="712" y="106"/>
                  </a:lnTo>
                  <a:lnTo>
                    <a:pt x="714" y="106"/>
                  </a:lnTo>
                  <a:lnTo>
                    <a:pt x="714" y="105"/>
                  </a:lnTo>
                  <a:lnTo>
                    <a:pt x="715" y="105"/>
                  </a:lnTo>
                  <a:lnTo>
                    <a:pt x="726" y="99"/>
                  </a:lnTo>
                  <a:lnTo>
                    <a:pt x="736" y="91"/>
                  </a:lnTo>
                  <a:lnTo>
                    <a:pt x="738" y="90"/>
                  </a:lnTo>
                  <a:lnTo>
                    <a:pt x="738" y="88"/>
                  </a:lnTo>
                  <a:lnTo>
                    <a:pt x="739" y="88"/>
                  </a:lnTo>
                  <a:lnTo>
                    <a:pt x="741" y="87"/>
                  </a:lnTo>
                  <a:lnTo>
                    <a:pt x="742" y="85"/>
                  </a:lnTo>
                  <a:lnTo>
                    <a:pt x="742" y="84"/>
                  </a:lnTo>
                  <a:lnTo>
                    <a:pt x="744" y="82"/>
                  </a:lnTo>
                  <a:lnTo>
                    <a:pt x="745" y="81"/>
                  </a:lnTo>
                  <a:lnTo>
                    <a:pt x="781" y="7"/>
                  </a:lnTo>
                  <a:lnTo>
                    <a:pt x="781" y="6"/>
                  </a:lnTo>
                  <a:lnTo>
                    <a:pt x="783" y="6"/>
                  </a:lnTo>
                  <a:lnTo>
                    <a:pt x="783" y="4"/>
                  </a:lnTo>
                  <a:lnTo>
                    <a:pt x="784" y="3"/>
                  </a:lnTo>
                  <a:lnTo>
                    <a:pt x="786" y="3"/>
                  </a:lnTo>
                  <a:lnTo>
                    <a:pt x="786" y="1"/>
                  </a:lnTo>
                  <a:lnTo>
                    <a:pt x="787" y="1"/>
                  </a:lnTo>
                  <a:lnTo>
                    <a:pt x="789" y="0"/>
                  </a:lnTo>
                  <a:lnTo>
                    <a:pt x="790" y="0"/>
                  </a:lnTo>
                  <a:lnTo>
                    <a:pt x="792" y="0"/>
                  </a:lnTo>
                  <a:lnTo>
                    <a:pt x="793" y="0"/>
                  </a:lnTo>
                  <a:lnTo>
                    <a:pt x="795" y="0"/>
                  </a:lnTo>
                  <a:lnTo>
                    <a:pt x="796" y="0"/>
                  </a:lnTo>
                  <a:lnTo>
                    <a:pt x="798" y="0"/>
                  </a:lnTo>
                  <a:lnTo>
                    <a:pt x="798" y="1"/>
                  </a:lnTo>
                  <a:lnTo>
                    <a:pt x="799" y="1"/>
                  </a:lnTo>
                  <a:lnTo>
                    <a:pt x="801" y="1"/>
                  </a:lnTo>
                  <a:lnTo>
                    <a:pt x="801" y="3"/>
                  </a:lnTo>
                  <a:lnTo>
                    <a:pt x="802" y="3"/>
                  </a:lnTo>
                  <a:lnTo>
                    <a:pt x="804" y="4"/>
                  </a:lnTo>
                  <a:lnTo>
                    <a:pt x="811" y="12"/>
                  </a:lnTo>
                  <a:lnTo>
                    <a:pt x="813" y="13"/>
                  </a:lnTo>
                  <a:lnTo>
                    <a:pt x="814" y="15"/>
                  </a:lnTo>
                  <a:lnTo>
                    <a:pt x="816" y="15"/>
                  </a:lnTo>
                  <a:lnTo>
                    <a:pt x="816" y="16"/>
                  </a:lnTo>
                  <a:lnTo>
                    <a:pt x="817" y="16"/>
                  </a:lnTo>
                  <a:lnTo>
                    <a:pt x="819" y="16"/>
                  </a:lnTo>
                  <a:lnTo>
                    <a:pt x="820" y="16"/>
                  </a:lnTo>
                  <a:lnTo>
                    <a:pt x="822" y="16"/>
                  </a:lnTo>
                  <a:lnTo>
                    <a:pt x="858" y="16"/>
                  </a:lnTo>
                  <a:lnTo>
                    <a:pt x="924" y="12"/>
                  </a:lnTo>
                  <a:lnTo>
                    <a:pt x="925" y="12"/>
                  </a:lnTo>
                  <a:lnTo>
                    <a:pt x="927" y="12"/>
                  </a:lnTo>
                  <a:lnTo>
                    <a:pt x="928" y="12"/>
                  </a:lnTo>
                  <a:lnTo>
                    <a:pt x="930" y="12"/>
                  </a:lnTo>
                  <a:lnTo>
                    <a:pt x="967" y="31"/>
                  </a:lnTo>
                  <a:lnTo>
                    <a:pt x="969" y="33"/>
                  </a:lnTo>
                  <a:lnTo>
                    <a:pt x="970" y="33"/>
                  </a:lnTo>
                  <a:lnTo>
                    <a:pt x="972" y="34"/>
                  </a:lnTo>
                  <a:lnTo>
                    <a:pt x="973" y="34"/>
                  </a:lnTo>
                  <a:lnTo>
                    <a:pt x="975" y="34"/>
                  </a:lnTo>
                  <a:lnTo>
                    <a:pt x="976" y="34"/>
                  </a:lnTo>
                  <a:lnTo>
                    <a:pt x="978" y="34"/>
                  </a:lnTo>
                  <a:lnTo>
                    <a:pt x="1003" y="30"/>
                  </a:lnTo>
                  <a:lnTo>
                    <a:pt x="1005" y="30"/>
                  </a:lnTo>
                  <a:lnTo>
                    <a:pt x="1006" y="30"/>
                  </a:lnTo>
                  <a:lnTo>
                    <a:pt x="1008" y="30"/>
                  </a:lnTo>
                  <a:lnTo>
                    <a:pt x="1009" y="30"/>
                  </a:lnTo>
                  <a:lnTo>
                    <a:pt x="1032" y="39"/>
                  </a:lnTo>
                  <a:lnTo>
                    <a:pt x="1033" y="39"/>
                  </a:lnTo>
                  <a:lnTo>
                    <a:pt x="1035" y="39"/>
                  </a:lnTo>
                  <a:lnTo>
                    <a:pt x="1036" y="40"/>
                  </a:lnTo>
                  <a:lnTo>
                    <a:pt x="1038" y="40"/>
                  </a:lnTo>
                  <a:lnTo>
                    <a:pt x="1039" y="40"/>
                  </a:lnTo>
                  <a:lnTo>
                    <a:pt x="1138" y="31"/>
                  </a:lnTo>
                  <a:lnTo>
                    <a:pt x="1140" y="31"/>
                  </a:lnTo>
                  <a:lnTo>
                    <a:pt x="1141" y="31"/>
                  </a:lnTo>
                  <a:lnTo>
                    <a:pt x="1143" y="31"/>
                  </a:lnTo>
                  <a:lnTo>
                    <a:pt x="1143" y="33"/>
                  </a:lnTo>
                  <a:lnTo>
                    <a:pt x="1144" y="33"/>
                  </a:lnTo>
                  <a:lnTo>
                    <a:pt x="1146" y="33"/>
                  </a:lnTo>
                  <a:lnTo>
                    <a:pt x="1147" y="34"/>
                  </a:lnTo>
                  <a:lnTo>
                    <a:pt x="1164" y="42"/>
                  </a:lnTo>
                  <a:lnTo>
                    <a:pt x="1165" y="43"/>
                  </a:lnTo>
                  <a:lnTo>
                    <a:pt x="1168" y="45"/>
                  </a:lnTo>
                  <a:lnTo>
                    <a:pt x="1170" y="45"/>
                  </a:lnTo>
                  <a:lnTo>
                    <a:pt x="1171" y="46"/>
                  </a:lnTo>
                  <a:lnTo>
                    <a:pt x="1215" y="87"/>
                  </a:lnTo>
                  <a:lnTo>
                    <a:pt x="1216" y="88"/>
                  </a:lnTo>
                  <a:lnTo>
                    <a:pt x="1218" y="90"/>
                  </a:lnTo>
                  <a:lnTo>
                    <a:pt x="1219" y="91"/>
                  </a:lnTo>
                  <a:lnTo>
                    <a:pt x="1221" y="93"/>
                  </a:lnTo>
                  <a:lnTo>
                    <a:pt x="1221" y="94"/>
                  </a:lnTo>
                  <a:lnTo>
                    <a:pt x="1222" y="96"/>
                  </a:lnTo>
                  <a:lnTo>
                    <a:pt x="1248" y="147"/>
                  </a:lnTo>
                  <a:lnTo>
                    <a:pt x="1249" y="150"/>
                  </a:lnTo>
                  <a:lnTo>
                    <a:pt x="1251" y="151"/>
                  </a:lnTo>
                  <a:lnTo>
                    <a:pt x="1252" y="153"/>
                  </a:lnTo>
                  <a:lnTo>
                    <a:pt x="1254" y="154"/>
                  </a:lnTo>
                  <a:lnTo>
                    <a:pt x="1263" y="165"/>
                  </a:lnTo>
                  <a:lnTo>
                    <a:pt x="1266" y="169"/>
                  </a:lnTo>
                  <a:lnTo>
                    <a:pt x="1270" y="174"/>
                  </a:lnTo>
                  <a:lnTo>
                    <a:pt x="1273" y="178"/>
                  </a:lnTo>
                  <a:lnTo>
                    <a:pt x="1281" y="193"/>
                  </a:lnTo>
                  <a:lnTo>
                    <a:pt x="1282" y="193"/>
                  </a:lnTo>
                  <a:lnTo>
                    <a:pt x="1282" y="195"/>
                  </a:lnTo>
                  <a:lnTo>
                    <a:pt x="1284" y="196"/>
                  </a:lnTo>
                  <a:lnTo>
                    <a:pt x="1285" y="196"/>
                  </a:lnTo>
                  <a:lnTo>
                    <a:pt x="1285" y="198"/>
                  </a:lnTo>
                  <a:lnTo>
                    <a:pt x="1287" y="198"/>
                  </a:lnTo>
                  <a:lnTo>
                    <a:pt x="1288" y="198"/>
                  </a:lnTo>
                  <a:lnTo>
                    <a:pt x="1290" y="198"/>
                  </a:lnTo>
                  <a:lnTo>
                    <a:pt x="1291" y="198"/>
                  </a:lnTo>
                  <a:lnTo>
                    <a:pt x="1296" y="198"/>
                  </a:lnTo>
                  <a:lnTo>
                    <a:pt x="1299" y="198"/>
                  </a:lnTo>
                  <a:lnTo>
                    <a:pt x="1300" y="198"/>
                  </a:lnTo>
                  <a:lnTo>
                    <a:pt x="1302" y="198"/>
                  </a:lnTo>
                  <a:lnTo>
                    <a:pt x="1303" y="198"/>
                  </a:lnTo>
                  <a:lnTo>
                    <a:pt x="1305" y="196"/>
                  </a:lnTo>
                  <a:lnTo>
                    <a:pt x="1306" y="196"/>
                  </a:lnTo>
                  <a:lnTo>
                    <a:pt x="1308" y="196"/>
                  </a:lnTo>
                  <a:lnTo>
                    <a:pt x="1309" y="195"/>
                  </a:lnTo>
                  <a:lnTo>
                    <a:pt x="1311" y="195"/>
                  </a:lnTo>
                  <a:lnTo>
                    <a:pt x="1312" y="195"/>
                  </a:lnTo>
                  <a:lnTo>
                    <a:pt x="1314" y="195"/>
                  </a:lnTo>
                  <a:lnTo>
                    <a:pt x="1315" y="195"/>
                  </a:lnTo>
                  <a:lnTo>
                    <a:pt x="1317" y="195"/>
                  </a:lnTo>
                  <a:lnTo>
                    <a:pt x="1318" y="195"/>
                  </a:lnTo>
                  <a:lnTo>
                    <a:pt x="1335" y="198"/>
                  </a:lnTo>
                  <a:lnTo>
                    <a:pt x="1350" y="199"/>
                  </a:lnTo>
                  <a:lnTo>
                    <a:pt x="1356" y="199"/>
                  </a:lnTo>
                  <a:lnTo>
                    <a:pt x="1360" y="201"/>
                  </a:lnTo>
                  <a:lnTo>
                    <a:pt x="1366" y="201"/>
                  </a:lnTo>
                  <a:lnTo>
                    <a:pt x="1371" y="202"/>
                  </a:lnTo>
                  <a:lnTo>
                    <a:pt x="1380" y="205"/>
                  </a:lnTo>
                  <a:lnTo>
                    <a:pt x="1384" y="207"/>
                  </a:lnTo>
                  <a:lnTo>
                    <a:pt x="1389" y="208"/>
                  </a:lnTo>
                  <a:lnTo>
                    <a:pt x="1392" y="208"/>
                  </a:lnTo>
                  <a:lnTo>
                    <a:pt x="1396" y="210"/>
                  </a:lnTo>
                  <a:lnTo>
                    <a:pt x="1411" y="211"/>
                  </a:lnTo>
                  <a:lnTo>
                    <a:pt x="1416" y="211"/>
                  </a:lnTo>
                  <a:lnTo>
                    <a:pt x="1420" y="213"/>
                  </a:lnTo>
                  <a:lnTo>
                    <a:pt x="1423" y="213"/>
                  </a:lnTo>
                  <a:lnTo>
                    <a:pt x="1498" y="235"/>
                  </a:lnTo>
                  <a:lnTo>
                    <a:pt x="1503" y="237"/>
                  </a:lnTo>
                  <a:lnTo>
                    <a:pt x="1507" y="237"/>
                  </a:lnTo>
                  <a:lnTo>
                    <a:pt x="1513" y="238"/>
                  </a:lnTo>
                  <a:lnTo>
                    <a:pt x="1546" y="241"/>
                  </a:lnTo>
                  <a:lnTo>
                    <a:pt x="1551" y="241"/>
                  </a:lnTo>
                  <a:lnTo>
                    <a:pt x="1575" y="246"/>
                  </a:lnTo>
                  <a:lnTo>
                    <a:pt x="1576" y="246"/>
                  </a:lnTo>
                  <a:lnTo>
                    <a:pt x="1579" y="246"/>
                  </a:lnTo>
                  <a:lnTo>
                    <a:pt x="1581" y="246"/>
                  </a:lnTo>
                  <a:lnTo>
                    <a:pt x="1584" y="246"/>
                  </a:lnTo>
                  <a:lnTo>
                    <a:pt x="1587" y="246"/>
                  </a:lnTo>
                  <a:lnTo>
                    <a:pt x="1588" y="246"/>
                  </a:lnTo>
                  <a:lnTo>
                    <a:pt x="1591" y="244"/>
                  </a:lnTo>
                  <a:lnTo>
                    <a:pt x="1599" y="243"/>
                  </a:lnTo>
                  <a:lnTo>
                    <a:pt x="1602" y="241"/>
                  </a:lnTo>
                  <a:lnTo>
                    <a:pt x="1606" y="241"/>
                  </a:lnTo>
                  <a:lnTo>
                    <a:pt x="1611" y="240"/>
                  </a:lnTo>
                  <a:lnTo>
                    <a:pt x="1615" y="240"/>
                  </a:lnTo>
                  <a:lnTo>
                    <a:pt x="1618" y="240"/>
                  </a:lnTo>
                  <a:lnTo>
                    <a:pt x="1642" y="241"/>
                  </a:lnTo>
                  <a:lnTo>
                    <a:pt x="1644" y="241"/>
                  </a:lnTo>
                  <a:lnTo>
                    <a:pt x="1645" y="241"/>
                  </a:lnTo>
                  <a:lnTo>
                    <a:pt x="1645" y="243"/>
                  </a:lnTo>
                  <a:lnTo>
                    <a:pt x="1647" y="243"/>
                  </a:lnTo>
                  <a:lnTo>
                    <a:pt x="1648" y="243"/>
                  </a:lnTo>
                  <a:lnTo>
                    <a:pt x="1648" y="244"/>
                  </a:lnTo>
                  <a:lnTo>
                    <a:pt x="1651" y="249"/>
                  </a:lnTo>
                  <a:lnTo>
                    <a:pt x="1654" y="255"/>
                  </a:lnTo>
                  <a:lnTo>
                    <a:pt x="1657" y="259"/>
                  </a:lnTo>
                  <a:lnTo>
                    <a:pt x="1660" y="264"/>
                  </a:lnTo>
                  <a:lnTo>
                    <a:pt x="1665" y="268"/>
                  </a:lnTo>
                  <a:lnTo>
                    <a:pt x="1669" y="273"/>
                  </a:lnTo>
                  <a:lnTo>
                    <a:pt x="1674" y="277"/>
                  </a:lnTo>
                  <a:lnTo>
                    <a:pt x="1678" y="280"/>
                  </a:lnTo>
                  <a:lnTo>
                    <a:pt x="1687" y="288"/>
                  </a:lnTo>
                  <a:lnTo>
                    <a:pt x="1695" y="294"/>
                  </a:lnTo>
                  <a:lnTo>
                    <a:pt x="1696" y="294"/>
                  </a:lnTo>
                  <a:lnTo>
                    <a:pt x="1696" y="295"/>
                  </a:lnTo>
                  <a:lnTo>
                    <a:pt x="1698" y="295"/>
                  </a:lnTo>
                  <a:lnTo>
                    <a:pt x="1698" y="297"/>
                  </a:lnTo>
                  <a:lnTo>
                    <a:pt x="1699" y="297"/>
                  </a:lnTo>
                  <a:lnTo>
                    <a:pt x="1699" y="298"/>
                  </a:lnTo>
                  <a:lnTo>
                    <a:pt x="1699" y="300"/>
                  </a:lnTo>
                  <a:lnTo>
                    <a:pt x="1699" y="301"/>
                  </a:lnTo>
                  <a:lnTo>
                    <a:pt x="1699" y="303"/>
                  </a:lnTo>
                  <a:lnTo>
                    <a:pt x="1699" y="304"/>
                  </a:lnTo>
                  <a:lnTo>
                    <a:pt x="1690" y="340"/>
                  </a:lnTo>
                  <a:lnTo>
                    <a:pt x="1690" y="343"/>
                  </a:lnTo>
                  <a:lnTo>
                    <a:pt x="1689" y="346"/>
                  </a:lnTo>
                  <a:lnTo>
                    <a:pt x="1687" y="349"/>
                  </a:lnTo>
                  <a:lnTo>
                    <a:pt x="1687" y="352"/>
                  </a:lnTo>
                  <a:lnTo>
                    <a:pt x="1675" y="373"/>
                  </a:lnTo>
                  <a:lnTo>
                    <a:pt x="1674" y="376"/>
                  </a:lnTo>
                  <a:lnTo>
                    <a:pt x="1672" y="379"/>
                  </a:lnTo>
                  <a:lnTo>
                    <a:pt x="1672" y="384"/>
                  </a:lnTo>
                  <a:lnTo>
                    <a:pt x="1671" y="387"/>
                  </a:lnTo>
                  <a:lnTo>
                    <a:pt x="1671" y="390"/>
                  </a:lnTo>
                  <a:lnTo>
                    <a:pt x="1669" y="399"/>
                  </a:lnTo>
                  <a:lnTo>
                    <a:pt x="1668" y="409"/>
                  </a:lnTo>
                  <a:lnTo>
                    <a:pt x="1668" y="427"/>
                  </a:lnTo>
                  <a:lnTo>
                    <a:pt x="1666" y="438"/>
                  </a:lnTo>
                  <a:lnTo>
                    <a:pt x="1663" y="447"/>
                  </a:lnTo>
                  <a:lnTo>
                    <a:pt x="1663" y="450"/>
                  </a:lnTo>
                  <a:lnTo>
                    <a:pt x="1663" y="453"/>
                  </a:lnTo>
                  <a:lnTo>
                    <a:pt x="1662" y="456"/>
                  </a:lnTo>
                  <a:lnTo>
                    <a:pt x="1660" y="459"/>
                  </a:lnTo>
                  <a:lnTo>
                    <a:pt x="1657" y="468"/>
                  </a:lnTo>
                  <a:lnTo>
                    <a:pt x="1656" y="469"/>
                  </a:lnTo>
                  <a:lnTo>
                    <a:pt x="1656" y="471"/>
                  </a:lnTo>
                  <a:lnTo>
                    <a:pt x="1654" y="472"/>
                  </a:lnTo>
                  <a:lnTo>
                    <a:pt x="1654" y="475"/>
                  </a:lnTo>
                  <a:lnTo>
                    <a:pt x="1654" y="477"/>
                  </a:lnTo>
                  <a:lnTo>
                    <a:pt x="1654" y="478"/>
                  </a:lnTo>
                  <a:lnTo>
                    <a:pt x="1654" y="480"/>
                  </a:lnTo>
                  <a:lnTo>
                    <a:pt x="1653" y="490"/>
                  </a:lnTo>
                  <a:lnTo>
                    <a:pt x="1653" y="537"/>
                  </a:lnTo>
                  <a:lnTo>
                    <a:pt x="1653" y="538"/>
                  </a:lnTo>
                  <a:lnTo>
                    <a:pt x="1653" y="541"/>
                  </a:lnTo>
                  <a:lnTo>
                    <a:pt x="1654" y="543"/>
                  </a:lnTo>
                  <a:lnTo>
                    <a:pt x="1654" y="546"/>
                  </a:lnTo>
                  <a:lnTo>
                    <a:pt x="1654" y="547"/>
                  </a:lnTo>
                  <a:lnTo>
                    <a:pt x="1657" y="559"/>
                  </a:lnTo>
                  <a:lnTo>
                    <a:pt x="1659" y="567"/>
                  </a:lnTo>
                  <a:lnTo>
                    <a:pt x="1662" y="577"/>
                  </a:lnTo>
                  <a:lnTo>
                    <a:pt x="1675" y="654"/>
                  </a:lnTo>
                  <a:lnTo>
                    <a:pt x="1678" y="667"/>
                  </a:lnTo>
                  <a:lnTo>
                    <a:pt x="1680" y="681"/>
                  </a:lnTo>
                </a:path>
              </a:pathLst>
            </a:custGeom>
            <a:noFill/>
            <a:ln w="38100">
              <a:solidFill>
                <a:srgbClr val="8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99" name="群組 62"/>
            <p:cNvGrpSpPr>
              <a:grpSpLocks/>
            </p:cNvGrpSpPr>
            <p:nvPr/>
          </p:nvGrpSpPr>
          <p:grpSpPr bwMode="auto">
            <a:xfrm>
              <a:off x="4017963" y="2854325"/>
              <a:ext cx="611187" cy="1797050"/>
              <a:chOff x="4017963" y="2854325"/>
              <a:chExt cx="611188" cy="1797051"/>
            </a:xfrm>
          </p:grpSpPr>
          <p:grpSp>
            <p:nvGrpSpPr>
              <p:cNvPr id="200" name="群組 57"/>
              <p:cNvGrpSpPr>
                <a:grpSpLocks/>
              </p:cNvGrpSpPr>
              <p:nvPr/>
            </p:nvGrpSpPr>
            <p:grpSpPr bwMode="auto">
              <a:xfrm>
                <a:off x="4100513" y="4159250"/>
                <a:ext cx="485775" cy="492126"/>
                <a:chOff x="4100513" y="4159250"/>
                <a:chExt cx="485775" cy="492126"/>
              </a:xfrm>
            </p:grpSpPr>
            <p:sp>
              <p:nvSpPr>
                <p:cNvPr id="202" name="Freeform 58"/>
                <p:cNvSpPr>
                  <a:spLocks/>
                </p:cNvSpPr>
                <p:nvPr/>
              </p:nvSpPr>
              <p:spPr bwMode="auto">
                <a:xfrm>
                  <a:off x="4100513" y="4411663"/>
                  <a:ext cx="300038" cy="239713"/>
                </a:xfrm>
                <a:custGeom>
                  <a:avLst/>
                  <a:gdLst>
                    <a:gd name="T0" fmla="*/ 2147483646 w 568"/>
                    <a:gd name="T1" fmla="*/ 0 h 454"/>
                    <a:gd name="T2" fmla="*/ 2147483646 w 568"/>
                    <a:gd name="T3" fmla="*/ 2147483646 h 454"/>
                    <a:gd name="T4" fmla="*/ 2147483646 w 568"/>
                    <a:gd name="T5" fmla="*/ 2147483646 h 454"/>
                    <a:gd name="T6" fmla="*/ 2147483646 w 568"/>
                    <a:gd name="T7" fmla="*/ 2147483646 h 454"/>
                    <a:gd name="T8" fmla="*/ 2147483646 w 568"/>
                    <a:gd name="T9" fmla="*/ 2147483646 h 454"/>
                    <a:gd name="T10" fmla="*/ 2147483646 w 568"/>
                    <a:gd name="T11" fmla="*/ 2147483646 h 454"/>
                    <a:gd name="T12" fmla="*/ 2147483646 w 568"/>
                    <a:gd name="T13" fmla="*/ 2147483646 h 454"/>
                    <a:gd name="T14" fmla="*/ 2147483646 w 568"/>
                    <a:gd name="T15" fmla="*/ 2147483646 h 454"/>
                    <a:gd name="T16" fmla="*/ 2147483646 w 568"/>
                    <a:gd name="T17" fmla="*/ 2147483646 h 454"/>
                    <a:gd name="T18" fmla="*/ 2147483646 w 568"/>
                    <a:gd name="T19" fmla="*/ 2147483646 h 454"/>
                    <a:gd name="T20" fmla="*/ 2147483646 w 568"/>
                    <a:gd name="T21" fmla="*/ 2147483646 h 454"/>
                    <a:gd name="T22" fmla="*/ 2147483646 w 568"/>
                    <a:gd name="T23" fmla="*/ 2147483646 h 454"/>
                    <a:gd name="T24" fmla="*/ 2147483646 w 568"/>
                    <a:gd name="T25" fmla="*/ 2147483646 h 454"/>
                    <a:gd name="T26" fmla="*/ 2147483646 w 568"/>
                    <a:gd name="T27" fmla="*/ 2147483646 h 454"/>
                    <a:gd name="T28" fmla="*/ 2147483646 w 568"/>
                    <a:gd name="T29" fmla="*/ 2147483646 h 454"/>
                    <a:gd name="T30" fmla="*/ 2147483646 w 568"/>
                    <a:gd name="T31" fmla="*/ 2147483646 h 454"/>
                    <a:gd name="T32" fmla="*/ 2147483646 w 568"/>
                    <a:gd name="T33" fmla="*/ 2147483646 h 454"/>
                    <a:gd name="T34" fmla="*/ 2147483646 w 568"/>
                    <a:gd name="T35" fmla="*/ 2147483646 h 454"/>
                    <a:gd name="T36" fmla="*/ 2147483646 w 568"/>
                    <a:gd name="T37" fmla="*/ 2147483646 h 454"/>
                    <a:gd name="T38" fmla="*/ 2147483646 w 568"/>
                    <a:gd name="T39" fmla="*/ 2147483646 h 454"/>
                    <a:gd name="T40" fmla="*/ 2147483646 w 568"/>
                    <a:gd name="T41" fmla="*/ 2147483646 h 454"/>
                    <a:gd name="T42" fmla="*/ 2147483646 w 568"/>
                    <a:gd name="T43" fmla="*/ 2147483646 h 454"/>
                    <a:gd name="T44" fmla="*/ 2147483646 w 568"/>
                    <a:gd name="T45" fmla="*/ 2147483646 h 454"/>
                    <a:gd name="T46" fmla="*/ 2147483646 w 568"/>
                    <a:gd name="T47" fmla="*/ 2147483646 h 454"/>
                    <a:gd name="T48" fmla="*/ 2147483646 w 568"/>
                    <a:gd name="T49" fmla="*/ 2147483646 h 454"/>
                    <a:gd name="T50" fmla="*/ 2147483646 w 568"/>
                    <a:gd name="T51" fmla="*/ 2147483646 h 454"/>
                    <a:gd name="T52" fmla="*/ 2147483646 w 568"/>
                    <a:gd name="T53" fmla="*/ 2147483646 h 454"/>
                    <a:gd name="T54" fmla="*/ 2147483646 w 568"/>
                    <a:gd name="T55" fmla="*/ 2147483646 h 454"/>
                    <a:gd name="T56" fmla="*/ 2147483646 w 568"/>
                    <a:gd name="T57" fmla="*/ 2147483646 h 454"/>
                    <a:gd name="T58" fmla="*/ 2147483646 w 568"/>
                    <a:gd name="T59" fmla="*/ 2147483646 h 454"/>
                    <a:gd name="T60" fmla="*/ 2147483646 w 568"/>
                    <a:gd name="T61" fmla="*/ 2147483646 h 454"/>
                    <a:gd name="T62" fmla="*/ 2147483646 w 568"/>
                    <a:gd name="T63" fmla="*/ 2147483646 h 454"/>
                    <a:gd name="T64" fmla="*/ 2147483646 w 568"/>
                    <a:gd name="T65" fmla="*/ 2147483646 h 454"/>
                    <a:gd name="T66" fmla="*/ 2147483646 w 568"/>
                    <a:gd name="T67" fmla="*/ 2147483646 h 454"/>
                    <a:gd name="T68" fmla="*/ 2147483646 w 568"/>
                    <a:gd name="T69" fmla="*/ 2147483646 h 454"/>
                    <a:gd name="T70" fmla="*/ 2147483646 w 568"/>
                    <a:gd name="T71" fmla="*/ 2147483646 h 454"/>
                    <a:gd name="T72" fmla="*/ 2147483646 w 568"/>
                    <a:gd name="T73" fmla="*/ 2147483646 h 454"/>
                    <a:gd name="T74" fmla="*/ 2147483646 w 568"/>
                    <a:gd name="T75" fmla="*/ 2147483646 h 454"/>
                    <a:gd name="T76" fmla="*/ 2147483646 w 568"/>
                    <a:gd name="T77" fmla="*/ 2147483646 h 454"/>
                    <a:gd name="T78" fmla="*/ 2147483646 w 568"/>
                    <a:gd name="T79" fmla="*/ 2147483646 h 454"/>
                    <a:gd name="T80" fmla="*/ 2147483646 w 568"/>
                    <a:gd name="T81" fmla="*/ 2147483646 h 454"/>
                    <a:gd name="T82" fmla="*/ 2147483646 w 568"/>
                    <a:gd name="T83" fmla="*/ 2147483646 h 454"/>
                    <a:gd name="T84" fmla="*/ 2147483646 w 568"/>
                    <a:gd name="T85" fmla="*/ 2147483646 h 454"/>
                    <a:gd name="T86" fmla="*/ 2147483646 w 568"/>
                    <a:gd name="T87" fmla="*/ 2147483646 h 454"/>
                    <a:gd name="T88" fmla="*/ 2147483646 w 568"/>
                    <a:gd name="T89" fmla="*/ 2147483646 h 454"/>
                    <a:gd name="T90" fmla="*/ 2147483646 w 568"/>
                    <a:gd name="T91" fmla="*/ 2147483646 h 454"/>
                    <a:gd name="T92" fmla="*/ 2147483646 w 568"/>
                    <a:gd name="T93" fmla="*/ 2147483646 h 454"/>
                    <a:gd name="T94" fmla="*/ 2147483646 w 568"/>
                    <a:gd name="T95" fmla="*/ 2147483646 h 454"/>
                    <a:gd name="T96" fmla="*/ 0 w 568"/>
                    <a:gd name="T97" fmla="*/ 2147483646 h 45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568"/>
                    <a:gd name="T148" fmla="*/ 0 h 454"/>
                    <a:gd name="T149" fmla="*/ 568 w 568"/>
                    <a:gd name="T150" fmla="*/ 454 h 45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568" h="454">
                      <a:moveTo>
                        <a:pt x="568" y="0"/>
                      </a:moveTo>
                      <a:lnTo>
                        <a:pt x="546" y="31"/>
                      </a:lnTo>
                      <a:lnTo>
                        <a:pt x="543" y="39"/>
                      </a:lnTo>
                      <a:lnTo>
                        <a:pt x="540" y="46"/>
                      </a:lnTo>
                      <a:lnTo>
                        <a:pt x="534" y="49"/>
                      </a:lnTo>
                      <a:lnTo>
                        <a:pt x="471" y="94"/>
                      </a:lnTo>
                      <a:lnTo>
                        <a:pt x="468" y="97"/>
                      </a:lnTo>
                      <a:lnTo>
                        <a:pt x="463" y="100"/>
                      </a:lnTo>
                      <a:lnTo>
                        <a:pt x="462" y="102"/>
                      </a:lnTo>
                      <a:lnTo>
                        <a:pt x="459" y="105"/>
                      </a:lnTo>
                      <a:lnTo>
                        <a:pt x="442" y="115"/>
                      </a:lnTo>
                      <a:lnTo>
                        <a:pt x="423" y="130"/>
                      </a:lnTo>
                      <a:lnTo>
                        <a:pt x="415" y="135"/>
                      </a:lnTo>
                      <a:lnTo>
                        <a:pt x="412" y="138"/>
                      </a:lnTo>
                      <a:lnTo>
                        <a:pt x="406" y="142"/>
                      </a:lnTo>
                      <a:lnTo>
                        <a:pt x="400" y="147"/>
                      </a:lnTo>
                      <a:lnTo>
                        <a:pt x="372" y="168"/>
                      </a:lnTo>
                      <a:lnTo>
                        <a:pt x="358" y="178"/>
                      </a:lnTo>
                      <a:lnTo>
                        <a:pt x="345" y="190"/>
                      </a:lnTo>
                      <a:lnTo>
                        <a:pt x="330" y="204"/>
                      </a:lnTo>
                      <a:lnTo>
                        <a:pt x="304" y="223"/>
                      </a:lnTo>
                      <a:lnTo>
                        <a:pt x="303" y="225"/>
                      </a:lnTo>
                      <a:lnTo>
                        <a:pt x="291" y="234"/>
                      </a:lnTo>
                      <a:lnTo>
                        <a:pt x="280" y="240"/>
                      </a:lnTo>
                      <a:lnTo>
                        <a:pt x="265" y="249"/>
                      </a:lnTo>
                      <a:lnTo>
                        <a:pt x="261" y="252"/>
                      </a:lnTo>
                      <a:lnTo>
                        <a:pt x="256" y="255"/>
                      </a:lnTo>
                      <a:lnTo>
                        <a:pt x="249" y="258"/>
                      </a:lnTo>
                      <a:lnTo>
                        <a:pt x="247" y="259"/>
                      </a:lnTo>
                      <a:lnTo>
                        <a:pt x="231" y="264"/>
                      </a:lnTo>
                      <a:lnTo>
                        <a:pt x="219" y="270"/>
                      </a:lnTo>
                      <a:lnTo>
                        <a:pt x="207" y="276"/>
                      </a:lnTo>
                      <a:lnTo>
                        <a:pt x="199" y="282"/>
                      </a:lnTo>
                      <a:lnTo>
                        <a:pt x="184" y="295"/>
                      </a:lnTo>
                      <a:lnTo>
                        <a:pt x="171" y="307"/>
                      </a:lnTo>
                      <a:lnTo>
                        <a:pt x="160" y="316"/>
                      </a:lnTo>
                      <a:lnTo>
                        <a:pt x="142" y="331"/>
                      </a:lnTo>
                      <a:lnTo>
                        <a:pt x="139" y="333"/>
                      </a:lnTo>
                      <a:lnTo>
                        <a:pt x="129" y="342"/>
                      </a:lnTo>
                      <a:lnTo>
                        <a:pt x="124" y="345"/>
                      </a:lnTo>
                      <a:lnTo>
                        <a:pt x="114" y="352"/>
                      </a:lnTo>
                      <a:lnTo>
                        <a:pt x="102" y="361"/>
                      </a:lnTo>
                      <a:lnTo>
                        <a:pt x="69" y="391"/>
                      </a:lnTo>
                      <a:lnTo>
                        <a:pt x="60" y="400"/>
                      </a:lnTo>
                      <a:lnTo>
                        <a:pt x="54" y="406"/>
                      </a:lnTo>
                      <a:lnTo>
                        <a:pt x="40" y="418"/>
                      </a:lnTo>
                      <a:lnTo>
                        <a:pt x="18" y="439"/>
                      </a:lnTo>
                      <a:lnTo>
                        <a:pt x="15" y="442"/>
                      </a:lnTo>
                      <a:lnTo>
                        <a:pt x="0" y="454"/>
                      </a:lnTo>
                    </a:path>
                  </a:pathLst>
                </a:custGeom>
                <a:noFill/>
                <a:ln w="25400">
                  <a:solidFill>
                    <a:srgbClr val="73C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03" name="Freeform 59"/>
                <p:cNvSpPr>
                  <a:spLocks/>
                </p:cNvSpPr>
                <p:nvPr/>
              </p:nvSpPr>
              <p:spPr bwMode="auto">
                <a:xfrm>
                  <a:off x="4400550" y="4159250"/>
                  <a:ext cx="185738" cy="252413"/>
                </a:xfrm>
                <a:custGeom>
                  <a:avLst/>
                  <a:gdLst>
                    <a:gd name="T0" fmla="*/ 0 w 351"/>
                    <a:gd name="T1" fmla="*/ 2147483646 h 476"/>
                    <a:gd name="T2" fmla="*/ 2147483646 w 351"/>
                    <a:gd name="T3" fmla="*/ 2147483646 h 476"/>
                    <a:gd name="T4" fmla="*/ 2147483646 w 351"/>
                    <a:gd name="T5" fmla="*/ 2147483646 h 476"/>
                    <a:gd name="T6" fmla="*/ 2147483646 w 351"/>
                    <a:gd name="T7" fmla="*/ 2147483646 h 476"/>
                    <a:gd name="T8" fmla="*/ 2147483646 w 351"/>
                    <a:gd name="T9" fmla="*/ 2147483646 h 476"/>
                    <a:gd name="T10" fmla="*/ 2147483646 w 351"/>
                    <a:gd name="T11" fmla="*/ 2147483646 h 476"/>
                    <a:gd name="T12" fmla="*/ 2147483646 w 351"/>
                    <a:gd name="T13" fmla="*/ 2147483646 h 476"/>
                    <a:gd name="T14" fmla="*/ 2147483646 w 351"/>
                    <a:gd name="T15" fmla="*/ 2147483646 h 476"/>
                    <a:gd name="T16" fmla="*/ 2147483646 w 351"/>
                    <a:gd name="T17" fmla="*/ 2147483646 h 476"/>
                    <a:gd name="T18" fmla="*/ 2147483646 w 351"/>
                    <a:gd name="T19" fmla="*/ 2147483646 h 476"/>
                    <a:gd name="T20" fmla="*/ 2147483646 w 351"/>
                    <a:gd name="T21" fmla="*/ 2147483646 h 476"/>
                    <a:gd name="T22" fmla="*/ 2147483646 w 351"/>
                    <a:gd name="T23" fmla="*/ 2147483646 h 476"/>
                    <a:gd name="T24" fmla="*/ 2147483646 w 351"/>
                    <a:gd name="T25" fmla="*/ 2147483646 h 476"/>
                    <a:gd name="T26" fmla="*/ 2147483646 w 351"/>
                    <a:gd name="T27" fmla="*/ 2147483646 h 476"/>
                    <a:gd name="T28" fmla="*/ 2147483646 w 351"/>
                    <a:gd name="T29" fmla="*/ 2147483646 h 476"/>
                    <a:gd name="T30" fmla="*/ 2147483646 w 351"/>
                    <a:gd name="T31" fmla="*/ 2147483646 h 476"/>
                    <a:gd name="T32" fmla="*/ 2147483646 w 351"/>
                    <a:gd name="T33" fmla="*/ 2147483646 h 476"/>
                    <a:gd name="T34" fmla="*/ 2147483646 w 351"/>
                    <a:gd name="T35" fmla="*/ 2147483646 h 476"/>
                    <a:gd name="T36" fmla="*/ 2147483646 w 351"/>
                    <a:gd name="T37" fmla="*/ 2147483646 h 476"/>
                    <a:gd name="T38" fmla="*/ 2147483646 w 351"/>
                    <a:gd name="T39" fmla="*/ 2147483646 h 476"/>
                    <a:gd name="T40" fmla="*/ 2147483646 w 351"/>
                    <a:gd name="T41" fmla="*/ 2147483646 h 476"/>
                    <a:gd name="T42" fmla="*/ 2147483646 w 351"/>
                    <a:gd name="T43" fmla="*/ 2147483646 h 476"/>
                    <a:gd name="T44" fmla="*/ 2147483646 w 351"/>
                    <a:gd name="T45" fmla="*/ 2147483646 h 476"/>
                    <a:gd name="T46" fmla="*/ 2147483646 w 351"/>
                    <a:gd name="T47" fmla="*/ 2147483646 h 476"/>
                    <a:gd name="T48" fmla="*/ 2147483646 w 351"/>
                    <a:gd name="T49" fmla="*/ 2147483646 h 476"/>
                    <a:gd name="T50" fmla="*/ 2147483646 w 351"/>
                    <a:gd name="T51" fmla="*/ 2147483646 h 476"/>
                    <a:gd name="T52" fmla="*/ 2147483646 w 351"/>
                    <a:gd name="T53" fmla="*/ 2147483646 h 476"/>
                    <a:gd name="T54" fmla="*/ 2147483646 w 351"/>
                    <a:gd name="T55" fmla="*/ 2147483646 h 476"/>
                    <a:gd name="T56" fmla="*/ 2147483646 w 351"/>
                    <a:gd name="T57" fmla="*/ 2147483646 h 476"/>
                    <a:gd name="T58" fmla="*/ 2147483646 w 351"/>
                    <a:gd name="T59" fmla="*/ 2147483646 h 476"/>
                    <a:gd name="T60" fmla="*/ 2147483646 w 351"/>
                    <a:gd name="T61" fmla="*/ 0 h 476"/>
                    <a:gd name="T62" fmla="*/ 2147483646 w 351"/>
                    <a:gd name="T63" fmla="*/ 0 h 47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351"/>
                    <a:gd name="T97" fmla="*/ 0 h 476"/>
                    <a:gd name="T98" fmla="*/ 351 w 351"/>
                    <a:gd name="T99" fmla="*/ 476 h 47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351" h="476">
                      <a:moveTo>
                        <a:pt x="0" y="476"/>
                      </a:moveTo>
                      <a:lnTo>
                        <a:pt x="42" y="401"/>
                      </a:lnTo>
                      <a:lnTo>
                        <a:pt x="72" y="347"/>
                      </a:lnTo>
                      <a:lnTo>
                        <a:pt x="73" y="345"/>
                      </a:lnTo>
                      <a:lnTo>
                        <a:pt x="75" y="344"/>
                      </a:lnTo>
                      <a:lnTo>
                        <a:pt x="82" y="336"/>
                      </a:lnTo>
                      <a:lnTo>
                        <a:pt x="94" y="326"/>
                      </a:lnTo>
                      <a:lnTo>
                        <a:pt x="94" y="324"/>
                      </a:lnTo>
                      <a:lnTo>
                        <a:pt x="154" y="236"/>
                      </a:lnTo>
                      <a:lnTo>
                        <a:pt x="187" y="186"/>
                      </a:lnTo>
                      <a:lnTo>
                        <a:pt x="237" y="114"/>
                      </a:lnTo>
                      <a:lnTo>
                        <a:pt x="240" y="111"/>
                      </a:lnTo>
                      <a:lnTo>
                        <a:pt x="241" y="110"/>
                      </a:lnTo>
                      <a:lnTo>
                        <a:pt x="243" y="108"/>
                      </a:lnTo>
                      <a:lnTo>
                        <a:pt x="246" y="105"/>
                      </a:lnTo>
                      <a:lnTo>
                        <a:pt x="247" y="104"/>
                      </a:lnTo>
                      <a:lnTo>
                        <a:pt x="250" y="102"/>
                      </a:lnTo>
                      <a:lnTo>
                        <a:pt x="253" y="101"/>
                      </a:lnTo>
                      <a:lnTo>
                        <a:pt x="264" y="93"/>
                      </a:lnTo>
                      <a:lnTo>
                        <a:pt x="267" y="93"/>
                      </a:lnTo>
                      <a:lnTo>
                        <a:pt x="268" y="92"/>
                      </a:lnTo>
                      <a:lnTo>
                        <a:pt x="271" y="89"/>
                      </a:lnTo>
                      <a:lnTo>
                        <a:pt x="273" y="87"/>
                      </a:lnTo>
                      <a:lnTo>
                        <a:pt x="276" y="86"/>
                      </a:lnTo>
                      <a:lnTo>
                        <a:pt x="277" y="84"/>
                      </a:lnTo>
                      <a:lnTo>
                        <a:pt x="312" y="42"/>
                      </a:lnTo>
                      <a:lnTo>
                        <a:pt x="322" y="30"/>
                      </a:lnTo>
                      <a:lnTo>
                        <a:pt x="348" y="3"/>
                      </a:lnTo>
                      <a:lnTo>
                        <a:pt x="349" y="3"/>
                      </a:lnTo>
                      <a:lnTo>
                        <a:pt x="349" y="2"/>
                      </a:lnTo>
                      <a:lnTo>
                        <a:pt x="349" y="0"/>
                      </a:lnTo>
                      <a:lnTo>
                        <a:pt x="351" y="0"/>
                      </a:lnTo>
                    </a:path>
                  </a:pathLst>
                </a:custGeom>
                <a:noFill/>
                <a:ln w="25400">
                  <a:solidFill>
                    <a:srgbClr val="73C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201" name="Freeform 60"/>
              <p:cNvSpPr>
                <a:spLocks/>
              </p:cNvSpPr>
              <p:nvPr/>
            </p:nvSpPr>
            <p:spPr bwMode="auto">
              <a:xfrm>
                <a:off x="4017963" y="2854325"/>
                <a:ext cx="611188" cy="1304925"/>
              </a:xfrm>
              <a:custGeom>
                <a:avLst/>
                <a:gdLst>
                  <a:gd name="T0" fmla="*/ 2147483646 w 1155"/>
                  <a:gd name="T1" fmla="*/ 2147483646 h 2467"/>
                  <a:gd name="T2" fmla="*/ 2147483646 w 1155"/>
                  <a:gd name="T3" fmla="*/ 2147483646 h 2467"/>
                  <a:gd name="T4" fmla="*/ 2147483646 w 1155"/>
                  <a:gd name="T5" fmla="*/ 2147483646 h 2467"/>
                  <a:gd name="T6" fmla="*/ 2147483646 w 1155"/>
                  <a:gd name="T7" fmla="*/ 2147483646 h 2467"/>
                  <a:gd name="T8" fmla="*/ 2147483646 w 1155"/>
                  <a:gd name="T9" fmla="*/ 2147483646 h 2467"/>
                  <a:gd name="T10" fmla="*/ 2147483646 w 1155"/>
                  <a:gd name="T11" fmla="*/ 2147483646 h 2467"/>
                  <a:gd name="T12" fmla="*/ 2147483646 w 1155"/>
                  <a:gd name="T13" fmla="*/ 2147483646 h 2467"/>
                  <a:gd name="T14" fmla="*/ 2147483646 w 1155"/>
                  <a:gd name="T15" fmla="*/ 2147483646 h 2467"/>
                  <a:gd name="T16" fmla="*/ 2147483646 w 1155"/>
                  <a:gd name="T17" fmla="*/ 2147483646 h 2467"/>
                  <a:gd name="T18" fmla="*/ 2147483646 w 1155"/>
                  <a:gd name="T19" fmla="*/ 2147483646 h 2467"/>
                  <a:gd name="T20" fmla="*/ 2147483646 w 1155"/>
                  <a:gd name="T21" fmla="*/ 2147483646 h 2467"/>
                  <a:gd name="T22" fmla="*/ 2147483646 w 1155"/>
                  <a:gd name="T23" fmla="*/ 2147483646 h 2467"/>
                  <a:gd name="T24" fmla="*/ 2147483646 w 1155"/>
                  <a:gd name="T25" fmla="*/ 2147483646 h 2467"/>
                  <a:gd name="T26" fmla="*/ 2147483646 w 1155"/>
                  <a:gd name="T27" fmla="*/ 2147483646 h 2467"/>
                  <a:gd name="T28" fmla="*/ 2147483646 w 1155"/>
                  <a:gd name="T29" fmla="*/ 2147483646 h 2467"/>
                  <a:gd name="T30" fmla="*/ 2147483646 w 1155"/>
                  <a:gd name="T31" fmla="*/ 2147483646 h 2467"/>
                  <a:gd name="T32" fmla="*/ 2147483646 w 1155"/>
                  <a:gd name="T33" fmla="*/ 2147483646 h 2467"/>
                  <a:gd name="T34" fmla="*/ 2147483646 w 1155"/>
                  <a:gd name="T35" fmla="*/ 2147483646 h 2467"/>
                  <a:gd name="T36" fmla="*/ 2147483646 w 1155"/>
                  <a:gd name="T37" fmla="*/ 2147483646 h 2467"/>
                  <a:gd name="T38" fmla="*/ 2147483646 w 1155"/>
                  <a:gd name="T39" fmla="*/ 2147483646 h 2467"/>
                  <a:gd name="T40" fmla="*/ 2147483646 w 1155"/>
                  <a:gd name="T41" fmla="*/ 2147483646 h 2467"/>
                  <a:gd name="T42" fmla="*/ 2147483646 w 1155"/>
                  <a:gd name="T43" fmla="*/ 2147483646 h 2467"/>
                  <a:gd name="T44" fmla="*/ 2147483646 w 1155"/>
                  <a:gd name="T45" fmla="*/ 2147483646 h 2467"/>
                  <a:gd name="T46" fmla="*/ 2147483646 w 1155"/>
                  <a:gd name="T47" fmla="*/ 2147483646 h 2467"/>
                  <a:gd name="T48" fmla="*/ 2147483646 w 1155"/>
                  <a:gd name="T49" fmla="*/ 2147483646 h 2467"/>
                  <a:gd name="T50" fmla="*/ 2147483646 w 1155"/>
                  <a:gd name="T51" fmla="*/ 2147483646 h 2467"/>
                  <a:gd name="T52" fmla="*/ 2147483646 w 1155"/>
                  <a:gd name="T53" fmla="*/ 2147483646 h 2467"/>
                  <a:gd name="T54" fmla="*/ 2147483646 w 1155"/>
                  <a:gd name="T55" fmla="*/ 2147483646 h 2467"/>
                  <a:gd name="T56" fmla="*/ 2147483646 w 1155"/>
                  <a:gd name="T57" fmla="*/ 2147483646 h 2467"/>
                  <a:gd name="T58" fmla="*/ 2147483646 w 1155"/>
                  <a:gd name="T59" fmla="*/ 2147483646 h 2467"/>
                  <a:gd name="T60" fmla="*/ 2147483646 w 1155"/>
                  <a:gd name="T61" fmla="*/ 2147483646 h 2467"/>
                  <a:gd name="T62" fmla="*/ 2147483646 w 1155"/>
                  <a:gd name="T63" fmla="*/ 2147483646 h 2467"/>
                  <a:gd name="T64" fmla="*/ 2147483646 w 1155"/>
                  <a:gd name="T65" fmla="*/ 2147483646 h 2467"/>
                  <a:gd name="T66" fmla="*/ 2147483646 w 1155"/>
                  <a:gd name="T67" fmla="*/ 2147483646 h 2467"/>
                  <a:gd name="T68" fmla="*/ 2147483646 w 1155"/>
                  <a:gd name="T69" fmla="*/ 2147483646 h 2467"/>
                  <a:gd name="T70" fmla="*/ 2147483646 w 1155"/>
                  <a:gd name="T71" fmla="*/ 2147483646 h 2467"/>
                  <a:gd name="T72" fmla="*/ 2147483646 w 1155"/>
                  <a:gd name="T73" fmla="*/ 2147483646 h 2467"/>
                  <a:gd name="T74" fmla="*/ 2147483646 w 1155"/>
                  <a:gd name="T75" fmla="*/ 2147483646 h 2467"/>
                  <a:gd name="T76" fmla="*/ 2147483646 w 1155"/>
                  <a:gd name="T77" fmla="*/ 2147483646 h 2467"/>
                  <a:gd name="T78" fmla="*/ 2147483646 w 1155"/>
                  <a:gd name="T79" fmla="*/ 2147483646 h 2467"/>
                  <a:gd name="T80" fmla="*/ 2147483646 w 1155"/>
                  <a:gd name="T81" fmla="*/ 0 h 2467"/>
                  <a:gd name="T82" fmla="*/ 2147483646 w 1155"/>
                  <a:gd name="T83" fmla="*/ 2147483646 h 2467"/>
                  <a:gd name="T84" fmla="*/ 2147483646 w 1155"/>
                  <a:gd name="T85" fmla="*/ 2147483646 h 2467"/>
                  <a:gd name="T86" fmla="*/ 2147483646 w 1155"/>
                  <a:gd name="T87" fmla="*/ 2147483646 h 2467"/>
                  <a:gd name="T88" fmla="*/ 2147483646 w 1155"/>
                  <a:gd name="T89" fmla="*/ 2147483646 h 2467"/>
                  <a:gd name="T90" fmla="*/ 2147483646 w 1155"/>
                  <a:gd name="T91" fmla="*/ 2147483646 h 2467"/>
                  <a:gd name="T92" fmla="*/ 2147483646 w 1155"/>
                  <a:gd name="T93" fmla="*/ 2147483646 h 2467"/>
                  <a:gd name="T94" fmla="*/ 2147483646 w 1155"/>
                  <a:gd name="T95" fmla="*/ 2147483646 h 2467"/>
                  <a:gd name="T96" fmla="*/ 2147483646 w 1155"/>
                  <a:gd name="T97" fmla="*/ 2147483646 h 2467"/>
                  <a:gd name="T98" fmla="*/ 2147483646 w 1155"/>
                  <a:gd name="T99" fmla="*/ 2147483646 h 2467"/>
                  <a:gd name="T100" fmla="*/ 2147483646 w 1155"/>
                  <a:gd name="T101" fmla="*/ 2147483646 h 24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155"/>
                  <a:gd name="T154" fmla="*/ 0 h 2467"/>
                  <a:gd name="T155" fmla="*/ 1155 w 1155"/>
                  <a:gd name="T156" fmla="*/ 2467 h 24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155" h="2467">
                    <a:moveTo>
                      <a:pt x="1073" y="2467"/>
                    </a:moveTo>
                    <a:lnTo>
                      <a:pt x="1073" y="2466"/>
                    </a:lnTo>
                    <a:lnTo>
                      <a:pt x="1073" y="2464"/>
                    </a:lnTo>
                    <a:lnTo>
                      <a:pt x="1079" y="2436"/>
                    </a:lnTo>
                    <a:lnTo>
                      <a:pt x="1092" y="2359"/>
                    </a:lnTo>
                    <a:lnTo>
                      <a:pt x="1104" y="2293"/>
                    </a:lnTo>
                    <a:lnTo>
                      <a:pt x="1109" y="2269"/>
                    </a:lnTo>
                    <a:lnTo>
                      <a:pt x="1127" y="2167"/>
                    </a:lnTo>
                    <a:lnTo>
                      <a:pt x="1133" y="2139"/>
                    </a:lnTo>
                    <a:lnTo>
                      <a:pt x="1133" y="2134"/>
                    </a:lnTo>
                    <a:lnTo>
                      <a:pt x="1133" y="2131"/>
                    </a:lnTo>
                    <a:lnTo>
                      <a:pt x="1134" y="2127"/>
                    </a:lnTo>
                    <a:lnTo>
                      <a:pt x="1133" y="2122"/>
                    </a:lnTo>
                    <a:lnTo>
                      <a:pt x="1133" y="2118"/>
                    </a:lnTo>
                    <a:lnTo>
                      <a:pt x="1133" y="2113"/>
                    </a:lnTo>
                    <a:lnTo>
                      <a:pt x="1124" y="2076"/>
                    </a:lnTo>
                    <a:lnTo>
                      <a:pt x="1121" y="2062"/>
                    </a:lnTo>
                    <a:lnTo>
                      <a:pt x="1121" y="2061"/>
                    </a:lnTo>
                    <a:lnTo>
                      <a:pt x="1121" y="2059"/>
                    </a:lnTo>
                    <a:lnTo>
                      <a:pt x="1121" y="2058"/>
                    </a:lnTo>
                    <a:lnTo>
                      <a:pt x="1121" y="2056"/>
                    </a:lnTo>
                    <a:lnTo>
                      <a:pt x="1121" y="2055"/>
                    </a:lnTo>
                    <a:lnTo>
                      <a:pt x="1145" y="1968"/>
                    </a:lnTo>
                    <a:lnTo>
                      <a:pt x="1149" y="1951"/>
                    </a:lnTo>
                    <a:lnTo>
                      <a:pt x="1154" y="1933"/>
                    </a:lnTo>
                    <a:lnTo>
                      <a:pt x="1155" y="1923"/>
                    </a:lnTo>
                    <a:lnTo>
                      <a:pt x="1155" y="1914"/>
                    </a:lnTo>
                    <a:lnTo>
                      <a:pt x="1155" y="1905"/>
                    </a:lnTo>
                    <a:lnTo>
                      <a:pt x="1154" y="1896"/>
                    </a:lnTo>
                    <a:lnTo>
                      <a:pt x="1152" y="1873"/>
                    </a:lnTo>
                    <a:lnTo>
                      <a:pt x="1148" y="1821"/>
                    </a:lnTo>
                    <a:lnTo>
                      <a:pt x="1140" y="1728"/>
                    </a:lnTo>
                    <a:lnTo>
                      <a:pt x="1133" y="1690"/>
                    </a:lnTo>
                    <a:lnTo>
                      <a:pt x="1118" y="1588"/>
                    </a:lnTo>
                    <a:lnTo>
                      <a:pt x="1109" y="1533"/>
                    </a:lnTo>
                    <a:lnTo>
                      <a:pt x="1091" y="1413"/>
                    </a:lnTo>
                    <a:lnTo>
                      <a:pt x="1086" y="1390"/>
                    </a:lnTo>
                    <a:lnTo>
                      <a:pt x="1083" y="1381"/>
                    </a:lnTo>
                    <a:lnTo>
                      <a:pt x="1031" y="1275"/>
                    </a:lnTo>
                    <a:lnTo>
                      <a:pt x="983" y="1177"/>
                    </a:lnTo>
                    <a:lnTo>
                      <a:pt x="977" y="1164"/>
                    </a:lnTo>
                    <a:lnTo>
                      <a:pt x="965" y="1140"/>
                    </a:lnTo>
                    <a:lnTo>
                      <a:pt x="956" y="1119"/>
                    </a:lnTo>
                    <a:lnTo>
                      <a:pt x="903" y="1020"/>
                    </a:lnTo>
                    <a:lnTo>
                      <a:pt x="879" y="975"/>
                    </a:lnTo>
                    <a:lnTo>
                      <a:pt x="867" y="954"/>
                    </a:lnTo>
                    <a:lnTo>
                      <a:pt x="849" y="919"/>
                    </a:lnTo>
                    <a:lnTo>
                      <a:pt x="845" y="906"/>
                    </a:lnTo>
                    <a:lnTo>
                      <a:pt x="836" y="883"/>
                    </a:lnTo>
                    <a:lnTo>
                      <a:pt x="819" y="847"/>
                    </a:lnTo>
                    <a:lnTo>
                      <a:pt x="801" y="805"/>
                    </a:lnTo>
                    <a:lnTo>
                      <a:pt x="794" y="789"/>
                    </a:lnTo>
                    <a:lnTo>
                      <a:pt x="786" y="769"/>
                    </a:lnTo>
                    <a:lnTo>
                      <a:pt x="764" y="718"/>
                    </a:lnTo>
                    <a:lnTo>
                      <a:pt x="741" y="666"/>
                    </a:lnTo>
                    <a:lnTo>
                      <a:pt x="735" y="649"/>
                    </a:lnTo>
                    <a:lnTo>
                      <a:pt x="722" y="628"/>
                    </a:lnTo>
                    <a:lnTo>
                      <a:pt x="693" y="576"/>
                    </a:lnTo>
                    <a:lnTo>
                      <a:pt x="689" y="568"/>
                    </a:lnTo>
                    <a:lnTo>
                      <a:pt x="681" y="556"/>
                    </a:lnTo>
                    <a:lnTo>
                      <a:pt x="660" y="522"/>
                    </a:lnTo>
                    <a:lnTo>
                      <a:pt x="653" y="507"/>
                    </a:lnTo>
                    <a:lnTo>
                      <a:pt x="618" y="448"/>
                    </a:lnTo>
                    <a:lnTo>
                      <a:pt x="596" y="411"/>
                    </a:lnTo>
                    <a:lnTo>
                      <a:pt x="587" y="394"/>
                    </a:lnTo>
                    <a:lnTo>
                      <a:pt x="581" y="385"/>
                    </a:lnTo>
                    <a:lnTo>
                      <a:pt x="567" y="360"/>
                    </a:lnTo>
                    <a:lnTo>
                      <a:pt x="540" y="312"/>
                    </a:lnTo>
                    <a:lnTo>
                      <a:pt x="516" y="273"/>
                    </a:lnTo>
                    <a:lnTo>
                      <a:pt x="501" y="246"/>
                    </a:lnTo>
                    <a:lnTo>
                      <a:pt x="462" y="184"/>
                    </a:lnTo>
                    <a:lnTo>
                      <a:pt x="399" y="91"/>
                    </a:lnTo>
                    <a:lnTo>
                      <a:pt x="384" y="67"/>
                    </a:lnTo>
                    <a:lnTo>
                      <a:pt x="345" y="4"/>
                    </a:lnTo>
                    <a:lnTo>
                      <a:pt x="344" y="4"/>
                    </a:lnTo>
                    <a:lnTo>
                      <a:pt x="344" y="3"/>
                    </a:lnTo>
                    <a:lnTo>
                      <a:pt x="342" y="3"/>
                    </a:lnTo>
                    <a:lnTo>
                      <a:pt x="342" y="1"/>
                    </a:lnTo>
                    <a:lnTo>
                      <a:pt x="341" y="1"/>
                    </a:lnTo>
                    <a:lnTo>
                      <a:pt x="339" y="1"/>
                    </a:lnTo>
                    <a:lnTo>
                      <a:pt x="339" y="0"/>
                    </a:lnTo>
                    <a:lnTo>
                      <a:pt x="338" y="0"/>
                    </a:lnTo>
                    <a:lnTo>
                      <a:pt x="336" y="0"/>
                    </a:lnTo>
                    <a:lnTo>
                      <a:pt x="336" y="1"/>
                    </a:lnTo>
                    <a:lnTo>
                      <a:pt x="335" y="1"/>
                    </a:lnTo>
                    <a:lnTo>
                      <a:pt x="333" y="1"/>
                    </a:lnTo>
                    <a:lnTo>
                      <a:pt x="282" y="31"/>
                    </a:lnTo>
                    <a:lnTo>
                      <a:pt x="249" y="45"/>
                    </a:lnTo>
                    <a:lnTo>
                      <a:pt x="209" y="54"/>
                    </a:lnTo>
                    <a:lnTo>
                      <a:pt x="191" y="54"/>
                    </a:lnTo>
                    <a:lnTo>
                      <a:pt x="164" y="48"/>
                    </a:lnTo>
                    <a:lnTo>
                      <a:pt x="140" y="39"/>
                    </a:lnTo>
                    <a:lnTo>
                      <a:pt x="90" y="12"/>
                    </a:lnTo>
                    <a:lnTo>
                      <a:pt x="89" y="12"/>
                    </a:lnTo>
                    <a:lnTo>
                      <a:pt x="87" y="12"/>
                    </a:lnTo>
                    <a:lnTo>
                      <a:pt x="86" y="10"/>
                    </a:lnTo>
                    <a:lnTo>
                      <a:pt x="84" y="10"/>
                    </a:lnTo>
                    <a:lnTo>
                      <a:pt x="83" y="10"/>
                    </a:lnTo>
                    <a:lnTo>
                      <a:pt x="83" y="12"/>
                    </a:lnTo>
                    <a:lnTo>
                      <a:pt x="81" y="12"/>
                    </a:lnTo>
                    <a:lnTo>
                      <a:pt x="80" y="12"/>
                    </a:lnTo>
                    <a:lnTo>
                      <a:pt x="33" y="33"/>
                    </a:lnTo>
                    <a:lnTo>
                      <a:pt x="0" y="48"/>
                    </a:lnTo>
                  </a:path>
                </a:pathLst>
              </a:custGeom>
              <a:noFill/>
              <a:ln w="38100">
                <a:solidFill>
                  <a:srgbClr val="73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pic>
          <p:nvPicPr>
            <p:cNvPr id="204" name="圖片 66" descr="Untitled.wm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74" t="27438" r="35657" b="57568"/>
            <a:stretch>
              <a:fillRect/>
            </a:stretch>
          </p:blipFill>
          <p:spPr bwMode="auto">
            <a:xfrm>
              <a:off x="3508375" y="1878013"/>
              <a:ext cx="1743075" cy="98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5" name="群組 76"/>
            <p:cNvGrpSpPr>
              <a:grpSpLocks/>
            </p:cNvGrpSpPr>
            <p:nvPr/>
          </p:nvGrpSpPr>
          <p:grpSpPr bwMode="auto">
            <a:xfrm>
              <a:off x="5057775" y="2339975"/>
              <a:ext cx="558800" cy="169863"/>
              <a:chOff x="7223690" y="2438963"/>
              <a:chExt cx="557739" cy="169277"/>
            </a:xfrm>
          </p:grpSpPr>
          <p:sp>
            <p:nvSpPr>
              <p:cNvPr id="206" name="等腰三角形 205"/>
              <p:cNvSpPr/>
              <p:nvPr/>
            </p:nvSpPr>
            <p:spPr>
              <a:xfrm rot="16200000" flipV="1">
                <a:off x="7650338" y="2461848"/>
                <a:ext cx="140801" cy="121380"/>
              </a:xfrm>
              <a:prstGeom prst="triangle">
                <a:avLst/>
              </a:prstGeom>
              <a:solidFill>
                <a:srgbClr val="008000"/>
              </a:solidFill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zh-TW" altLang="en-US">
                  <a:latin typeface="Arial" charset="0"/>
                  <a:ea typeface="新細明體" charset="-120"/>
                </a:endParaRPr>
              </a:p>
            </p:txBody>
          </p:sp>
          <p:sp>
            <p:nvSpPr>
              <p:cNvPr id="207" name="文字方塊 56"/>
              <p:cNvSpPr txBox="1">
                <a:spLocks noChangeArrowheads="1"/>
              </p:cNvSpPr>
              <p:nvPr/>
            </p:nvSpPr>
            <p:spPr bwMode="auto">
              <a:xfrm>
                <a:off x="7223690" y="2438963"/>
                <a:ext cx="42319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SzPct val="90000"/>
                  <a:buFont typeface="Wingdings" panose="05000000000000000000" pitchFamily="2" charset="2"/>
                  <a:buChar char="v"/>
                  <a:defRPr sz="2800" b="1">
                    <a:solidFill>
                      <a:srgbClr val="0066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1pPr>
                <a:lvl2pPr marL="742950" indent="-285750">
                  <a:spcBef>
                    <a:spcPct val="20000"/>
                  </a:spcBef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zh-TW" altLang="en-US" sz="1100">
                    <a:solidFill>
                      <a:srgbClr val="336600"/>
                    </a:solidFill>
                  </a:rPr>
                  <a:t>佛光山</a:t>
                </a:r>
              </a:p>
            </p:txBody>
          </p:sp>
        </p:grp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60BD8-B7C8-4E1E-BCB3-1FE346EA4094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67" name="內容版面配置區 6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 smtClean="0"/>
              <a:t>大寮屏東線</a:t>
            </a:r>
            <a:r>
              <a:rPr lang="en-US" altLang="zh-TW" dirty="0" smtClean="0"/>
              <a:t>(</a:t>
            </a:r>
            <a:r>
              <a:rPr lang="zh-TW" altLang="en-US" dirty="0" smtClean="0"/>
              <a:t>西段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佛光山線</a:t>
            </a:r>
          </a:p>
          <a:p>
            <a:r>
              <a:rPr lang="zh-TW" altLang="en-US" dirty="0" smtClean="0"/>
              <a:t>燕巢線二期</a:t>
            </a:r>
            <a:endParaRPr lang="en-US" altLang="zh-TW" dirty="0" smtClean="0"/>
          </a:p>
          <a:p>
            <a:r>
              <a:rPr lang="zh-TW" altLang="en-US" dirty="0" smtClean="0"/>
              <a:t>燕巢高鐵線</a:t>
            </a:r>
            <a:r>
              <a:rPr lang="en-US" altLang="zh-TW" dirty="0" smtClean="0"/>
              <a:t>(</a:t>
            </a:r>
            <a:r>
              <a:rPr lang="zh-TW" altLang="en-US" dirty="0" smtClean="0"/>
              <a:t>局部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楠梓五甲線</a:t>
            </a:r>
            <a:r>
              <a:rPr lang="en-US" altLang="zh-TW" dirty="0" smtClean="0"/>
              <a:t>(</a:t>
            </a:r>
            <a:r>
              <a:rPr lang="zh-TW" altLang="en-US" dirty="0" smtClean="0"/>
              <a:t>北段</a:t>
            </a:r>
            <a:r>
              <a:rPr lang="en-US" altLang="zh-TW" dirty="0" smtClean="0"/>
              <a:t>)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TW" altLang="en-US" dirty="0"/>
              <a:t>東環圈</a:t>
            </a:r>
          </a:p>
        </p:txBody>
      </p:sp>
      <p:sp>
        <p:nvSpPr>
          <p:cNvPr id="65" name="向下箭號 64"/>
          <p:cNvSpPr/>
          <p:nvPr/>
        </p:nvSpPr>
        <p:spPr>
          <a:xfrm>
            <a:off x="549065" y="3830416"/>
            <a:ext cx="540000" cy="504000"/>
          </a:xfrm>
          <a:prstGeom prst="downArrow">
            <a:avLst/>
          </a:prstGeom>
          <a:noFill/>
          <a:ln w="38100">
            <a:solidFill>
              <a:srgbClr val="FF66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TW" altLang="en-US">
              <a:latin typeface="Arial" charset="0"/>
              <a:ea typeface="新細明體" charset="-120"/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314793" y="4442873"/>
            <a:ext cx="3971301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服務大寮、大樹、燕巢、大社、仁武、鳥松一帶</a:t>
            </a:r>
            <a:endParaRPr lang="zh-TW" altLang="en-US" sz="2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8" name="向下箭號 67"/>
          <p:cNvSpPr/>
          <p:nvPr/>
        </p:nvSpPr>
        <p:spPr>
          <a:xfrm>
            <a:off x="1218834" y="3830416"/>
            <a:ext cx="540000" cy="504000"/>
          </a:xfrm>
          <a:prstGeom prst="downArrow">
            <a:avLst/>
          </a:prstGeom>
          <a:noFill/>
          <a:ln w="38100">
            <a:solidFill>
              <a:srgbClr val="9955BB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TW" altLang="en-US"/>
          </a:p>
        </p:txBody>
      </p:sp>
      <p:sp>
        <p:nvSpPr>
          <p:cNvPr id="165" name="圓角矩形 164"/>
          <p:cNvSpPr/>
          <p:nvPr/>
        </p:nvSpPr>
        <p:spPr>
          <a:xfrm>
            <a:off x="7839856" y="3140958"/>
            <a:ext cx="1354818" cy="1454856"/>
          </a:xfrm>
          <a:prstGeom prst="roundRect">
            <a:avLst/>
          </a:prstGeom>
          <a:gradFill>
            <a:gsLst>
              <a:gs pos="0">
                <a:srgbClr val="DAFDA7"/>
              </a:gs>
              <a:gs pos="50000">
                <a:srgbClr val="E4FDC2"/>
              </a:gs>
              <a:gs pos="100000">
                <a:srgbClr val="F5FFE6"/>
              </a:gs>
            </a:gsLst>
          </a:gradFill>
          <a:ln>
            <a:solidFill>
              <a:srgbClr val="98B954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13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佛陀紀念館</a:t>
            </a:r>
            <a:endParaRPr lang="en-US" altLang="zh-TW" sz="13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3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佛光山</a:t>
            </a:r>
            <a:endParaRPr lang="en-US" altLang="zh-TW" sz="13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3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普門中學</a:t>
            </a:r>
            <a:endParaRPr lang="en-US" altLang="zh-TW" sz="13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3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姑山倉庫</a:t>
            </a:r>
            <a:endParaRPr lang="en-US" altLang="zh-TW" sz="13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3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竹寮取水站</a:t>
            </a:r>
            <a:endParaRPr lang="en-US" altLang="zh-TW" sz="13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3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舊鐵橋濕地公園</a:t>
            </a:r>
            <a:endParaRPr lang="en-US" altLang="zh-TW" sz="13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endParaRPr lang="zh-TW" altLang="en-US" sz="13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7" name="向下箭號 166"/>
          <p:cNvSpPr/>
          <p:nvPr/>
        </p:nvSpPr>
        <p:spPr>
          <a:xfrm>
            <a:off x="1888603" y="3830416"/>
            <a:ext cx="540000" cy="504000"/>
          </a:xfrm>
          <a:prstGeom prst="downArrow">
            <a:avLst/>
          </a:prstGeom>
          <a:noFill/>
          <a:ln w="38100">
            <a:solidFill>
              <a:srgbClr val="80008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TW" altLang="en-US">
              <a:latin typeface="Arial" charset="0"/>
              <a:ea typeface="新細明體" charset="-120"/>
            </a:endParaRPr>
          </a:p>
        </p:txBody>
      </p:sp>
      <p:sp>
        <p:nvSpPr>
          <p:cNvPr id="168" name="向下箭號 167"/>
          <p:cNvSpPr/>
          <p:nvPr/>
        </p:nvSpPr>
        <p:spPr>
          <a:xfrm>
            <a:off x="2558372" y="3830416"/>
            <a:ext cx="540000" cy="504000"/>
          </a:xfrm>
          <a:prstGeom prst="downArrow">
            <a:avLst/>
          </a:prstGeom>
          <a:noFill/>
          <a:ln w="38100">
            <a:solidFill>
              <a:srgbClr val="6B8E23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TW" altLang="en-US"/>
          </a:p>
        </p:txBody>
      </p:sp>
      <p:sp>
        <p:nvSpPr>
          <p:cNvPr id="169" name="向下箭號 168"/>
          <p:cNvSpPr/>
          <p:nvPr/>
        </p:nvSpPr>
        <p:spPr>
          <a:xfrm>
            <a:off x="3228141" y="3830416"/>
            <a:ext cx="540000" cy="504000"/>
          </a:xfrm>
          <a:prstGeom prst="downArrow">
            <a:avLst/>
          </a:prstGeom>
          <a:noFill/>
          <a:ln w="38100">
            <a:solidFill>
              <a:srgbClr val="73C0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TW" altLang="en-US"/>
          </a:p>
        </p:txBody>
      </p:sp>
      <p:sp>
        <p:nvSpPr>
          <p:cNvPr id="87" name="圓角矩形 86"/>
          <p:cNvSpPr/>
          <p:nvPr/>
        </p:nvSpPr>
        <p:spPr>
          <a:xfrm>
            <a:off x="4522061" y="4872632"/>
            <a:ext cx="1518976" cy="1696376"/>
          </a:xfrm>
          <a:prstGeom prst="roundRect">
            <a:avLst/>
          </a:prstGeom>
          <a:gradFill>
            <a:gsLst>
              <a:gs pos="0">
                <a:srgbClr val="DAFDA7"/>
              </a:gs>
              <a:gs pos="50000">
                <a:srgbClr val="E4FDC2"/>
              </a:gs>
              <a:gs pos="100000">
                <a:srgbClr val="F5FFE6"/>
              </a:gs>
            </a:gsLst>
          </a:gradFill>
          <a:ln>
            <a:solidFill>
              <a:srgbClr val="98B954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觀音山風景區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健仁醫院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仁大工業區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鳥松區公所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鳳山醫院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大東醫院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大東文藝中心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endParaRPr lang="zh-TW" altLang="en-US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5" name="圓角矩形 94"/>
          <p:cNvSpPr/>
          <p:nvPr/>
        </p:nvSpPr>
        <p:spPr>
          <a:xfrm>
            <a:off x="6475752" y="792902"/>
            <a:ext cx="1305677" cy="1065879"/>
          </a:xfrm>
          <a:prstGeom prst="roundRect">
            <a:avLst/>
          </a:prstGeom>
          <a:gradFill>
            <a:gsLst>
              <a:gs pos="0">
                <a:srgbClr val="DAFDA7"/>
              </a:gs>
              <a:gs pos="50000">
                <a:srgbClr val="E4FDC2"/>
              </a:gs>
              <a:gs pos="100000">
                <a:srgbClr val="F5FFE6"/>
              </a:gs>
            </a:gsLst>
          </a:gradFill>
          <a:ln>
            <a:solidFill>
              <a:srgbClr val="98B954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高師大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高應大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樹德科技大學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微軟正黑體" pitchFamily="34" charset="-120"/>
                <a:ea typeface="微軟正黑體" pitchFamily="34" charset="-120"/>
              </a:rPr>
              <a:t>義大醫院</a:t>
            </a:r>
            <a:endParaRPr lang="en-US" altLang="zh-TW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endParaRPr lang="zh-TW" altLang="en-US" sz="1400" dirty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296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4391025" y="236538"/>
            <a:ext cx="4699000" cy="6554787"/>
            <a:chOff x="2222500" y="150813"/>
            <a:chExt cx="4699000" cy="6554787"/>
          </a:xfrm>
        </p:grpSpPr>
        <p:pic>
          <p:nvPicPr>
            <p:cNvPr id="105" name="圖片 129" descr="Untitle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500" y="152400"/>
              <a:ext cx="4699000" cy="655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6" name="群組 1"/>
            <p:cNvGrpSpPr>
              <a:grpSpLocks/>
            </p:cNvGrpSpPr>
            <p:nvPr/>
          </p:nvGrpSpPr>
          <p:grpSpPr bwMode="auto">
            <a:xfrm>
              <a:off x="3195638" y="750888"/>
              <a:ext cx="2452687" cy="5113337"/>
              <a:chOff x="3195638" y="750888"/>
              <a:chExt cx="2452687" cy="5113338"/>
            </a:xfrm>
          </p:grpSpPr>
          <p:grpSp>
            <p:nvGrpSpPr>
              <p:cNvPr id="107" name="群組 2"/>
              <p:cNvGrpSpPr>
                <a:grpSpLocks/>
              </p:cNvGrpSpPr>
              <p:nvPr/>
            </p:nvGrpSpPr>
            <p:grpSpPr bwMode="auto">
              <a:xfrm>
                <a:off x="3195638" y="750888"/>
                <a:ext cx="2452687" cy="5070475"/>
                <a:chOff x="3195638" y="750888"/>
                <a:chExt cx="2452687" cy="5070475"/>
              </a:xfrm>
            </p:grpSpPr>
            <p:grpSp>
              <p:nvGrpSpPr>
                <p:cNvPr id="109" name="群組 73"/>
                <p:cNvGrpSpPr>
                  <a:grpSpLocks/>
                </p:cNvGrpSpPr>
                <p:nvPr/>
              </p:nvGrpSpPr>
              <p:grpSpPr bwMode="auto">
                <a:xfrm>
                  <a:off x="3195638" y="750888"/>
                  <a:ext cx="2452687" cy="5070475"/>
                  <a:chOff x="3195638" y="750888"/>
                  <a:chExt cx="2452687" cy="5070475"/>
                </a:xfrm>
              </p:grpSpPr>
              <p:sp>
                <p:nvSpPr>
                  <p:cNvPr id="113" name="Freeform 7"/>
                  <p:cNvSpPr>
                    <a:spLocks/>
                  </p:cNvSpPr>
                  <p:nvPr/>
                </p:nvSpPr>
                <p:spPr bwMode="auto">
                  <a:xfrm>
                    <a:off x="5275263" y="2279650"/>
                    <a:ext cx="371475" cy="1798638"/>
                  </a:xfrm>
                  <a:custGeom>
                    <a:avLst/>
                    <a:gdLst>
                      <a:gd name="T0" fmla="*/ 2147483646 w 702"/>
                      <a:gd name="T1" fmla="*/ 2147483646 h 3399"/>
                      <a:gd name="T2" fmla="*/ 2147483646 w 702"/>
                      <a:gd name="T3" fmla="*/ 2147483646 h 3399"/>
                      <a:gd name="T4" fmla="*/ 2147483646 w 702"/>
                      <a:gd name="T5" fmla="*/ 2147483646 h 3399"/>
                      <a:gd name="T6" fmla="*/ 2147483646 w 702"/>
                      <a:gd name="T7" fmla="*/ 2147483646 h 3399"/>
                      <a:gd name="T8" fmla="*/ 2147483646 w 702"/>
                      <a:gd name="T9" fmla="*/ 2147483646 h 3399"/>
                      <a:gd name="T10" fmla="*/ 2147483646 w 702"/>
                      <a:gd name="T11" fmla="*/ 2147483646 h 3399"/>
                      <a:gd name="T12" fmla="*/ 2147483646 w 702"/>
                      <a:gd name="T13" fmla="*/ 2147483646 h 3399"/>
                      <a:gd name="T14" fmla="*/ 2147483646 w 702"/>
                      <a:gd name="T15" fmla="*/ 2147483646 h 3399"/>
                      <a:gd name="T16" fmla="*/ 2147483646 w 702"/>
                      <a:gd name="T17" fmla="*/ 2147483646 h 3399"/>
                      <a:gd name="T18" fmla="*/ 2147483646 w 702"/>
                      <a:gd name="T19" fmla="*/ 2147483646 h 3399"/>
                      <a:gd name="T20" fmla="*/ 2147483646 w 702"/>
                      <a:gd name="T21" fmla="*/ 2147483646 h 3399"/>
                      <a:gd name="T22" fmla="*/ 2147483646 w 702"/>
                      <a:gd name="T23" fmla="*/ 2147483646 h 3399"/>
                      <a:gd name="T24" fmla="*/ 2147483646 w 702"/>
                      <a:gd name="T25" fmla="*/ 2147483646 h 3399"/>
                      <a:gd name="T26" fmla="*/ 2147483646 w 702"/>
                      <a:gd name="T27" fmla="*/ 2147483646 h 3399"/>
                      <a:gd name="T28" fmla="*/ 2147483646 w 702"/>
                      <a:gd name="T29" fmla="*/ 2147483646 h 3399"/>
                      <a:gd name="T30" fmla="*/ 2147483646 w 702"/>
                      <a:gd name="T31" fmla="*/ 2147483646 h 3399"/>
                      <a:gd name="T32" fmla="*/ 2147483646 w 702"/>
                      <a:gd name="T33" fmla="*/ 2147483646 h 3399"/>
                      <a:gd name="T34" fmla="*/ 2147483646 w 702"/>
                      <a:gd name="T35" fmla="*/ 2147483646 h 3399"/>
                      <a:gd name="T36" fmla="*/ 2147483646 w 702"/>
                      <a:gd name="T37" fmla="*/ 2147483646 h 3399"/>
                      <a:gd name="T38" fmla="*/ 2147483646 w 702"/>
                      <a:gd name="T39" fmla="*/ 2147483646 h 3399"/>
                      <a:gd name="T40" fmla="*/ 2147483646 w 702"/>
                      <a:gd name="T41" fmla="*/ 2147483646 h 3399"/>
                      <a:gd name="T42" fmla="*/ 2147483646 w 702"/>
                      <a:gd name="T43" fmla="*/ 2147483646 h 3399"/>
                      <a:gd name="T44" fmla="*/ 2147483646 w 702"/>
                      <a:gd name="T45" fmla="*/ 2147483646 h 3399"/>
                      <a:gd name="T46" fmla="*/ 2147483646 w 702"/>
                      <a:gd name="T47" fmla="*/ 2147483646 h 3399"/>
                      <a:gd name="T48" fmla="*/ 2147483646 w 702"/>
                      <a:gd name="T49" fmla="*/ 2147483646 h 3399"/>
                      <a:gd name="T50" fmla="*/ 2147483646 w 702"/>
                      <a:gd name="T51" fmla="*/ 2147483646 h 3399"/>
                      <a:gd name="T52" fmla="*/ 2147483646 w 702"/>
                      <a:gd name="T53" fmla="*/ 2147483646 h 3399"/>
                      <a:gd name="T54" fmla="*/ 2147483646 w 702"/>
                      <a:gd name="T55" fmla="*/ 2147483646 h 3399"/>
                      <a:gd name="T56" fmla="*/ 2147483646 w 702"/>
                      <a:gd name="T57" fmla="*/ 2147483646 h 3399"/>
                      <a:gd name="T58" fmla="*/ 2147483646 w 702"/>
                      <a:gd name="T59" fmla="*/ 2147483646 h 3399"/>
                      <a:gd name="T60" fmla="*/ 2147483646 w 702"/>
                      <a:gd name="T61" fmla="*/ 2147483646 h 3399"/>
                      <a:gd name="T62" fmla="*/ 2147483646 w 702"/>
                      <a:gd name="T63" fmla="*/ 2147483646 h 3399"/>
                      <a:gd name="T64" fmla="*/ 2147483646 w 702"/>
                      <a:gd name="T65" fmla="*/ 2147483646 h 3399"/>
                      <a:gd name="T66" fmla="*/ 2147483646 w 702"/>
                      <a:gd name="T67" fmla="*/ 2147483646 h 3399"/>
                      <a:gd name="T68" fmla="*/ 2147483646 w 702"/>
                      <a:gd name="T69" fmla="*/ 2147483646 h 3399"/>
                      <a:gd name="T70" fmla="*/ 2147483646 w 702"/>
                      <a:gd name="T71" fmla="*/ 2147483646 h 3399"/>
                      <a:gd name="T72" fmla="*/ 2147483646 w 702"/>
                      <a:gd name="T73" fmla="*/ 2147483646 h 3399"/>
                      <a:gd name="T74" fmla="*/ 2147483646 w 702"/>
                      <a:gd name="T75" fmla="*/ 2147483646 h 3399"/>
                      <a:gd name="T76" fmla="*/ 2147483646 w 702"/>
                      <a:gd name="T77" fmla="*/ 2147483646 h 3399"/>
                      <a:gd name="T78" fmla="*/ 2147483646 w 702"/>
                      <a:gd name="T79" fmla="*/ 2147483646 h 3399"/>
                      <a:gd name="T80" fmla="*/ 2147483646 w 702"/>
                      <a:gd name="T81" fmla="*/ 2147483646 h 3399"/>
                      <a:gd name="T82" fmla="*/ 2147483646 w 702"/>
                      <a:gd name="T83" fmla="*/ 2147483646 h 3399"/>
                      <a:gd name="T84" fmla="*/ 2147483646 w 702"/>
                      <a:gd name="T85" fmla="*/ 2147483646 h 3399"/>
                      <a:gd name="T86" fmla="*/ 2147483646 w 702"/>
                      <a:gd name="T87" fmla="*/ 2147483646 h 3399"/>
                      <a:gd name="T88" fmla="*/ 2147483646 w 702"/>
                      <a:gd name="T89" fmla="*/ 2147483646 h 3399"/>
                      <a:gd name="T90" fmla="*/ 2147483646 w 702"/>
                      <a:gd name="T91" fmla="*/ 2147483646 h 3399"/>
                      <a:gd name="T92" fmla="*/ 2147483646 w 702"/>
                      <a:gd name="T93" fmla="*/ 2147483646 h 3399"/>
                      <a:gd name="T94" fmla="*/ 2147483646 w 702"/>
                      <a:gd name="T95" fmla="*/ 2147483646 h 3399"/>
                      <a:gd name="T96" fmla="*/ 2147483646 w 702"/>
                      <a:gd name="T97" fmla="*/ 2147483646 h 3399"/>
                      <a:gd name="T98" fmla="*/ 2147483646 w 702"/>
                      <a:gd name="T99" fmla="*/ 2147483646 h 3399"/>
                      <a:gd name="T100" fmla="*/ 2147483646 w 702"/>
                      <a:gd name="T101" fmla="*/ 2147483646 h 3399"/>
                      <a:gd name="T102" fmla="*/ 2147483646 w 702"/>
                      <a:gd name="T103" fmla="*/ 2147483646 h 3399"/>
                      <a:gd name="T104" fmla="*/ 2147483646 w 702"/>
                      <a:gd name="T105" fmla="*/ 2147483646 h 3399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702"/>
                      <a:gd name="T160" fmla="*/ 0 h 3399"/>
                      <a:gd name="T161" fmla="*/ 702 w 702"/>
                      <a:gd name="T162" fmla="*/ 3399 h 3399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702" h="3399">
                        <a:moveTo>
                          <a:pt x="680" y="0"/>
                        </a:moveTo>
                        <a:lnTo>
                          <a:pt x="678" y="3"/>
                        </a:lnTo>
                        <a:lnTo>
                          <a:pt x="678" y="6"/>
                        </a:lnTo>
                        <a:lnTo>
                          <a:pt x="677" y="11"/>
                        </a:lnTo>
                        <a:lnTo>
                          <a:pt x="677" y="14"/>
                        </a:lnTo>
                        <a:lnTo>
                          <a:pt x="675" y="17"/>
                        </a:lnTo>
                        <a:lnTo>
                          <a:pt x="675" y="21"/>
                        </a:lnTo>
                        <a:lnTo>
                          <a:pt x="674" y="27"/>
                        </a:lnTo>
                        <a:lnTo>
                          <a:pt x="674" y="33"/>
                        </a:lnTo>
                        <a:lnTo>
                          <a:pt x="674" y="51"/>
                        </a:lnTo>
                        <a:lnTo>
                          <a:pt x="672" y="62"/>
                        </a:lnTo>
                        <a:lnTo>
                          <a:pt x="669" y="71"/>
                        </a:lnTo>
                        <a:lnTo>
                          <a:pt x="669" y="74"/>
                        </a:lnTo>
                        <a:lnTo>
                          <a:pt x="669" y="77"/>
                        </a:lnTo>
                        <a:lnTo>
                          <a:pt x="668" y="80"/>
                        </a:lnTo>
                        <a:lnTo>
                          <a:pt x="666" y="83"/>
                        </a:lnTo>
                        <a:lnTo>
                          <a:pt x="663" y="92"/>
                        </a:lnTo>
                        <a:lnTo>
                          <a:pt x="662" y="93"/>
                        </a:lnTo>
                        <a:lnTo>
                          <a:pt x="662" y="95"/>
                        </a:lnTo>
                        <a:lnTo>
                          <a:pt x="660" y="96"/>
                        </a:lnTo>
                        <a:lnTo>
                          <a:pt x="660" y="99"/>
                        </a:lnTo>
                        <a:lnTo>
                          <a:pt x="660" y="101"/>
                        </a:lnTo>
                        <a:lnTo>
                          <a:pt x="660" y="102"/>
                        </a:lnTo>
                        <a:lnTo>
                          <a:pt x="660" y="104"/>
                        </a:lnTo>
                        <a:lnTo>
                          <a:pt x="659" y="114"/>
                        </a:lnTo>
                        <a:lnTo>
                          <a:pt x="659" y="161"/>
                        </a:lnTo>
                        <a:lnTo>
                          <a:pt x="659" y="162"/>
                        </a:lnTo>
                        <a:lnTo>
                          <a:pt x="659" y="165"/>
                        </a:lnTo>
                        <a:lnTo>
                          <a:pt x="660" y="167"/>
                        </a:lnTo>
                        <a:lnTo>
                          <a:pt x="660" y="170"/>
                        </a:lnTo>
                        <a:lnTo>
                          <a:pt x="660" y="171"/>
                        </a:lnTo>
                        <a:lnTo>
                          <a:pt x="663" y="183"/>
                        </a:lnTo>
                        <a:lnTo>
                          <a:pt x="665" y="191"/>
                        </a:lnTo>
                        <a:lnTo>
                          <a:pt x="668" y="201"/>
                        </a:lnTo>
                        <a:lnTo>
                          <a:pt x="681" y="278"/>
                        </a:lnTo>
                        <a:lnTo>
                          <a:pt x="684" y="291"/>
                        </a:lnTo>
                        <a:lnTo>
                          <a:pt x="687" y="309"/>
                        </a:lnTo>
                        <a:lnTo>
                          <a:pt x="695" y="332"/>
                        </a:lnTo>
                        <a:lnTo>
                          <a:pt x="695" y="335"/>
                        </a:lnTo>
                        <a:lnTo>
                          <a:pt x="695" y="336"/>
                        </a:lnTo>
                        <a:lnTo>
                          <a:pt x="696" y="339"/>
                        </a:lnTo>
                        <a:lnTo>
                          <a:pt x="696" y="342"/>
                        </a:lnTo>
                        <a:lnTo>
                          <a:pt x="698" y="390"/>
                        </a:lnTo>
                        <a:lnTo>
                          <a:pt x="699" y="411"/>
                        </a:lnTo>
                        <a:lnTo>
                          <a:pt x="701" y="459"/>
                        </a:lnTo>
                        <a:lnTo>
                          <a:pt x="701" y="462"/>
                        </a:lnTo>
                        <a:lnTo>
                          <a:pt x="702" y="465"/>
                        </a:lnTo>
                        <a:lnTo>
                          <a:pt x="702" y="468"/>
                        </a:lnTo>
                        <a:lnTo>
                          <a:pt x="702" y="471"/>
                        </a:lnTo>
                        <a:lnTo>
                          <a:pt x="701" y="474"/>
                        </a:lnTo>
                        <a:lnTo>
                          <a:pt x="701" y="477"/>
                        </a:lnTo>
                        <a:lnTo>
                          <a:pt x="701" y="480"/>
                        </a:lnTo>
                        <a:lnTo>
                          <a:pt x="699" y="483"/>
                        </a:lnTo>
                        <a:lnTo>
                          <a:pt x="699" y="486"/>
                        </a:lnTo>
                        <a:lnTo>
                          <a:pt x="698" y="488"/>
                        </a:lnTo>
                        <a:lnTo>
                          <a:pt x="683" y="524"/>
                        </a:lnTo>
                        <a:lnTo>
                          <a:pt x="681" y="531"/>
                        </a:lnTo>
                        <a:lnTo>
                          <a:pt x="678" y="546"/>
                        </a:lnTo>
                        <a:lnTo>
                          <a:pt x="675" y="563"/>
                        </a:lnTo>
                        <a:lnTo>
                          <a:pt x="669" y="612"/>
                        </a:lnTo>
                        <a:lnTo>
                          <a:pt x="660" y="683"/>
                        </a:lnTo>
                        <a:lnTo>
                          <a:pt x="647" y="768"/>
                        </a:lnTo>
                        <a:lnTo>
                          <a:pt x="639" y="840"/>
                        </a:lnTo>
                        <a:lnTo>
                          <a:pt x="629" y="903"/>
                        </a:lnTo>
                        <a:lnTo>
                          <a:pt x="624" y="945"/>
                        </a:lnTo>
                        <a:lnTo>
                          <a:pt x="621" y="963"/>
                        </a:lnTo>
                        <a:lnTo>
                          <a:pt x="617" y="996"/>
                        </a:lnTo>
                        <a:lnTo>
                          <a:pt x="615" y="1010"/>
                        </a:lnTo>
                        <a:lnTo>
                          <a:pt x="609" y="1049"/>
                        </a:lnTo>
                        <a:lnTo>
                          <a:pt x="605" y="1086"/>
                        </a:lnTo>
                        <a:lnTo>
                          <a:pt x="602" y="1098"/>
                        </a:lnTo>
                        <a:lnTo>
                          <a:pt x="600" y="1110"/>
                        </a:lnTo>
                        <a:lnTo>
                          <a:pt x="600" y="1119"/>
                        </a:lnTo>
                        <a:lnTo>
                          <a:pt x="599" y="1182"/>
                        </a:lnTo>
                        <a:lnTo>
                          <a:pt x="597" y="1196"/>
                        </a:lnTo>
                        <a:lnTo>
                          <a:pt x="596" y="1211"/>
                        </a:lnTo>
                        <a:lnTo>
                          <a:pt x="590" y="1238"/>
                        </a:lnTo>
                        <a:lnTo>
                          <a:pt x="588" y="1245"/>
                        </a:lnTo>
                        <a:lnTo>
                          <a:pt x="587" y="1253"/>
                        </a:lnTo>
                        <a:lnTo>
                          <a:pt x="585" y="1259"/>
                        </a:lnTo>
                        <a:lnTo>
                          <a:pt x="582" y="1265"/>
                        </a:lnTo>
                        <a:lnTo>
                          <a:pt x="572" y="1292"/>
                        </a:lnTo>
                        <a:lnTo>
                          <a:pt x="548" y="1347"/>
                        </a:lnTo>
                        <a:lnTo>
                          <a:pt x="533" y="1380"/>
                        </a:lnTo>
                        <a:lnTo>
                          <a:pt x="510" y="1437"/>
                        </a:lnTo>
                        <a:lnTo>
                          <a:pt x="462" y="1548"/>
                        </a:lnTo>
                        <a:lnTo>
                          <a:pt x="431" y="1622"/>
                        </a:lnTo>
                        <a:lnTo>
                          <a:pt x="398" y="1698"/>
                        </a:lnTo>
                        <a:lnTo>
                          <a:pt x="386" y="1727"/>
                        </a:lnTo>
                        <a:lnTo>
                          <a:pt x="371" y="1763"/>
                        </a:lnTo>
                        <a:lnTo>
                          <a:pt x="369" y="1767"/>
                        </a:lnTo>
                        <a:lnTo>
                          <a:pt x="368" y="1772"/>
                        </a:lnTo>
                        <a:lnTo>
                          <a:pt x="366" y="1785"/>
                        </a:lnTo>
                        <a:lnTo>
                          <a:pt x="365" y="1788"/>
                        </a:lnTo>
                        <a:lnTo>
                          <a:pt x="365" y="1791"/>
                        </a:lnTo>
                        <a:lnTo>
                          <a:pt x="366" y="1793"/>
                        </a:lnTo>
                        <a:lnTo>
                          <a:pt x="366" y="1796"/>
                        </a:lnTo>
                        <a:lnTo>
                          <a:pt x="366" y="1797"/>
                        </a:lnTo>
                        <a:lnTo>
                          <a:pt x="366" y="1802"/>
                        </a:lnTo>
                        <a:lnTo>
                          <a:pt x="368" y="1805"/>
                        </a:lnTo>
                        <a:lnTo>
                          <a:pt x="368" y="1808"/>
                        </a:lnTo>
                        <a:lnTo>
                          <a:pt x="389" y="1893"/>
                        </a:lnTo>
                        <a:lnTo>
                          <a:pt x="396" y="1920"/>
                        </a:lnTo>
                        <a:lnTo>
                          <a:pt x="396" y="1925"/>
                        </a:lnTo>
                        <a:lnTo>
                          <a:pt x="398" y="1929"/>
                        </a:lnTo>
                        <a:lnTo>
                          <a:pt x="398" y="1932"/>
                        </a:lnTo>
                        <a:lnTo>
                          <a:pt x="399" y="1937"/>
                        </a:lnTo>
                        <a:lnTo>
                          <a:pt x="399" y="1941"/>
                        </a:lnTo>
                        <a:lnTo>
                          <a:pt x="399" y="1946"/>
                        </a:lnTo>
                        <a:lnTo>
                          <a:pt x="398" y="1950"/>
                        </a:lnTo>
                        <a:lnTo>
                          <a:pt x="398" y="1956"/>
                        </a:lnTo>
                        <a:lnTo>
                          <a:pt x="396" y="1962"/>
                        </a:lnTo>
                        <a:lnTo>
                          <a:pt x="395" y="1967"/>
                        </a:lnTo>
                        <a:lnTo>
                          <a:pt x="393" y="1973"/>
                        </a:lnTo>
                        <a:lnTo>
                          <a:pt x="392" y="1977"/>
                        </a:lnTo>
                        <a:lnTo>
                          <a:pt x="387" y="1985"/>
                        </a:lnTo>
                        <a:lnTo>
                          <a:pt x="383" y="1992"/>
                        </a:lnTo>
                        <a:lnTo>
                          <a:pt x="378" y="2000"/>
                        </a:lnTo>
                        <a:lnTo>
                          <a:pt x="372" y="2007"/>
                        </a:lnTo>
                        <a:lnTo>
                          <a:pt x="360" y="2022"/>
                        </a:lnTo>
                        <a:lnTo>
                          <a:pt x="341" y="2042"/>
                        </a:lnTo>
                        <a:lnTo>
                          <a:pt x="320" y="2066"/>
                        </a:lnTo>
                        <a:lnTo>
                          <a:pt x="303" y="2081"/>
                        </a:lnTo>
                        <a:lnTo>
                          <a:pt x="290" y="2093"/>
                        </a:lnTo>
                        <a:lnTo>
                          <a:pt x="278" y="2103"/>
                        </a:lnTo>
                        <a:lnTo>
                          <a:pt x="269" y="2109"/>
                        </a:lnTo>
                        <a:lnTo>
                          <a:pt x="245" y="2126"/>
                        </a:lnTo>
                        <a:lnTo>
                          <a:pt x="231" y="2135"/>
                        </a:lnTo>
                        <a:lnTo>
                          <a:pt x="221" y="2144"/>
                        </a:lnTo>
                        <a:lnTo>
                          <a:pt x="207" y="2159"/>
                        </a:lnTo>
                        <a:lnTo>
                          <a:pt x="194" y="2172"/>
                        </a:lnTo>
                        <a:lnTo>
                          <a:pt x="191" y="2175"/>
                        </a:lnTo>
                        <a:lnTo>
                          <a:pt x="188" y="2180"/>
                        </a:lnTo>
                        <a:lnTo>
                          <a:pt x="185" y="2184"/>
                        </a:lnTo>
                        <a:lnTo>
                          <a:pt x="182" y="2187"/>
                        </a:lnTo>
                        <a:lnTo>
                          <a:pt x="180" y="2192"/>
                        </a:lnTo>
                        <a:lnTo>
                          <a:pt x="168" y="2219"/>
                        </a:lnTo>
                        <a:lnTo>
                          <a:pt x="167" y="2223"/>
                        </a:lnTo>
                        <a:lnTo>
                          <a:pt x="165" y="2228"/>
                        </a:lnTo>
                        <a:lnTo>
                          <a:pt x="165" y="2231"/>
                        </a:lnTo>
                        <a:lnTo>
                          <a:pt x="164" y="2235"/>
                        </a:lnTo>
                        <a:lnTo>
                          <a:pt x="164" y="2240"/>
                        </a:lnTo>
                        <a:lnTo>
                          <a:pt x="164" y="2243"/>
                        </a:lnTo>
                        <a:lnTo>
                          <a:pt x="164" y="2247"/>
                        </a:lnTo>
                        <a:lnTo>
                          <a:pt x="164" y="2252"/>
                        </a:lnTo>
                        <a:lnTo>
                          <a:pt x="167" y="2268"/>
                        </a:lnTo>
                        <a:lnTo>
                          <a:pt x="173" y="2297"/>
                        </a:lnTo>
                        <a:lnTo>
                          <a:pt x="174" y="2301"/>
                        </a:lnTo>
                        <a:lnTo>
                          <a:pt x="176" y="2306"/>
                        </a:lnTo>
                        <a:lnTo>
                          <a:pt x="176" y="2309"/>
                        </a:lnTo>
                        <a:lnTo>
                          <a:pt x="176" y="2313"/>
                        </a:lnTo>
                        <a:lnTo>
                          <a:pt x="177" y="2333"/>
                        </a:lnTo>
                        <a:lnTo>
                          <a:pt x="179" y="2352"/>
                        </a:lnTo>
                        <a:lnTo>
                          <a:pt x="182" y="2390"/>
                        </a:lnTo>
                        <a:lnTo>
                          <a:pt x="185" y="2414"/>
                        </a:lnTo>
                        <a:lnTo>
                          <a:pt x="185" y="2421"/>
                        </a:lnTo>
                        <a:lnTo>
                          <a:pt x="185" y="2429"/>
                        </a:lnTo>
                        <a:lnTo>
                          <a:pt x="185" y="2432"/>
                        </a:lnTo>
                        <a:lnTo>
                          <a:pt x="185" y="2436"/>
                        </a:lnTo>
                        <a:lnTo>
                          <a:pt x="183" y="2439"/>
                        </a:lnTo>
                        <a:lnTo>
                          <a:pt x="182" y="2457"/>
                        </a:lnTo>
                        <a:lnTo>
                          <a:pt x="180" y="2484"/>
                        </a:lnTo>
                        <a:lnTo>
                          <a:pt x="179" y="2505"/>
                        </a:lnTo>
                        <a:lnTo>
                          <a:pt x="179" y="2511"/>
                        </a:lnTo>
                        <a:lnTo>
                          <a:pt x="179" y="2516"/>
                        </a:lnTo>
                        <a:lnTo>
                          <a:pt x="179" y="2522"/>
                        </a:lnTo>
                        <a:lnTo>
                          <a:pt x="180" y="2528"/>
                        </a:lnTo>
                        <a:lnTo>
                          <a:pt x="186" y="2555"/>
                        </a:lnTo>
                        <a:lnTo>
                          <a:pt x="191" y="2580"/>
                        </a:lnTo>
                        <a:lnTo>
                          <a:pt x="191" y="2583"/>
                        </a:lnTo>
                        <a:lnTo>
                          <a:pt x="191" y="2586"/>
                        </a:lnTo>
                        <a:lnTo>
                          <a:pt x="191" y="2589"/>
                        </a:lnTo>
                        <a:lnTo>
                          <a:pt x="191" y="2606"/>
                        </a:lnTo>
                        <a:lnTo>
                          <a:pt x="192" y="2639"/>
                        </a:lnTo>
                        <a:lnTo>
                          <a:pt x="192" y="2640"/>
                        </a:lnTo>
                        <a:lnTo>
                          <a:pt x="191" y="2642"/>
                        </a:lnTo>
                        <a:lnTo>
                          <a:pt x="191" y="2643"/>
                        </a:lnTo>
                        <a:lnTo>
                          <a:pt x="188" y="2655"/>
                        </a:lnTo>
                        <a:lnTo>
                          <a:pt x="182" y="2673"/>
                        </a:lnTo>
                        <a:lnTo>
                          <a:pt x="171" y="2697"/>
                        </a:lnTo>
                        <a:lnTo>
                          <a:pt x="170" y="2699"/>
                        </a:lnTo>
                        <a:lnTo>
                          <a:pt x="170" y="2700"/>
                        </a:lnTo>
                        <a:lnTo>
                          <a:pt x="170" y="2702"/>
                        </a:lnTo>
                        <a:lnTo>
                          <a:pt x="170" y="2703"/>
                        </a:lnTo>
                        <a:lnTo>
                          <a:pt x="165" y="2718"/>
                        </a:lnTo>
                        <a:lnTo>
                          <a:pt x="161" y="2741"/>
                        </a:lnTo>
                        <a:lnTo>
                          <a:pt x="147" y="2810"/>
                        </a:lnTo>
                        <a:lnTo>
                          <a:pt x="143" y="2838"/>
                        </a:lnTo>
                        <a:lnTo>
                          <a:pt x="143" y="2840"/>
                        </a:lnTo>
                        <a:lnTo>
                          <a:pt x="143" y="2841"/>
                        </a:lnTo>
                        <a:lnTo>
                          <a:pt x="143" y="2843"/>
                        </a:lnTo>
                        <a:lnTo>
                          <a:pt x="143" y="2844"/>
                        </a:lnTo>
                        <a:lnTo>
                          <a:pt x="143" y="2846"/>
                        </a:lnTo>
                        <a:lnTo>
                          <a:pt x="143" y="2847"/>
                        </a:lnTo>
                        <a:lnTo>
                          <a:pt x="143" y="2849"/>
                        </a:lnTo>
                        <a:lnTo>
                          <a:pt x="143" y="2850"/>
                        </a:lnTo>
                        <a:lnTo>
                          <a:pt x="143" y="2852"/>
                        </a:lnTo>
                        <a:lnTo>
                          <a:pt x="144" y="2853"/>
                        </a:lnTo>
                        <a:lnTo>
                          <a:pt x="144" y="2855"/>
                        </a:lnTo>
                        <a:lnTo>
                          <a:pt x="152" y="2870"/>
                        </a:lnTo>
                        <a:lnTo>
                          <a:pt x="155" y="2879"/>
                        </a:lnTo>
                        <a:lnTo>
                          <a:pt x="155" y="2882"/>
                        </a:lnTo>
                        <a:lnTo>
                          <a:pt x="155" y="2885"/>
                        </a:lnTo>
                        <a:lnTo>
                          <a:pt x="155" y="2888"/>
                        </a:lnTo>
                        <a:lnTo>
                          <a:pt x="156" y="2892"/>
                        </a:lnTo>
                        <a:lnTo>
                          <a:pt x="155" y="2895"/>
                        </a:lnTo>
                        <a:lnTo>
                          <a:pt x="155" y="2898"/>
                        </a:lnTo>
                        <a:lnTo>
                          <a:pt x="155" y="2901"/>
                        </a:lnTo>
                        <a:lnTo>
                          <a:pt x="153" y="2904"/>
                        </a:lnTo>
                        <a:lnTo>
                          <a:pt x="153" y="2909"/>
                        </a:lnTo>
                        <a:lnTo>
                          <a:pt x="152" y="2912"/>
                        </a:lnTo>
                        <a:lnTo>
                          <a:pt x="137" y="2943"/>
                        </a:lnTo>
                        <a:lnTo>
                          <a:pt x="132" y="2952"/>
                        </a:lnTo>
                        <a:lnTo>
                          <a:pt x="128" y="2961"/>
                        </a:lnTo>
                        <a:lnTo>
                          <a:pt x="123" y="2967"/>
                        </a:lnTo>
                        <a:lnTo>
                          <a:pt x="119" y="2973"/>
                        </a:lnTo>
                        <a:lnTo>
                          <a:pt x="119" y="2975"/>
                        </a:lnTo>
                        <a:lnTo>
                          <a:pt x="117" y="2976"/>
                        </a:lnTo>
                        <a:lnTo>
                          <a:pt x="116" y="2978"/>
                        </a:lnTo>
                        <a:lnTo>
                          <a:pt x="114" y="2979"/>
                        </a:lnTo>
                        <a:lnTo>
                          <a:pt x="108" y="2985"/>
                        </a:lnTo>
                        <a:lnTo>
                          <a:pt x="80" y="3014"/>
                        </a:lnTo>
                        <a:lnTo>
                          <a:pt x="68" y="3026"/>
                        </a:lnTo>
                        <a:lnTo>
                          <a:pt x="60" y="3033"/>
                        </a:lnTo>
                        <a:lnTo>
                          <a:pt x="54" y="3039"/>
                        </a:lnTo>
                        <a:lnTo>
                          <a:pt x="50" y="3044"/>
                        </a:lnTo>
                        <a:lnTo>
                          <a:pt x="45" y="3050"/>
                        </a:lnTo>
                        <a:lnTo>
                          <a:pt x="41" y="3056"/>
                        </a:lnTo>
                        <a:lnTo>
                          <a:pt x="36" y="3066"/>
                        </a:lnTo>
                        <a:lnTo>
                          <a:pt x="33" y="3075"/>
                        </a:lnTo>
                        <a:lnTo>
                          <a:pt x="26" y="3095"/>
                        </a:lnTo>
                        <a:lnTo>
                          <a:pt x="21" y="3108"/>
                        </a:lnTo>
                        <a:lnTo>
                          <a:pt x="20" y="3113"/>
                        </a:lnTo>
                        <a:lnTo>
                          <a:pt x="17" y="3119"/>
                        </a:lnTo>
                        <a:lnTo>
                          <a:pt x="14" y="3125"/>
                        </a:lnTo>
                        <a:lnTo>
                          <a:pt x="6" y="3140"/>
                        </a:lnTo>
                        <a:lnTo>
                          <a:pt x="6" y="3141"/>
                        </a:lnTo>
                        <a:lnTo>
                          <a:pt x="5" y="3141"/>
                        </a:lnTo>
                        <a:lnTo>
                          <a:pt x="5" y="3143"/>
                        </a:lnTo>
                        <a:lnTo>
                          <a:pt x="5" y="3144"/>
                        </a:lnTo>
                        <a:lnTo>
                          <a:pt x="5" y="3146"/>
                        </a:lnTo>
                        <a:lnTo>
                          <a:pt x="5" y="3149"/>
                        </a:lnTo>
                        <a:lnTo>
                          <a:pt x="5" y="3158"/>
                        </a:lnTo>
                        <a:lnTo>
                          <a:pt x="3" y="3170"/>
                        </a:lnTo>
                        <a:lnTo>
                          <a:pt x="2" y="3173"/>
                        </a:lnTo>
                        <a:lnTo>
                          <a:pt x="2" y="3176"/>
                        </a:lnTo>
                        <a:lnTo>
                          <a:pt x="0" y="3179"/>
                        </a:lnTo>
                        <a:lnTo>
                          <a:pt x="0" y="3182"/>
                        </a:lnTo>
                        <a:lnTo>
                          <a:pt x="0" y="3185"/>
                        </a:lnTo>
                        <a:lnTo>
                          <a:pt x="2" y="3188"/>
                        </a:lnTo>
                        <a:lnTo>
                          <a:pt x="2" y="3192"/>
                        </a:lnTo>
                        <a:lnTo>
                          <a:pt x="3" y="3201"/>
                        </a:lnTo>
                        <a:lnTo>
                          <a:pt x="5" y="3209"/>
                        </a:lnTo>
                        <a:lnTo>
                          <a:pt x="8" y="3222"/>
                        </a:lnTo>
                        <a:lnTo>
                          <a:pt x="15" y="3252"/>
                        </a:lnTo>
                        <a:lnTo>
                          <a:pt x="23" y="3281"/>
                        </a:lnTo>
                        <a:lnTo>
                          <a:pt x="36" y="3330"/>
                        </a:lnTo>
                        <a:lnTo>
                          <a:pt x="51" y="3384"/>
                        </a:lnTo>
                        <a:lnTo>
                          <a:pt x="51" y="3386"/>
                        </a:lnTo>
                        <a:lnTo>
                          <a:pt x="51" y="3387"/>
                        </a:lnTo>
                        <a:lnTo>
                          <a:pt x="51" y="3389"/>
                        </a:lnTo>
                        <a:lnTo>
                          <a:pt x="50" y="3390"/>
                        </a:lnTo>
                        <a:lnTo>
                          <a:pt x="50" y="3392"/>
                        </a:lnTo>
                        <a:lnTo>
                          <a:pt x="48" y="3392"/>
                        </a:lnTo>
                        <a:lnTo>
                          <a:pt x="48" y="3393"/>
                        </a:lnTo>
                        <a:lnTo>
                          <a:pt x="47" y="3393"/>
                        </a:lnTo>
                        <a:lnTo>
                          <a:pt x="47" y="3395"/>
                        </a:lnTo>
                        <a:lnTo>
                          <a:pt x="45" y="3395"/>
                        </a:lnTo>
                        <a:lnTo>
                          <a:pt x="30" y="3399"/>
                        </a:lnTo>
                      </a:path>
                    </a:pathLst>
                  </a:custGeom>
                  <a:noFill/>
                  <a:ln w="25400">
                    <a:solidFill>
                      <a:srgbClr val="9955BB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14" name="Freeform 6"/>
                  <p:cNvSpPr>
                    <a:spLocks/>
                  </p:cNvSpPr>
                  <p:nvPr/>
                </p:nvSpPr>
                <p:spPr bwMode="auto">
                  <a:xfrm>
                    <a:off x="4749800" y="2081213"/>
                    <a:ext cx="898525" cy="360362"/>
                  </a:xfrm>
                  <a:custGeom>
                    <a:avLst/>
                    <a:gdLst>
                      <a:gd name="T0" fmla="*/ 2147483646 w 1699"/>
                      <a:gd name="T1" fmla="*/ 2147483646 h 681"/>
                      <a:gd name="T2" fmla="*/ 2147483646 w 1699"/>
                      <a:gd name="T3" fmla="*/ 2147483646 h 681"/>
                      <a:gd name="T4" fmla="*/ 2147483646 w 1699"/>
                      <a:gd name="T5" fmla="*/ 2147483646 h 681"/>
                      <a:gd name="T6" fmla="*/ 2147483646 w 1699"/>
                      <a:gd name="T7" fmla="*/ 2147483646 h 681"/>
                      <a:gd name="T8" fmla="*/ 2147483646 w 1699"/>
                      <a:gd name="T9" fmla="*/ 2147483646 h 681"/>
                      <a:gd name="T10" fmla="*/ 2147483646 w 1699"/>
                      <a:gd name="T11" fmla="*/ 2147483646 h 681"/>
                      <a:gd name="T12" fmla="*/ 2147483646 w 1699"/>
                      <a:gd name="T13" fmla="*/ 2147483646 h 681"/>
                      <a:gd name="T14" fmla="*/ 2147483646 w 1699"/>
                      <a:gd name="T15" fmla="*/ 2147483646 h 681"/>
                      <a:gd name="T16" fmla="*/ 2147483646 w 1699"/>
                      <a:gd name="T17" fmla="*/ 2147483646 h 681"/>
                      <a:gd name="T18" fmla="*/ 2147483646 w 1699"/>
                      <a:gd name="T19" fmla="*/ 2147483646 h 681"/>
                      <a:gd name="T20" fmla="*/ 2147483646 w 1699"/>
                      <a:gd name="T21" fmla="*/ 2147483646 h 681"/>
                      <a:gd name="T22" fmla="*/ 2147483646 w 1699"/>
                      <a:gd name="T23" fmla="*/ 2147483646 h 681"/>
                      <a:gd name="T24" fmla="*/ 2147483646 w 1699"/>
                      <a:gd name="T25" fmla="*/ 2147483646 h 681"/>
                      <a:gd name="T26" fmla="*/ 2147483646 w 1699"/>
                      <a:gd name="T27" fmla="*/ 2147483646 h 681"/>
                      <a:gd name="T28" fmla="*/ 2147483646 w 1699"/>
                      <a:gd name="T29" fmla="*/ 2147483646 h 681"/>
                      <a:gd name="T30" fmla="*/ 2147483646 w 1699"/>
                      <a:gd name="T31" fmla="*/ 2147483646 h 681"/>
                      <a:gd name="T32" fmla="*/ 2147483646 w 1699"/>
                      <a:gd name="T33" fmla="*/ 2147483646 h 681"/>
                      <a:gd name="T34" fmla="*/ 2147483646 w 1699"/>
                      <a:gd name="T35" fmla="*/ 2147483646 h 681"/>
                      <a:gd name="T36" fmla="*/ 2147483646 w 1699"/>
                      <a:gd name="T37" fmla="*/ 2147483646 h 681"/>
                      <a:gd name="T38" fmla="*/ 2147483646 w 1699"/>
                      <a:gd name="T39" fmla="*/ 2147483646 h 681"/>
                      <a:gd name="T40" fmla="*/ 2147483646 w 1699"/>
                      <a:gd name="T41" fmla="*/ 0 h 681"/>
                      <a:gd name="T42" fmla="*/ 2147483646 w 1699"/>
                      <a:gd name="T43" fmla="*/ 2147483646 h 681"/>
                      <a:gd name="T44" fmla="*/ 2147483646 w 1699"/>
                      <a:gd name="T45" fmla="*/ 2147483646 h 681"/>
                      <a:gd name="T46" fmla="*/ 2147483646 w 1699"/>
                      <a:gd name="T47" fmla="*/ 2147483646 h 681"/>
                      <a:gd name="T48" fmla="*/ 2147483646 w 1699"/>
                      <a:gd name="T49" fmla="*/ 2147483646 h 681"/>
                      <a:gd name="T50" fmla="*/ 2147483646 w 1699"/>
                      <a:gd name="T51" fmla="*/ 2147483646 h 681"/>
                      <a:gd name="T52" fmla="*/ 2147483646 w 1699"/>
                      <a:gd name="T53" fmla="*/ 2147483646 h 681"/>
                      <a:gd name="T54" fmla="*/ 2147483646 w 1699"/>
                      <a:gd name="T55" fmla="*/ 2147483646 h 681"/>
                      <a:gd name="T56" fmla="*/ 2147483646 w 1699"/>
                      <a:gd name="T57" fmla="*/ 2147483646 h 681"/>
                      <a:gd name="T58" fmla="*/ 2147483646 w 1699"/>
                      <a:gd name="T59" fmla="*/ 2147483646 h 681"/>
                      <a:gd name="T60" fmla="*/ 2147483646 w 1699"/>
                      <a:gd name="T61" fmla="*/ 2147483646 h 681"/>
                      <a:gd name="T62" fmla="*/ 2147483646 w 1699"/>
                      <a:gd name="T63" fmla="*/ 2147483646 h 681"/>
                      <a:gd name="T64" fmla="*/ 2147483646 w 1699"/>
                      <a:gd name="T65" fmla="*/ 2147483646 h 681"/>
                      <a:gd name="T66" fmla="*/ 2147483646 w 1699"/>
                      <a:gd name="T67" fmla="*/ 2147483646 h 681"/>
                      <a:gd name="T68" fmla="*/ 2147483646 w 1699"/>
                      <a:gd name="T69" fmla="*/ 2147483646 h 681"/>
                      <a:gd name="T70" fmla="*/ 2147483646 w 1699"/>
                      <a:gd name="T71" fmla="*/ 2147483646 h 681"/>
                      <a:gd name="T72" fmla="*/ 2147483646 w 1699"/>
                      <a:gd name="T73" fmla="*/ 2147483646 h 681"/>
                      <a:gd name="T74" fmla="*/ 2147483646 w 1699"/>
                      <a:gd name="T75" fmla="*/ 2147483646 h 681"/>
                      <a:gd name="T76" fmla="*/ 2147483646 w 1699"/>
                      <a:gd name="T77" fmla="*/ 2147483646 h 681"/>
                      <a:gd name="T78" fmla="*/ 2147483646 w 1699"/>
                      <a:gd name="T79" fmla="*/ 2147483646 h 681"/>
                      <a:gd name="T80" fmla="*/ 2147483646 w 1699"/>
                      <a:gd name="T81" fmla="*/ 2147483646 h 681"/>
                      <a:gd name="T82" fmla="*/ 2147483646 w 1699"/>
                      <a:gd name="T83" fmla="*/ 2147483646 h 681"/>
                      <a:gd name="T84" fmla="*/ 2147483646 w 1699"/>
                      <a:gd name="T85" fmla="*/ 2147483646 h 681"/>
                      <a:gd name="T86" fmla="*/ 2147483646 w 1699"/>
                      <a:gd name="T87" fmla="*/ 2147483646 h 681"/>
                      <a:gd name="T88" fmla="*/ 2147483646 w 1699"/>
                      <a:gd name="T89" fmla="*/ 2147483646 h 681"/>
                      <a:gd name="T90" fmla="*/ 2147483646 w 1699"/>
                      <a:gd name="T91" fmla="*/ 2147483646 h 681"/>
                      <a:gd name="T92" fmla="*/ 2147483646 w 1699"/>
                      <a:gd name="T93" fmla="*/ 2147483646 h 681"/>
                      <a:gd name="T94" fmla="*/ 2147483646 w 1699"/>
                      <a:gd name="T95" fmla="*/ 2147483646 h 681"/>
                      <a:gd name="T96" fmla="*/ 2147483646 w 1699"/>
                      <a:gd name="T97" fmla="*/ 2147483646 h 681"/>
                      <a:gd name="T98" fmla="*/ 2147483646 w 1699"/>
                      <a:gd name="T99" fmla="*/ 2147483646 h 681"/>
                      <a:gd name="T100" fmla="*/ 2147483646 w 1699"/>
                      <a:gd name="T101" fmla="*/ 2147483646 h 681"/>
                      <a:gd name="T102" fmla="*/ 2147483646 w 1699"/>
                      <a:gd name="T103" fmla="*/ 2147483646 h 681"/>
                      <a:gd name="T104" fmla="*/ 2147483646 w 1699"/>
                      <a:gd name="T105" fmla="*/ 2147483646 h 681"/>
                      <a:gd name="T106" fmla="*/ 2147483646 w 1699"/>
                      <a:gd name="T107" fmla="*/ 2147483646 h 681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699"/>
                      <a:gd name="T163" fmla="*/ 0 h 681"/>
                      <a:gd name="T164" fmla="*/ 1699 w 1699"/>
                      <a:gd name="T165" fmla="*/ 681 h 681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699" h="681">
                        <a:moveTo>
                          <a:pt x="0" y="417"/>
                        </a:moveTo>
                        <a:lnTo>
                          <a:pt x="1" y="418"/>
                        </a:lnTo>
                        <a:lnTo>
                          <a:pt x="3" y="418"/>
                        </a:lnTo>
                        <a:lnTo>
                          <a:pt x="3" y="420"/>
                        </a:lnTo>
                        <a:lnTo>
                          <a:pt x="4" y="420"/>
                        </a:lnTo>
                        <a:lnTo>
                          <a:pt x="6" y="420"/>
                        </a:lnTo>
                        <a:lnTo>
                          <a:pt x="7" y="420"/>
                        </a:lnTo>
                        <a:lnTo>
                          <a:pt x="9" y="418"/>
                        </a:lnTo>
                        <a:lnTo>
                          <a:pt x="10" y="418"/>
                        </a:lnTo>
                        <a:lnTo>
                          <a:pt x="52" y="390"/>
                        </a:lnTo>
                        <a:lnTo>
                          <a:pt x="58" y="387"/>
                        </a:lnTo>
                        <a:lnTo>
                          <a:pt x="63" y="382"/>
                        </a:lnTo>
                        <a:lnTo>
                          <a:pt x="139" y="319"/>
                        </a:lnTo>
                        <a:lnTo>
                          <a:pt x="144" y="315"/>
                        </a:lnTo>
                        <a:lnTo>
                          <a:pt x="150" y="310"/>
                        </a:lnTo>
                        <a:lnTo>
                          <a:pt x="156" y="307"/>
                        </a:lnTo>
                        <a:lnTo>
                          <a:pt x="163" y="303"/>
                        </a:lnTo>
                        <a:lnTo>
                          <a:pt x="169" y="301"/>
                        </a:lnTo>
                        <a:lnTo>
                          <a:pt x="214" y="283"/>
                        </a:lnTo>
                        <a:lnTo>
                          <a:pt x="216" y="282"/>
                        </a:lnTo>
                        <a:lnTo>
                          <a:pt x="219" y="280"/>
                        </a:lnTo>
                        <a:lnTo>
                          <a:pt x="222" y="280"/>
                        </a:lnTo>
                        <a:lnTo>
                          <a:pt x="225" y="280"/>
                        </a:lnTo>
                        <a:lnTo>
                          <a:pt x="259" y="274"/>
                        </a:lnTo>
                        <a:lnTo>
                          <a:pt x="262" y="274"/>
                        </a:lnTo>
                        <a:lnTo>
                          <a:pt x="267" y="273"/>
                        </a:lnTo>
                        <a:lnTo>
                          <a:pt x="270" y="271"/>
                        </a:lnTo>
                        <a:lnTo>
                          <a:pt x="274" y="270"/>
                        </a:lnTo>
                        <a:lnTo>
                          <a:pt x="277" y="268"/>
                        </a:lnTo>
                        <a:lnTo>
                          <a:pt x="307" y="252"/>
                        </a:lnTo>
                        <a:lnTo>
                          <a:pt x="310" y="250"/>
                        </a:lnTo>
                        <a:lnTo>
                          <a:pt x="313" y="249"/>
                        </a:lnTo>
                        <a:lnTo>
                          <a:pt x="316" y="249"/>
                        </a:lnTo>
                        <a:lnTo>
                          <a:pt x="318" y="247"/>
                        </a:lnTo>
                        <a:lnTo>
                          <a:pt x="321" y="247"/>
                        </a:lnTo>
                        <a:lnTo>
                          <a:pt x="324" y="247"/>
                        </a:lnTo>
                        <a:lnTo>
                          <a:pt x="327" y="246"/>
                        </a:lnTo>
                        <a:lnTo>
                          <a:pt x="330" y="246"/>
                        </a:lnTo>
                        <a:lnTo>
                          <a:pt x="364" y="246"/>
                        </a:lnTo>
                        <a:lnTo>
                          <a:pt x="367" y="246"/>
                        </a:lnTo>
                        <a:lnTo>
                          <a:pt x="370" y="246"/>
                        </a:lnTo>
                        <a:lnTo>
                          <a:pt x="372" y="246"/>
                        </a:lnTo>
                        <a:lnTo>
                          <a:pt x="375" y="246"/>
                        </a:lnTo>
                        <a:lnTo>
                          <a:pt x="378" y="244"/>
                        </a:lnTo>
                        <a:lnTo>
                          <a:pt x="379" y="244"/>
                        </a:lnTo>
                        <a:lnTo>
                          <a:pt x="382" y="243"/>
                        </a:lnTo>
                        <a:lnTo>
                          <a:pt x="420" y="226"/>
                        </a:lnTo>
                        <a:lnTo>
                          <a:pt x="421" y="225"/>
                        </a:lnTo>
                        <a:lnTo>
                          <a:pt x="423" y="225"/>
                        </a:lnTo>
                        <a:lnTo>
                          <a:pt x="424" y="225"/>
                        </a:lnTo>
                        <a:lnTo>
                          <a:pt x="426" y="225"/>
                        </a:lnTo>
                        <a:lnTo>
                          <a:pt x="427" y="223"/>
                        </a:lnTo>
                        <a:lnTo>
                          <a:pt x="429" y="223"/>
                        </a:lnTo>
                        <a:lnTo>
                          <a:pt x="430" y="225"/>
                        </a:lnTo>
                        <a:lnTo>
                          <a:pt x="432" y="225"/>
                        </a:lnTo>
                        <a:lnTo>
                          <a:pt x="433" y="225"/>
                        </a:lnTo>
                        <a:lnTo>
                          <a:pt x="435" y="225"/>
                        </a:lnTo>
                        <a:lnTo>
                          <a:pt x="436" y="225"/>
                        </a:lnTo>
                        <a:lnTo>
                          <a:pt x="438" y="226"/>
                        </a:lnTo>
                        <a:lnTo>
                          <a:pt x="466" y="238"/>
                        </a:lnTo>
                        <a:lnTo>
                          <a:pt x="469" y="238"/>
                        </a:lnTo>
                        <a:lnTo>
                          <a:pt x="472" y="240"/>
                        </a:lnTo>
                        <a:lnTo>
                          <a:pt x="475" y="241"/>
                        </a:lnTo>
                        <a:lnTo>
                          <a:pt x="480" y="241"/>
                        </a:lnTo>
                        <a:lnTo>
                          <a:pt x="483" y="241"/>
                        </a:lnTo>
                        <a:lnTo>
                          <a:pt x="546" y="247"/>
                        </a:lnTo>
                        <a:lnTo>
                          <a:pt x="553" y="247"/>
                        </a:lnTo>
                        <a:lnTo>
                          <a:pt x="559" y="247"/>
                        </a:lnTo>
                        <a:lnTo>
                          <a:pt x="567" y="247"/>
                        </a:lnTo>
                        <a:lnTo>
                          <a:pt x="574" y="246"/>
                        </a:lnTo>
                        <a:lnTo>
                          <a:pt x="582" y="244"/>
                        </a:lnTo>
                        <a:lnTo>
                          <a:pt x="588" y="244"/>
                        </a:lnTo>
                        <a:lnTo>
                          <a:pt x="618" y="240"/>
                        </a:lnTo>
                        <a:lnTo>
                          <a:pt x="621" y="240"/>
                        </a:lnTo>
                        <a:lnTo>
                          <a:pt x="624" y="238"/>
                        </a:lnTo>
                        <a:lnTo>
                          <a:pt x="628" y="237"/>
                        </a:lnTo>
                        <a:lnTo>
                          <a:pt x="631" y="235"/>
                        </a:lnTo>
                        <a:lnTo>
                          <a:pt x="651" y="226"/>
                        </a:lnTo>
                        <a:lnTo>
                          <a:pt x="678" y="210"/>
                        </a:lnTo>
                        <a:lnTo>
                          <a:pt x="679" y="208"/>
                        </a:lnTo>
                        <a:lnTo>
                          <a:pt x="681" y="207"/>
                        </a:lnTo>
                        <a:lnTo>
                          <a:pt x="682" y="205"/>
                        </a:lnTo>
                        <a:lnTo>
                          <a:pt x="684" y="204"/>
                        </a:lnTo>
                        <a:lnTo>
                          <a:pt x="684" y="202"/>
                        </a:lnTo>
                        <a:lnTo>
                          <a:pt x="685" y="202"/>
                        </a:lnTo>
                        <a:lnTo>
                          <a:pt x="685" y="201"/>
                        </a:lnTo>
                        <a:lnTo>
                          <a:pt x="685" y="199"/>
                        </a:lnTo>
                        <a:lnTo>
                          <a:pt x="685" y="198"/>
                        </a:lnTo>
                        <a:lnTo>
                          <a:pt x="687" y="196"/>
                        </a:lnTo>
                        <a:lnTo>
                          <a:pt x="687" y="169"/>
                        </a:lnTo>
                        <a:lnTo>
                          <a:pt x="687" y="168"/>
                        </a:lnTo>
                        <a:lnTo>
                          <a:pt x="687" y="166"/>
                        </a:lnTo>
                        <a:lnTo>
                          <a:pt x="688" y="165"/>
                        </a:lnTo>
                        <a:lnTo>
                          <a:pt x="688" y="163"/>
                        </a:lnTo>
                        <a:lnTo>
                          <a:pt x="706" y="115"/>
                        </a:lnTo>
                        <a:lnTo>
                          <a:pt x="706" y="114"/>
                        </a:lnTo>
                        <a:lnTo>
                          <a:pt x="708" y="112"/>
                        </a:lnTo>
                        <a:lnTo>
                          <a:pt x="708" y="111"/>
                        </a:lnTo>
                        <a:lnTo>
                          <a:pt x="709" y="109"/>
                        </a:lnTo>
                        <a:lnTo>
                          <a:pt x="711" y="108"/>
                        </a:lnTo>
                        <a:lnTo>
                          <a:pt x="712" y="106"/>
                        </a:lnTo>
                        <a:lnTo>
                          <a:pt x="714" y="106"/>
                        </a:lnTo>
                        <a:lnTo>
                          <a:pt x="714" y="105"/>
                        </a:lnTo>
                        <a:lnTo>
                          <a:pt x="715" y="105"/>
                        </a:lnTo>
                        <a:lnTo>
                          <a:pt x="726" y="99"/>
                        </a:lnTo>
                        <a:lnTo>
                          <a:pt x="736" y="91"/>
                        </a:lnTo>
                        <a:lnTo>
                          <a:pt x="738" y="90"/>
                        </a:lnTo>
                        <a:lnTo>
                          <a:pt x="738" y="88"/>
                        </a:lnTo>
                        <a:lnTo>
                          <a:pt x="739" y="88"/>
                        </a:lnTo>
                        <a:lnTo>
                          <a:pt x="741" y="87"/>
                        </a:lnTo>
                        <a:lnTo>
                          <a:pt x="742" y="85"/>
                        </a:lnTo>
                        <a:lnTo>
                          <a:pt x="742" y="84"/>
                        </a:lnTo>
                        <a:lnTo>
                          <a:pt x="744" y="82"/>
                        </a:lnTo>
                        <a:lnTo>
                          <a:pt x="745" y="81"/>
                        </a:lnTo>
                        <a:lnTo>
                          <a:pt x="781" y="7"/>
                        </a:lnTo>
                        <a:lnTo>
                          <a:pt x="781" y="6"/>
                        </a:lnTo>
                        <a:lnTo>
                          <a:pt x="783" y="6"/>
                        </a:lnTo>
                        <a:lnTo>
                          <a:pt x="783" y="4"/>
                        </a:lnTo>
                        <a:lnTo>
                          <a:pt x="784" y="3"/>
                        </a:lnTo>
                        <a:lnTo>
                          <a:pt x="786" y="3"/>
                        </a:lnTo>
                        <a:lnTo>
                          <a:pt x="786" y="1"/>
                        </a:lnTo>
                        <a:lnTo>
                          <a:pt x="787" y="1"/>
                        </a:lnTo>
                        <a:lnTo>
                          <a:pt x="789" y="0"/>
                        </a:lnTo>
                        <a:lnTo>
                          <a:pt x="790" y="0"/>
                        </a:lnTo>
                        <a:lnTo>
                          <a:pt x="792" y="0"/>
                        </a:lnTo>
                        <a:lnTo>
                          <a:pt x="793" y="0"/>
                        </a:lnTo>
                        <a:lnTo>
                          <a:pt x="795" y="0"/>
                        </a:lnTo>
                        <a:lnTo>
                          <a:pt x="796" y="0"/>
                        </a:lnTo>
                        <a:lnTo>
                          <a:pt x="798" y="0"/>
                        </a:lnTo>
                        <a:lnTo>
                          <a:pt x="798" y="1"/>
                        </a:lnTo>
                        <a:lnTo>
                          <a:pt x="799" y="1"/>
                        </a:lnTo>
                        <a:lnTo>
                          <a:pt x="801" y="1"/>
                        </a:lnTo>
                        <a:lnTo>
                          <a:pt x="801" y="3"/>
                        </a:lnTo>
                        <a:lnTo>
                          <a:pt x="802" y="3"/>
                        </a:lnTo>
                        <a:lnTo>
                          <a:pt x="804" y="4"/>
                        </a:lnTo>
                        <a:lnTo>
                          <a:pt x="811" y="12"/>
                        </a:lnTo>
                        <a:lnTo>
                          <a:pt x="813" y="13"/>
                        </a:lnTo>
                        <a:lnTo>
                          <a:pt x="814" y="15"/>
                        </a:lnTo>
                        <a:lnTo>
                          <a:pt x="816" y="15"/>
                        </a:lnTo>
                        <a:lnTo>
                          <a:pt x="816" y="16"/>
                        </a:lnTo>
                        <a:lnTo>
                          <a:pt x="817" y="16"/>
                        </a:lnTo>
                        <a:lnTo>
                          <a:pt x="819" y="16"/>
                        </a:lnTo>
                        <a:lnTo>
                          <a:pt x="820" y="16"/>
                        </a:lnTo>
                        <a:lnTo>
                          <a:pt x="822" y="16"/>
                        </a:lnTo>
                        <a:lnTo>
                          <a:pt x="858" y="16"/>
                        </a:lnTo>
                        <a:lnTo>
                          <a:pt x="924" y="12"/>
                        </a:lnTo>
                        <a:lnTo>
                          <a:pt x="925" y="12"/>
                        </a:lnTo>
                        <a:lnTo>
                          <a:pt x="927" y="12"/>
                        </a:lnTo>
                        <a:lnTo>
                          <a:pt x="928" y="12"/>
                        </a:lnTo>
                        <a:lnTo>
                          <a:pt x="930" y="12"/>
                        </a:lnTo>
                        <a:lnTo>
                          <a:pt x="967" y="31"/>
                        </a:lnTo>
                        <a:lnTo>
                          <a:pt x="969" y="33"/>
                        </a:lnTo>
                        <a:lnTo>
                          <a:pt x="970" y="33"/>
                        </a:lnTo>
                        <a:lnTo>
                          <a:pt x="972" y="34"/>
                        </a:lnTo>
                        <a:lnTo>
                          <a:pt x="973" y="34"/>
                        </a:lnTo>
                        <a:lnTo>
                          <a:pt x="975" y="34"/>
                        </a:lnTo>
                        <a:lnTo>
                          <a:pt x="976" y="34"/>
                        </a:lnTo>
                        <a:lnTo>
                          <a:pt x="978" y="34"/>
                        </a:lnTo>
                        <a:lnTo>
                          <a:pt x="1003" y="30"/>
                        </a:lnTo>
                        <a:lnTo>
                          <a:pt x="1005" y="30"/>
                        </a:lnTo>
                        <a:lnTo>
                          <a:pt x="1006" y="30"/>
                        </a:lnTo>
                        <a:lnTo>
                          <a:pt x="1008" y="30"/>
                        </a:lnTo>
                        <a:lnTo>
                          <a:pt x="1009" y="30"/>
                        </a:lnTo>
                        <a:lnTo>
                          <a:pt x="1032" y="39"/>
                        </a:lnTo>
                        <a:lnTo>
                          <a:pt x="1033" y="39"/>
                        </a:lnTo>
                        <a:lnTo>
                          <a:pt x="1035" y="39"/>
                        </a:lnTo>
                        <a:lnTo>
                          <a:pt x="1036" y="40"/>
                        </a:lnTo>
                        <a:lnTo>
                          <a:pt x="1038" y="40"/>
                        </a:lnTo>
                        <a:lnTo>
                          <a:pt x="1039" y="40"/>
                        </a:lnTo>
                        <a:lnTo>
                          <a:pt x="1138" y="31"/>
                        </a:lnTo>
                        <a:lnTo>
                          <a:pt x="1140" y="31"/>
                        </a:lnTo>
                        <a:lnTo>
                          <a:pt x="1141" y="31"/>
                        </a:lnTo>
                        <a:lnTo>
                          <a:pt x="1143" y="31"/>
                        </a:lnTo>
                        <a:lnTo>
                          <a:pt x="1143" y="33"/>
                        </a:lnTo>
                        <a:lnTo>
                          <a:pt x="1144" y="33"/>
                        </a:lnTo>
                        <a:lnTo>
                          <a:pt x="1146" y="33"/>
                        </a:lnTo>
                        <a:lnTo>
                          <a:pt x="1147" y="34"/>
                        </a:lnTo>
                        <a:lnTo>
                          <a:pt x="1164" y="42"/>
                        </a:lnTo>
                        <a:lnTo>
                          <a:pt x="1165" y="43"/>
                        </a:lnTo>
                        <a:lnTo>
                          <a:pt x="1168" y="45"/>
                        </a:lnTo>
                        <a:lnTo>
                          <a:pt x="1170" y="45"/>
                        </a:lnTo>
                        <a:lnTo>
                          <a:pt x="1171" y="46"/>
                        </a:lnTo>
                        <a:lnTo>
                          <a:pt x="1215" y="87"/>
                        </a:lnTo>
                        <a:lnTo>
                          <a:pt x="1216" y="88"/>
                        </a:lnTo>
                        <a:lnTo>
                          <a:pt x="1218" y="90"/>
                        </a:lnTo>
                        <a:lnTo>
                          <a:pt x="1219" y="91"/>
                        </a:lnTo>
                        <a:lnTo>
                          <a:pt x="1221" y="93"/>
                        </a:lnTo>
                        <a:lnTo>
                          <a:pt x="1221" y="94"/>
                        </a:lnTo>
                        <a:lnTo>
                          <a:pt x="1222" y="96"/>
                        </a:lnTo>
                        <a:lnTo>
                          <a:pt x="1248" y="147"/>
                        </a:lnTo>
                        <a:lnTo>
                          <a:pt x="1249" y="150"/>
                        </a:lnTo>
                        <a:lnTo>
                          <a:pt x="1251" y="151"/>
                        </a:lnTo>
                        <a:lnTo>
                          <a:pt x="1252" y="153"/>
                        </a:lnTo>
                        <a:lnTo>
                          <a:pt x="1254" y="154"/>
                        </a:lnTo>
                        <a:lnTo>
                          <a:pt x="1263" y="165"/>
                        </a:lnTo>
                        <a:lnTo>
                          <a:pt x="1266" y="169"/>
                        </a:lnTo>
                        <a:lnTo>
                          <a:pt x="1270" y="174"/>
                        </a:lnTo>
                        <a:lnTo>
                          <a:pt x="1273" y="178"/>
                        </a:lnTo>
                        <a:lnTo>
                          <a:pt x="1281" y="193"/>
                        </a:lnTo>
                        <a:lnTo>
                          <a:pt x="1282" y="193"/>
                        </a:lnTo>
                        <a:lnTo>
                          <a:pt x="1282" y="195"/>
                        </a:lnTo>
                        <a:lnTo>
                          <a:pt x="1284" y="196"/>
                        </a:lnTo>
                        <a:lnTo>
                          <a:pt x="1285" y="196"/>
                        </a:lnTo>
                        <a:lnTo>
                          <a:pt x="1285" y="198"/>
                        </a:lnTo>
                        <a:lnTo>
                          <a:pt x="1287" y="198"/>
                        </a:lnTo>
                        <a:lnTo>
                          <a:pt x="1288" y="198"/>
                        </a:lnTo>
                        <a:lnTo>
                          <a:pt x="1290" y="198"/>
                        </a:lnTo>
                        <a:lnTo>
                          <a:pt x="1291" y="198"/>
                        </a:lnTo>
                        <a:lnTo>
                          <a:pt x="1296" y="198"/>
                        </a:lnTo>
                        <a:lnTo>
                          <a:pt x="1299" y="198"/>
                        </a:lnTo>
                        <a:lnTo>
                          <a:pt x="1300" y="198"/>
                        </a:lnTo>
                        <a:lnTo>
                          <a:pt x="1302" y="198"/>
                        </a:lnTo>
                        <a:lnTo>
                          <a:pt x="1303" y="198"/>
                        </a:lnTo>
                        <a:lnTo>
                          <a:pt x="1305" y="196"/>
                        </a:lnTo>
                        <a:lnTo>
                          <a:pt x="1306" y="196"/>
                        </a:lnTo>
                        <a:lnTo>
                          <a:pt x="1308" y="196"/>
                        </a:lnTo>
                        <a:lnTo>
                          <a:pt x="1309" y="195"/>
                        </a:lnTo>
                        <a:lnTo>
                          <a:pt x="1311" y="195"/>
                        </a:lnTo>
                        <a:lnTo>
                          <a:pt x="1312" y="195"/>
                        </a:lnTo>
                        <a:lnTo>
                          <a:pt x="1314" y="195"/>
                        </a:lnTo>
                        <a:lnTo>
                          <a:pt x="1315" y="195"/>
                        </a:lnTo>
                        <a:lnTo>
                          <a:pt x="1317" y="195"/>
                        </a:lnTo>
                        <a:lnTo>
                          <a:pt x="1318" y="195"/>
                        </a:lnTo>
                        <a:lnTo>
                          <a:pt x="1335" y="198"/>
                        </a:lnTo>
                        <a:lnTo>
                          <a:pt x="1350" y="199"/>
                        </a:lnTo>
                        <a:lnTo>
                          <a:pt x="1356" y="199"/>
                        </a:lnTo>
                        <a:lnTo>
                          <a:pt x="1360" y="201"/>
                        </a:lnTo>
                        <a:lnTo>
                          <a:pt x="1366" y="201"/>
                        </a:lnTo>
                        <a:lnTo>
                          <a:pt x="1371" y="202"/>
                        </a:lnTo>
                        <a:lnTo>
                          <a:pt x="1380" y="205"/>
                        </a:lnTo>
                        <a:lnTo>
                          <a:pt x="1384" y="207"/>
                        </a:lnTo>
                        <a:lnTo>
                          <a:pt x="1389" y="208"/>
                        </a:lnTo>
                        <a:lnTo>
                          <a:pt x="1392" y="208"/>
                        </a:lnTo>
                        <a:lnTo>
                          <a:pt x="1396" y="210"/>
                        </a:lnTo>
                        <a:lnTo>
                          <a:pt x="1411" y="211"/>
                        </a:lnTo>
                        <a:lnTo>
                          <a:pt x="1416" y="211"/>
                        </a:lnTo>
                        <a:lnTo>
                          <a:pt x="1420" y="213"/>
                        </a:lnTo>
                        <a:lnTo>
                          <a:pt x="1423" y="213"/>
                        </a:lnTo>
                        <a:lnTo>
                          <a:pt x="1498" y="235"/>
                        </a:lnTo>
                        <a:lnTo>
                          <a:pt x="1503" y="237"/>
                        </a:lnTo>
                        <a:lnTo>
                          <a:pt x="1507" y="237"/>
                        </a:lnTo>
                        <a:lnTo>
                          <a:pt x="1513" y="238"/>
                        </a:lnTo>
                        <a:lnTo>
                          <a:pt x="1546" y="241"/>
                        </a:lnTo>
                        <a:lnTo>
                          <a:pt x="1551" y="241"/>
                        </a:lnTo>
                        <a:lnTo>
                          <a:pt x="1575" y="246"/>
                        </a:lnTo>
                        <a:lnTo>
                          <a:pt x="1576" y="246"/>
                        </a:lnTo>
                        <a:lnTo>
                          <a:pt x="1579" y="246"/>
                        </a:lnTo>
                        <a:lnTo>
                          <a:pt x="1581" y="246"/>
                        </a:lnTo>
                        <a:lnTo>
                          <a:pt x="1584" y="246"/>
                        </a:lnTo>
                        <a:lnTo>
                          <a:pt x="1587" y="246"/>
                        </a:lnTo>
                        <a:lnTo>
                          <a:pt x="1588" y="246"/>
                        </a:lnTo>
                        <a:lnTo>
                          <a:pt x="1591" y="244"/>
                        </a:lnTo>
                        <a:lnTo>
                          <a:pt x="1599" y="243"/>
                        </a:lnTo>
                        <a:lnTo>
                          <a:pt x="1602" y="241"/>
                        </a:lnTo>
                        <a:lnTo>
                          <a:pt x="1606" y="241"/>
                        </a:lnTo>
                        <a:lnTo>
                          <a:pt x="1611" y="240"/>
                        </a:lnTo>
                        <a:lnTo>
                          <a:pt x="1615" y="240"/>
                        </a:lnTo>
                        <a:lnTo>
                          <a:pt x="1618" y="240"/>
                        </a:lnTo>
                        <a:lnTo>
                          <a:pt x="1642" y="241"/>
                        </a:lnTo>
                        <a:lnTo>
                          <a:pt x="1644" y="241"/>
                        </a:lnTo>
                        <a:lnTo>
                          <a:pt x="1645" y="241"/>
                        </a:lnTo>
                        <a:lnTo>
                          <a:pt x="1645" y="243"/>
                        </a:lnTo>
                        <a:lnTo>
                          <a:pt x="1647" y="243"/>
                        </a:lnTo>
                        <a:lnTo>
                          <a:pt x="1648" y="243"/>
                        </a:lnTo>
                        <a:lnTo>
                          <a:pt x="1648" y="244"/>
                        </a:lnTo>
                        <a:lnTo>
                          <a:pt x="1651" y="249"/>
                        </a:lnTo>
                        <a:lnTo>
                          <a:pt x="1654" y="255"/>
                        </a:lnTo>
                        <a:lnTo>
                          <a:pt x="1657" y="259"/>
                        </a:lnTo>
                        <a:lnTo>
                          <a:pt x="1660" y="264"/>
                        </a:lnTo>
                        <a:lnTo>
                          <a:pt x="1665" y="268"/>
                        </a:lnTo>
                        <a:lnTo>
                          <a:pt x="1669" y="273"/>
                        </a:lnTo>
                        <a:lnTo>
                          <a:pt x="1674" y="277"/>
                        </a:lnTo>
                        <a:lnTo>
                          <a:pt x="1678" y="280"/>
                        </a:lnTo>
                        <a:lnTo>
                          <a:pt x="1687" y="288"/>
                        </a:lnTo>
                        <a:lnTo>
                          <a:pt x="1695" y="294"/>
                        </a:lnTo>
                        <a:lnTo>
                          <a:pt x="1696" y="294"/>
                        </a:lnTo>
                        <a:lnTo>
                          <a:pt x="1696" y="295"/>
                        </a:lnTo>
                        <a:lnTo>
                          <a:pt x="1698" y="295"/>
                        </a:lnTo>
                        <a:lnTo>
                          <a:pt x="1698" y="297"/>
                        </a:lnTo>
                        <a:lnTo>
                          <a:pt x="1699" y="297"/>
                        </a:lnTo>
                        <a:lnTo>
                          <a:pt x="1699" y="298"/>
                        </a:lnTo>
                        <a:lnTo>
                          <a:pt x="1699" y="300"/>
                        </a:lnTo>
                        <a:lnTo>
                          <a:pt x="1699" y="301"/>
                        </a:lnTo>
                        <a:lnTo>
                          <a:pt x="1699" y="303"/>
                        </a:lnTo>
                        <a:lnTo>
                          <a:pt x="1699" y="304"/>
                        </a:lnTo>
                        <a:lnTo>
                          <a:pt x="1690" y="340"/>
                        </a:lnTo>
                        <a:lnTo>
                          <a:pt x="1690" y="343"/>
                        </a:lnTo>
                        <a:lnTo>
                          <a:pt x="1689" y="346"/>
                        </a:lnTo>
                        <a:lnTo>
                          <a:pt x="1687" y="349"/>
                        </a:lnTo>
                        <a:lnTo>
                          <a:pt x="1687" y="352"/>
                        </a:lnTo>
                        <a:lnTo>
                          <a:pt x="1675" y="373"/>
                        </a:lnTo>
                        <a:lnTo>
                          <a:pt x="1674" y="376"/>
                        </a:lnTo>
                        <a:lnTo>
                          <a:pt x="1672" y="379"/>
                        </a:lnTo>
                        <a:lnTo>
                          <a:pt x="1672" y="384"/>
                        </a:lnTo>
                        <a:lnTo>
                          <a:pt x="1671" y="387"/>
                        </a:lnTo>
                        <a:lnTo>
                          <a:pt x="1671" y="390"/>
                        </a:lnTo>
                        <a:lnTo>
                          <a:pt x="1669" y="399"/>
                        </a:lnTo>
                        <a:lnTo>
                          <a:pt x="1668" y="409"/>
                        </a:lnTo>
                        <a:lnTo>
                          <a:pt x="1668" y="427"/>
                        </a:lnTo>
                        <a:lnTo>
                          <a:pt x="1666" y="438"/>
                        </a:lnTo>
                        <a:lnTo>
                          <a:pt x="1663" y="447"/>
                        </a:lnTo>
                        <a:lnTo>
                          <a:pt x="1663" y="450"/>
                        </a:lnTo>
                        <a:lnTo>
                          <a:pt x="1663" y="453"/>
                        </a:lnTo>
                        <a:lnTo>
                          <a:pt x="1662" y="456"/>
                        </a:lnTo>
                        <a:lnTo>
                          <a:pt x="1660" y="459"/>
                        </a:lnTo>
                        <a:lnTo>
                          <a:pt x="1657" y="468"/>
                        </a:lnTo>
                        <a:lnTo>
                          <a:pt x="1656" y="469"/>
                        </a:lnTo>
                        <a:lnTo>
                          <a:pt x="1656" y="471"/>
                        </a:lnTo>
                        <a:lnTo>
                          <a:pt x="1654" y="472"/>
                        </a:lnTo>
                        <a:lnTo>
                          <a:pt x="1654" y="475"/>
                        </a:lnTo>
                        <a:lnTo>
                          <a:pt x="1654" y="477"/>
                        </a:lnTo>
                        <a:lnTo>
                          <a:pt x="1654" y="478"/>
                        </a:lnTo>
                        <a:lnTo>
                          <a:pt x="1654" y="480"/>
                        </a:lnTo>
                        <a:lnTo>
                          <a:pt x="1653" y="490"/>
                        </a:lnTo>
                        <a:lnTo>
                          <a:pt x="1653" y="537"/>
                        </a:lnTo>
                        <a:lnTo>
                          <a:pt x="1653" y="538"/>
                        </a:lnTo>
                        <a:lnTo>
                          <a:pt x="1653" y="541"/>
                        </a:lnTo>
                        <a:lnTo>
                          <a:pt x="1654" y="543"/>
                        </a:lnTo>
                        <a:lnTo>
                          <a:pt x="1654" y="546"/>
                        </a:lnTo>
                        <a:lnTo>
                          <a:pt x="1654" y="547"/>
                        </a:lnTo>
                        <a:lnTo>
                          <a:pt x="1657" y="559"/>
                        </a:lnTo>
                        <a:lnTo>
                          <a:pt x="1659" y="567"/>
                        </a:lnTo>
                        <a:lnTo>
                          <a:pt x="1662" y="577"/>
                        </a:lnTo>
                        <a:lnTo>
                          <a:pt x="1675" y="654"/>
                        </a:lnTo>
                        <a:lnTo>
                          <a:pt x="1678" y="667"/>
                        </a:lnTo>
                        <a:lnTo>
                          <a:pt x="1680" y="681"/>
                        </a:lnTo>
                      </a:path>
                    </a:pathLst>
                  </a:custGeom>
                  <a:noFill/>
                  <a:ln w="25400">
                    <a:solidFill>
                      <a:srgbClr val="80008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grpSp>
                <p:nvGrpSpPr>
                  <p:cNvPr id="115" name="群組 117"/>
                  <p:cNvGrpSpPr>
                    <a:grpSpLocks/>
                  </p:cNvGrpSpPr>
                  <p:nvPr/>
                </p:nvGrpSpPr>
                <p:grpSpPr bwMode="auto">
                  <a:xfrm>
                    <a:off x="3195638" y="750888"/>
                    <a:ext cx="2125662" cy="5070475"/>
                    <a:chOff x="3195638" y="750888"/>
                    <a:chExt cx="2125662" cy="5070475"/>
                  </a:xfrm>
                </p:grpSpPr>
                <p:grpSp>
                  <p:nvGrpSpPr>
                    <p:cNvPr id="121" name="群組 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30588" y="4208463"/>
                      <a:ext cx="500062" cy="495300"/>
                      <a:chOff x="3430588" y="4208463"/>
                      <a:chExt cx="500063" cy="495300"/>
                    </a:xfrm>
                  </p:grpSpPr>
                  <p:sp>
                    <p:nvSpPr>
                      <p:cNvPr id="155" name="Freeform 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14725" y="4208463"/>
                        <a:ext cx="19050" cy="26988"/>
                      </a:xfrm>
                      <a:custGeom>
                        <a:avLst/>
                        <a:gdLst>
                          <a:gd name="T0" fmla="*/ 0 w 36"/>
                          <a:gd name="T1" fmla="*/ 2147483646 h 51"/>
                          <a:gd name="T2" fmla="*/ 2147483646 w 36"/>
                          <a:gd name="T3" fmla="*/ 2147483646 h 51"/>
                          <a:gd name="T4" fmla="*/ 2147483646 w 36"/>
                          <a:gd name="T5" fmla="*/ 2147483646 h 51"/>
                          <a:gd name="T6" fmla="*/ 2147483646 w 36"/>
                          <a:gd name="T7" fmla="*/ 2147483646 h 51"/>
                          <a:gd name="T8" fmla="*/ 2147483646 w 36"/>
                          <a:gd name="T9" fmla="*/ 2147483646 h 51"/>
                          <a:gd name="T10" fmla="*/ 2147483646 w 36"/>
                          <a:gd name="T11" fmla="*/ 2147483646 h 51"/>
                          <a:gd name="T12" fmla="*/ 2147483646 w 36"/>
                          <a:gd name="T13" fmla="*/ 2147483646 h 51"/>
                          <a:gd name="T14" fmla="*/ 2147483646 w 36"/>
                          <a:gd name="T15" fmla="*/ 2147483646 h 51"/>
                          <a:gd name="T16" fmla="*/ 2147483646 w 36"/>
                          <a:gd name="T17" fmla="*/ 0 h 51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36"/>
                          <a:gd name="T28" fmla="*/ 0 h 51"/>
                          <a:gd name="T29" fmla="*/ 36 w 36"/>
                          <a:gd name="T30" fmla="*/ 51 h 51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36" h="51">
                            <a:moveTo>
                              <a:pt x="0" y="51"/>
                            </a:moveTo>
                            <a:lnTo>
                              <a:pt x="1" y="50"/>
                            </a:lnTo>
                            <a:lnTo>
                              <a:pt x="6" y="47"/>
                            </a:lnTo>
                            <a:lnTo>
                              <a:pt x="10" y="42"/>
                            </a:lnTo>
                            <a:lnTo>
                              <a:pt x="15" y="38"/>
                            </a:lnTo>
                            <a:lnTo>
                              <a:pt x="19" y="33"/>
                            </a:lnTo>
                            <a:lnTo>
                              <a:pt x="24" y="29"/>
                            </a:lnTo>
                            <a:lnTo>
                              <a:pt x="25" y="26"/>
                            </a:lnTo>
                            <a:lnTo>
                              <a:pt x="36" y="0"/>
                            </a:lnTo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56" name="Freeform 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33763" y="4360863"/>
                        <a:ext cx="254000" cy="336550"/>
                      </a:xfrm>
                      <a:custGeom>
                        <a:avLst/>
                        <a:gdLst>
                          <a:gd name="T0" fmla="*/ 2147483646 w 480"/>
                          <a:gd name="T1" fmla="*/ 2147483646 h 637"/>
                          <a:gd name="T2" fmla="*/ 2147483646 w 480"/>
                          <a:gd name="T3" fmla="*/ 2147483646 h 637"/>
                          <a:gd name="T4" fmla="*/ 2147483646 w 480"/>
                          <a:gd name="T5" fmla="*/ 2147483646 h 637"/>
                          <a:gd name="T6" fmla="*/ 2147483646 w 480"/>
                          <a:gd name="T7" fmla="*/ 2147483646 h 637"/>
                          <a:gd name="T8" fmla="*/ 2147483646 w 480"/>
                          <a:gd name="T9" fmla="*/ 2147483646 h 637"/>
                          <a:gd name="T10" fmla="*/ 2147483646 w 480"/>
                          <a:gd name="T11" fmla="*/ 2147483646 h 637"/>
                          <a:gd name="T12" fmla="*/ 2147483646 w 480"/>
                          <a:gd name="T13" fmla="*/ 2147483646 h 637"/>
                          <a:gd name="T14" fmla="*/ 2147483646 w 480"/>
                          <a:gd name="T15" fmla="*/ 2147483646 h 637"/>
                          <a:gd name="T16" fmla="*/ 2147483646 w 480"/>
                          <a:gd name="T17" fmla="*/ 2147483646 h 637"/>
                          <a:gd name="T18" fmla="*/ 2147483646 w 480"/>
                          <a:gd name="T19" fmla="*/ 2147483646 h 637"/>
                          <a:gd name="T20" fmla="*/ 2147483646 w 480"/>
                          <a:gd name="T21" fmla="*/ 2147483646 h 637"/>
                          <a:gd name="T22" fmla="*/ 2147483646 w 480"/>
                          <a:gd name="T23" fmla="*/ 2147483646 h 637"/>
                          <a:gd name="T24" fmla="*/ 2147483646 w 480"/>
                          <a:gd name="T25" fmla="*/ 2147483646 h 637"/>
                          <a:gd name="T26" fmla="*/ 2147483646 w 480"/>
                          <a:gd name="T27" fmla="*/ 2147483646 h 637"/>
                          <a:gd name="T28" fmla="*/ 2147483646 w 480"/>
                          <a:gd name="T29" fmla="*/ 2147483646 h 637"/>
                          <a:gd name="T30" fmla="*/ 2147483646 w 480"/>
                          <a:gd name="T31" fmla="*/ 2147483646 h 637"/>
                          <a:gd name="T32" fmla="*/ 2147483646 w 480"/>
                          <a:gd name="T33" fmla="*/ 2147483646 h 637"/>
                          <a:gd name="T34" fmla="*/ 2147483646 w 480"/>
                          <a:gd name="T35" fmla="*/ 2147483646 h 637"/>
                          <a:gd name="T36" fmla="*/ 2147483646 w 480"/>
                          <a:gd name="T37" fmla="*/ 2147483646 h 637"/>
                          <a:gd name="T38" fmla="*/ 2147483646 w 480"/>
                          <a:gd name="T39" fmla="*/ 2147483646 h 637"/>
                          <a:gd name="T40" fmla="*/ 2147483646 w 480"/>
                          <a:gd name="T41" fmla="*/ 2147483646 h 637"/>
                          <a:gd name="T42" fmla="*/ 2147483646 w 480"/>
                          <a:gd name="T43" fmla="*/ 2147483646 h 637"/>
                          <a:gd name="T44" fmla="*/ 2147483646 w 480"/>
                          <a:gd name="T45" fmla="*/ 2147483646 h 637"/>
                          <a:gd name="T46" fmla="*/ 2147483646 w 480"/>
                          <a:gd name="T47" fmla="*/ 2147483646 h 637"/>
                          <a:gd name="T48" fmla="*/ 2147483646 w 480"/>
                          <a:gd name="T49" fmla="*/ 2147483646 h 637"/>
                          <a:gd name="T50" fmla="*/ 2147483646 w 480"/>
                          <a:gd name="T51" fmla="*/ 2147483646 h 637"/>
                          <a:gd name="T52" fmla="*/ 2147483646 w 480"/>
                          <a:gd name="T53" fmla="*/ 2147483646 h 637"/>
                          <a:gd name="T54" fmla="*/ 2147483646 w 480"/>
                          <a:gd name="T55" fmla="*/ 2147483646 h 637"/>
                          <a:gd name="T56" fmla="*/ 2147483646 w 480"/>
                          <a:gd name="T57" fmla="*/ 2147483646 h 637"/>
                          <a:gd name="T58" fmla="*/ 2147483646 w 480"/>
                          <a:gd name="T59" fmla="*/ 2147483646 h 637"/>
                          <a:gd name="T60" fmla="*/ 2147483646 w 480"/>
                          <a:gd name="T61" fmla="*/ 2147483646 h 637"/>
                          <a:gd name="T62" fmla="*/ 2147483646 w 480"/>
                          <a:gd name="T63" fmla="*/ 2147483646 h 637"/>
                          <a:gd name="T64" fmla="*/ 2147483646 w 480"/>
                          <a:gd name="T65" fmla="*/ 2147483646 h 637"/>
                          <a:gd name="T66" fmla="*/ 2147483646 w 480"/>
                          <a:gd name="T67" fmla="*/ 2147483646 h 637"/>
                          <a:gd name="T68" fmla="*/ 2147483646 w 480"/>
                          <a:gd name="T69" fmla="*/ 2147483646 h 637"/>
                          <a:gd name="T70" fmla="*/ 0 w 480"/>
                          <a:gd name="T71" fmla="*/ 0 h 637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w 480"/>
                          <a:gd name="T109" fmla="*/ 0 h 637"/>
                          <a:gd name="T110" fmla="*/ 480 w 480"/>
                          <a:gd name="T111" fmla="*/ 637 h 637"/>
                        </a:gdLst>
                        <a:ahLst/>
                        <a:cxnLst>
                          <a:cxn ang="T72">
                            <a:pos x="T0" y="T1"/>
                          </a:cxn>
                          <a:cxn ang="T73">
                            <a:pos x="T2" y="T3"/>
                          </a:cxn>
                          <a:cxn ang="T74">
                            <a:pos x="T4" y="T5"/>
                          </a:cxn>
                          <a:cxn ang="T75">
                            <a:pos x="T6" y="T7"/>
                          </a:cxn>
                          <a:cxn ang="T76">
                            <a:pos x="T8" y="T9"/>
                          </a:cxn>
                          <a:cxn ang="T77">
                            <a:pos x="T10" y="T11"/>
                          </a:cxn>
                          <a:cxn ang="T78">
                            <a:pos x="T12" y="T13"/>
                          </a:cxn>
                          <a:cxn ang="T79">
                            <a:pos x="T14" y="T15"/>
                          </a:cxn>
                          <a:cxn ang="T80">
                            <a:pos x="T16" y="T17"/>
                          </a:cxn>
                          <a:cxn ang="T81">
                            <a:pos x="T18" y="T19"/>
                          </a:cxn>
                          <a:cxn ang="T82">
                            <a:pos x="T20" y="T21"/>
                          </a:cxn>
                          <a:cxn ang="T83">
                            <a:pos x="T22" y="T23"/>
                          </a:cxn>
                          <a:cxn ang="T84">
                            <a:pos x="T24" y="T25"/>
                          </a:cxn>
                          <a:cxn ang="T85">
                            <a:pos x="T26" y="T27"/>
                          </a:cxn>
                          <a:cxn ang="T86">
                            <a:pos x="T28" y="T29"/>
                          </a:cxn>
                          <a:cxn ang="T87">
                            <a:pos x="T30" y="T31"/>
                          </a:cxn>
                          <a:cxn ang="T88">
                            <a:pos x="T32" y="T33"/>
                          </a:cxn>
                          <a:cxn ang="T89">
                            <a:pos x="T34" y="T35"/>
                          </a:cxn>
                          <a:cxn ang="T90">
                            <a:pos x="T36" y="T37"/>
                          </a:cxn>
                          <a:cxn ang="T91">
                            <a:pos x="T38" y="T39"/>
                          </a:cxn>
                          <a:cxn ang="T92">
                            <a:pos x="T40" y="T41"/>
                          </a:cxn>
                          <a:cxn ang="T93">
                            <a:pos x="T42" y="T43"/>
                          </a:cxn>
                          <a:cxn ang="T94">
                            <a:pos x="T44" y="T45"/>
                          </a:cxn>
                          <a:cxn ang="T95">
                            <a:pos x="T46" y="T47"/>
                          </a:cxn>
                          <a:cxn ang="T96">
                            <a:pos x="T48" y="T49"/>
                          </a:cxn>
                          <a:cxn ang="T97">
                            <a:pos x="T50" y="T51"/>
                          </a:cxn>
                          <a:cxn ang="T98">
                            <a:pos x="T52" y="T53"/>
                          </a:cxn>
                          <a:cxn ang="T99">
                            <a:pos x="T54" y="T55"/>
                          </a:cxn>
                          <a:cxn ang="T100">
                            <a:pos x="T56" y="T57"/>
                          </a:cxn>
                          <a:cxn ang="T101">
                            <a:pos x="T58" y="T59"/>
                          </a:cxn>
                          <a:cxn ang="T102">
                            <a:pos x="T60" y="T61"/>
                          </a:cxn>
                          <a:cxn ang="T103">
                            <a:pos x="T62" y="T63"/>
                          </a:cxn>
                          <a:cxn ang="T104">
                            <a:pos x="T64" y="T65"/>
                          </a:cxn>
                          <a:cxn ang="T105">
                            <a:pos x="T66" y="T67"/>
                          </a:cxn>
                          <a:cxn ang="T106">
                            <a:pos x="T68" y="T69"/>
                          </a:cxn>
                          <a:cxn ang="T107">
                            <a:pos x="T70" y="T71"/>
                          </a:cxn>
                        </a:cxnLst>
                        <a:rect l="T108" t="T109" r="T110" b="T111"/>
                        <a:pathLst>
                          <a:path w="480" h="637">
                            <a:moveTo>
                              <a:pt x="480" y="637"/>
                            </a:moveTo>
                            <a:lnTo>
                              <a:pt x="399" y="535"/>
                            </a:lnTo>
                            <a:lnTo>
                              <a:pt x="311" y="427"/>
                            </a:lnTo>
                            <a:lnTo>
                              <a:pt x="275" y="381"/>
                            </a:lnTo>
                            <a:lnTo>
                              <a:pt x="273" y="379"/>
                            </a:lnTo>
                            <a:lnTo>
                              <a:pt x="272" y="376"/>
                            </a:lnTo>
                            <a:lnTo>
                              <a:pt x="270" y="375"/>
                            </a:lnTo>
                            <a:lnTo>
                              <a:pt x="269" y="373"/>
                            </a:lnTo>
                            <a:lnTo>
                              <a:pt x="252" y="345"/>
                            </a:lnTo>
                            <a:lnTo>
                              <a:pt x="221" y="289"/>
                            </a:lnTo>
                            <a:lnTo>
                              <a:pt x="168" y="213"/>
                            </a:lnTo>
                            <a:lnTo>
                              <a:pt x="168" y="211"/>
                            </a:lnTo>
                            <a:lnTo>
                              <a:pt x="167" y="211"/>
                            </a:lnTo>
                            <a:lnTo>
                              <a:pt x="165" y="211"/>
                            </a:lnTo>
                            <a:lnTo>
                              <a:pt x="164" y="211"/>
                            </a:lnTo>
                            <a:lnTo>
                              <a:pt x="162" y="211"/>
                            </a:lnTo>
                            <a:lnTo>
                              <a:pt x="161" y="211"/>
                            </a:lnTo>
                            <a:lnTo>
                              <a:pt x="161" y="210"/>
                            </a:lnTo>
                            <a:lnTo>
                              <a:pt x="159" y="210"/>
                            </a:lnTo>
                            <a:lnTo>
                              <a:pt x="158" y="208"/>
                            </a:lnTo>
                            <a:lnTo>
                              <a:pt x="153" y="202"/>
                            </a:lnTo>
                            <a:lnTo>
                              <a:pt x="153" y="201"/>
                            </a:lnTo>
                            <a:lnTo>
                              <a:pt x="152" y="199"/>
                            </a:lnTo>
                            <a:lnTo>
                              <a:pt x="150" y="198"/>
                            </a:lnTo>
                            <a:lnTo>
                              <a:pt x="149" y="196"/>
                            </a:lnTo>
                            <a:lnTo>
                              <a:pt x="147" y="195"/>
                            </a:lnTo>
                            <a:lnTo>
                              <a:pt x="146" y="195"/>
                            </a:lnTo>
                            <a:lnTo>
                              <a:pt x="144" y="193"/>
                            </a:lnTo>
                            <a:lnTo>
                              <a:pt x="143" y="192"/>
                            </a:lnTo>
                            <a:lnTo>
                              <a:pt x="141" y="190"/>
                            </a:lnTo>
                            <a:lnTo>
                              <a:pt x="140" y="189"/>
                            </a:lnTo>
                            <a:lnTo>
                              <a:pt x="138" y="189"/>
                            </a:lnTo>
                            <a:lnTo>
                              <a:pt x="137" y="187"/>
                            </a:lnTo>
                            <a:lnTo>
                              <a:pt x="63" y="85"/>
                            </a:lnTo>
                            <a:lnTo>
                              <a:pt x="20" y="25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233" name="Freeform 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30588" y="4235450"/>
                        <a:ext cx="84138" cy="125413"/>
                      </a:xfrm>
                      <a:custGeom>
                        <a:avLst/>
                        <a:gdLst>
                          <a:gd name="T0" fmla="*/ 2147483646 w 159"/>
                          <a:gd name="T1" fmla="*/ 2147483646 h 236"/>
                          <a:gd name="T2" fmla="*/ 2147483646 w 159"/>
                          <a:gd name="T3" fmla="*/ 2147483646 h 236"/>
                          <a:gd name="T4" fmla="*/ 2147483646 w 159"/>
                          <a:gd name="T5" fmla="*/ 2147483646 h 236"/>
                          <a:gd name="T6" fmla="*/ 2147483646 w 159"/>
                          <a:gd name="T7" fmla="*/ 2147483646 h 236"/>
                          <a:gd name="T8" fmla="*/ 2147483646 w 159"/>
                          <a:gd name="T9" fmla="*/ 2147483646 h 236"/>
                          <a:gd name="T10" fmla="*/ 2147483646 w 159"/>
                          <a:gd name="T11" fmla="*/ 2147483646 h 236"/>
                          <a:gd name="T12" fmla="*/ 0 w 159"/>
                          <a:gd name="T13" fmla="*/ 2147483646 h 236"/>
                          <a:gd name="T14" fmla="*/ 0 w 159"/>
                          <a:gd name="T15" fmla="*/ 2147483646 h 236"/>
                          <a:gd name="T16" fmla="*/ 0 w 159"/>
                          <a:gd name="T17" fmla="*/ 2147483646 h 236"/>
                          <a:gd name="T18" fmla="*/ 0 w 159"/>
                          <a:gd name="T19" fmla="*/ 2147483646 h 236"/>
                          <a:gd name="T20" fmla="*/ 0 w 159"/>
                          <a:gd name="T21" fmla="*/ 2147483646 h 236"/>
                          <a:gd name="T22" fmla="*/ 2147483646 w 159"/>
                          <a:gd name="T23" fmla="*/ 2147483646 h 236"/>
                          <a:gd name="T24" fmla="*/ 2147483646 w 159"/>
                          <a:gd name="T25" fmla="*/ 2147483646 h 236"/>
                          <a:gd name="T26" fmla="*/ 2147483646 w 159"/>
                          <a:gd name="T27" fmla="*/ 2147483646 h 236"/>
                          <a:gd name="T28" fmla="*/ 2147483646 w 159"/>
                          <a:gd name="T29" fmla="*/ 2147483646 h 236"/>
                          <a:gd name="T30" fmla="*/ 2147483646 w 159"/>
                          <a:gd name="T31" fmla="*/ 2147483646 h 236"/>
                          <a:gd name="T32" fmla="*/ 2147483646 w 159"/>
                          <a:gd name="T33" fmla="*/ 2147483646 h 236"/>
                          <a:gd name="T34" fmla="*/ 2147483646 w 159"/>
                          <a:gd name="T35" fmla="*/ 2147483646 h 236"/>
                          <a:gd name="T36" fmla="*/ 2147483646 w 159"/>
                          <a:gd name="T37" fmla="*/ 2147483646 h 236"/>
                          <a:gd name="T38" fmla="*/ 2147483646 w 159"/>
                          <a:gd name="T39" fmla="*/ 2147483646 h 236"/>
                          <a:gd name="T40" fmla="*/ 2147483646 w 159"/>
                          <a:gd name="T41" fmla="*/ 2147483646 h 236"/>
                          <a:gd name="T42" fmla="*/ 2147483646 w 159"/>
                          <a:gd name="T43" fmla="*/ 2147483646 h 236"/>
                          <a:gd name="T44" fmla="*/ 2147483646 w 159"/>
                          <a:gd name="T45" fmla="*/ 2147483646 h 236"/>
                          <a:gd name="T46" fmla="*/ 2147483646 w 159"/>
                          <a:gd name="T47" fmla="*/ 2147483646 h 236"/>
                          <a:gd name="T48" fmla="*/ 2147483646 w 159"/>
                          <a:gd name="T49" fmla="*/ 2147483646 h 236"/>
                          <a:gd name="T50" fmla="*/ 2147483646 w 159"/>
                          <a:gd name="T51" fmla="*/ 2147483646 h 236"/>
                          <a:gd name="T52" fmla="*/ 2147483646 w 159"/>
                          <a:gd name="T53" fmla="*/ 0 h 2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w 159"/>
                          <a:gd name="T82" fmla="*/ 0 h 236"/>
                          <a:gd name="T83" fmla="*/ 159 w 159"/>
                          <a:gd name="T84" fmla="*/ 236 h 2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T81" t="T82" r="T83" b="T84"/>
                        <a:pathLst>
                          <a:path w="159" h="236">
                            <a:moveTo>
                              <a:pt x="7" y="236"/>
                            </a:moveTo>
                            <a:lnTo>
                              <a:pt x="3" y="230"/>
                            </a:lnTo>
                            <a:lnTo>
                              <a:pt x="3" y="228"/>
                            </a:lnTo>
                            <a:lnTo>
                              <a:pt x="1" y="228"/>
                            </a:lnTo>
                            <a:lnTo>
                              <a:pt x="1" y="227"/>
                            </a:lnTo>
                            <a:lnTo>
                              <a:pt x="1" y="225"/>
                            </a:lnTo>
                            <a:lnTo>
                              <a:pt x="0" y="224"/>
                            </a:lnTo>
                            <a:lnTo>
                              <a:pt x="0" y="222"/>
                            </a:lnTo>
                            <a:lnTo>
                              <a:pt x="0" y="221"/>
                            </a:lnTo>
                            <a:lnTo>
                              <a:pt x="0" y="219"/>
                            </a:lnTo>
                            <a:lnTo>
                              <a:pt x="0" y="218"/>
                            </a:lnTo>
                            <a:lnTo>
                              <a:pt x="1" y="218"/>
                            </a:lnTo>
                            <a:lnTo>
                              <a:pt x="1" y="216"/>
                            </a:lnTo>
                            <a:lnTo>
                              <a:pt x="1" y="215"/>
                            </a:lnTo>
                            <a:lnTo>
                              <a:pt x="10" y="195"/>
                            </a:lnTo>
                            <a:lnTo>
                              <a:pt x="22" y="171"/>
                            </a:lnTo>
                            <a:lnTo>
                              <a:pt x="24" y="168"/>
                            </a:lnTo>
                            <a:lnTo>
                              <a:pt x="25" y="165"/>
                            </a:lnTo>
                            <a:lnTo>
                              <a:pt x="27" y="164"/>
                            </a:lnTo>
                            <a:lnTo>
                              <a:pt x="28" y="161"/>
                            </a:lnTo>
                            <a:lnTo>
                              <a:pt x="30" y="158"/>
                            </a:lnTo>
                            <a:lnTo>
                              <a:pt x="150" y="8"/>
                            </a:lnTo>
                            <a:lnTo>
                              <a:pt x="151" y="6"/>
                            </a:lnTo>
                            <a:lnTo>
                              <a:pt x="153" y="5"/>
                            </a:lnTo>
                            <a:lnTo>
                              <a:pt x="154" y="3"/>
                            </a:lnTo>
                            <a:lnTo>
                              <a:pt x="156" y="3"/>
                            </a:lnTo>
                            <a:lnTo>
                              <a:pt x="159" y="0"/>
                            </a:lnTo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234" name="Freeform 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687763" y="4651375"/>
                        <a:ext cx="104775" cy="52388"/>
                      </a:xfrm>
                      <a:custGeom>
                        <a:avLst/>
                        <a:gdLst>
                          <a:gd name="T0" fmla="*/ 2147483646 w 197"/>
                          <a:gd name="T1" fmla="*/ 0 h 98"/>
                          <a:gd name="T2" fmla="*/ 2147483646 w 197"/>
                          <a:gd name="T3" fmla="*/ 0 h 98"/>
                          <a:gd name="T4" fmla="*/ 2147483646 w 197"/>
                          <a:gd name="T5" fmla="*/ 2147483646 h 98"/>
                          <a:gd name="T6" fmla="*/ 2147483646 w 197"/>
                          <a:gd name="T7" fmla="*/ 2147483646 h 98"/>
                          <a:gd name="T8" fmla="*/ 2147483646 w 197"/>
                          <a:gd name="T9" fmla="*/ 2147483646 h 98"/>
                          <a:gd name="T10" fmla="*/ 2147483646 w 197"/>
                          <a:gd name="T11" fmla="*/ 2147483646 h 98"/>
                          <a:gd name="T12" fmla="*/ 2147483646 w 197"/>
                          <a:gd name="T13" fmla="*/ 2147483646 h 98"/>
                          <a:gd name="T14" fmla="*/ 2147483646 w 197"/>
                          <a:gd name="T15" fmla="*/ 2147483646 h 98"/>
                          <a:gd name="T16" fmla="*/ 2147483646 w 197"/>
                          <a:gd name="T17" fmla="*/ 2147483646 h 98"/>
                          <a:gd name="T18" fmla="*/ 2147483646 w 197"/>
                          <a:gd name="T19" fmla="*/ 2147483646 h 98"/>
                          <a:gd name="T20" fmla="*/ 2147483646 w 197"/>
                          <a:gd name="T21" fmla="*/ 2147483646 h 98"/>
                          <a:gd name="T22" fmla="*/ 2147483646 w 197"/>
                          <a:gd name="T23" fmla="*/ 2147483646 h 98"/>
                          <a:gd name="T24" fmla="*/ 2147483646 w 197"/>
                          <a:gd name="T25" fmla="*/ 2147483646 h 98"/>
                          <a:gd name="T26" fmla="*/ 2147483646 w 197"/>
                          <a:gd name="T27" fmla="*/ 2147483646 h 98"/>
                          <a:gd name="T28" fmla="*/ 2147483646 w 197"/>
                          <a:gd name="T29" fmla="*/ 2147483646 h 98"/>
                          <a:gd name="T30" fmla="*/ 2147483646 w 197"/>
                          <a:gd name="T31" fmla="*/ 2147483646 h 98"/>
                          <a:gd name="T32" fmla="*/ 2147483646 w 197"/>
                          <a:gd name="T33" fmla="*/ 2147483646 h 98"/>
                          <a:gd name="T34" fmla="*/ 2147483646 w 197"/>
                          <a:gd name="T35" fmla="*/ 2147483646 h 98"/>
                          <a:gd name="T36" fmla="*/ 2147483646 w 197"/>
                          <a:gd name="T37" fmla="*/ 2147483646 h 98"/>
                          <a:gd name="T38" fmla="*/ 2147483646 w 197"/>
                          <a:gd name="T39" fmla="*/ 2147483646 h 98"/>
                          <a:gd name="T40" fmla="*/ 2147483646 w 197"/>
                          <a:gd name="T41" fmla="*/ 2147483646 h 98"/>
                          <a:gd name="T42" fmla="*/ 2147483646 w 197"/>
                          <a:gd name="T43" fmla="*/ 2147483646 h 98"/>
                          <a:gd name="T44" fmla="*/ 2147483646 w 197"/>
                          <a:gd name="T45" fmla="*/ 2147483646 h 98"/>
                          <a:gd name="T46" fmla="*/ 2147483646 w 197"/>
                          <a:gd name="T47" fmla="*/ 2147483646 h 98"/>
                          <a:gd name="T48" fmla="*/ 2147483646 w 197"/>
                          <a:gd name="T49" fmla="*/ 2147483646 h 98"/>
                          <a:gd name="T50" fmla="*/ 2147483646 w 197"/>
                          <a:gd name="T51" fmla="*/ 2147483646 h 98"/>
                          <a:gd name="T52" fmla="*/ 2147483646 w 197"/>
                          <a:gd name="T53" fmla="*/ 2147483646 h 98"/>
                          <a:gd name="T54" fmla="*/ 2147483646 w 197"/>
                          <a:gd name="T55" fmla="*/ 2147483646 h 98"/>
                          <a:gd name="T56" fmla="*/ 0 w 197"/>
                          <a:gd name="T57" fmla="*/ 2147483646 h 98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w 197"/>
                          <a:gd name="T88" fmla="*/ 0 h 98"/>
                          <a:gd name="T89" fmla="*/ 197 w 197"/>
                          <a:gd name="T90" fmla="*/ 98 h 98"/>
                        </a:gdLst>
                        <a:ahLst/>
                        <a:cxnLst>
                          <a:cxn ang="T58">
                            <a:pos x="T0" y="T1"/>
                          </a:cxn>
                          <a:cxn ang="T59">
                            <a:pos x="T2" y="T3"/>
                          </a:cxn>
                          <a:cxn ang="T60">
                            <a:pos x="T4" y="T5"/>
                          </a:cxn>
                          <a:cxn ang="T61">
                            <a:pos x="T6" y="T7"/>
                          </a:cxn>
                          <a:cxn ang="T62">
                            <a:pos x="T8" y="T9"/>
                          </a:cxn>
                          <a:cxn ang="T63">
                            <a:pos x="T10" y="T11"/>
                          </a:cxn>
                          <a:cxn ang="T64">
                            <a:pos x="T12" y="T13"/>
                          </a:cxn>
                          <a:cxn ang="T65">
                            <a:pos x="T14" y="T15"/>
                          </a:cxn>
                          <a:cxn ang="T66">
                            <a:pos x="T16" y="T17"/>
                          </a:cxn>
                          <a:cxn ang="T67">
                            <a:pos x="T18" y="T19"/>
                          </a:cxn>
                          <a:cxn ang="T68">
                            <a:pos x="T20" y="T21"/>
                          </a:cxn>
                          <a:cxn ang="T69">
                            <a:pos x="T22" y="T23"/>
                          </a:cxn>
                          <a:cxn ang="T70">
                            <a:pos x="T24" y="T25"/>
                          </a:cxn>
                          <a:cxn ang="T71">
                            <a:pos x="T26" y="T27"/>
                          </a:cxn>
                          <a:cxn ang="T72">
                            <a:pos x="T28" y="T29"/>
                          </a:cxn>
                          <a:cxn ang="T73">
                            <a:pos x="T30" y="T31"/>
                          </a:cxn>
                          <a:cxn ang="T74">
                            <a:pos x="T32" y="T33"/>
                          </a:cxn>
                          <a:cxn ang="T75">
                            <a:pos x="T34" y="T35"/>
                          </a:cxn>
                          <a:cxn ang="T76">
                            <a:pos x="T36" y="T37"/>
                          </a:cxn>
                          <a:cxn ang="T77">
                            <a:pos x="T38" y="T39"/>
                          </a:cxn>
                          <a:cxn ang="T78">
                            <a:pos x="T40" y="T41"/>
                          </a:cxn>
                          <a:cxn ang="T79">
                            <a:pos x="T42" y="T43"/>
                          </a:cxn>
                          <a:cxn ang="T80">
                            <a:pos x="T44" y="T45"/>
                          </a:cxn>
                          <a:cxn ang="T81">
                            <a:pos x="T46" y="T47"/>
                          </a:cxn>
                          <a:cxn ang="T82">
                            <a:pos x="T48" y="T49"/>
                          </a:cxn>
                          <a:cxn ang="T83">
                            <a:pos x="T50" y="T51"/>
                          </a:cxn>
                          <a:cxn ang="T84">
                            <a:pos x="T52" y="T53"/>
                          </a:cxn>
                          <a:cxn ang="T85">
                            <a:pos x="T54" y="T55"/>
                          </a:cxn>
                          <a:cxn ang="T86">
                            <a:pos x="T56" y="T57"/>
                          </a:cxn>
                        </a:cxnLst>
                        <a:rect l="T87" t="T88" r="T89" b="T90"/>
                        <a:pathLst>
                          <a:path w="197" h="98">
                            <a:moveTo>
                              <a:pt x="197" y="0"/>
                            </a:moveTo>
                            <a:lnTo>
                              <a:pt x="195" y="0"/>
                            </a:lnTo>
                            <a:lnTo>
                              <a:pt x="183" y="6"/>
                            </a:lnTo>
                            <a:lnTo>
                              <a:pt x="170" y="14"/>
                            </a:lnTo>
                            <a:lnTo>
                              <a:pt x="81" y="66"/>
                            </a:lnTo>
                            <a:lnTo>
                              <a:pt x="36" y="95"/>
                            </a:lnTo>
                            <a:lnTo>
                              <a:pt x="35" y="95"/>
                            </a:lnTo>
                            <a:lnTo>
                              <a:pt x="33" y="96"/>
                            </a:lnTo>
                            <a:lnTo>
                              <a:pt x="32" y="96"/>
                            </a:lnTo>
                            <a:lnTo>
                              <a:pt x="30" y="98"/>
                            </a:lnTo>
                            <a:lnTo>
                              <a:pt x="29" y="98"/>
                            </a:lnTo>
                            <a:lnTo>
                              <a:pt x="27" y="98"/>
                            </a:lnTo>
                            <a:lnTo>
                              <a:pt x="26" y="98"/>
                            </a:lnTo>
                            <a:lnTo>
                              <a:pt x="23" y="98"/>
                            </a:lnTo>
                            <a:lnTo>
                              <a:pt x="21" y="98"/>
                            </a:lnTo>
                            <a:lnTo>
                              <a:pt x="20" y="98"/>
                            </a:lnTo>
                            <a:lnTo>
                              <a:pt x="18" y="98"/>
                            </a:lnTo>
                            <a:lnTo>
                              <a:pt x="17" y="98"/>
                            </a:lnTo>
                            <a:lnTo>
                              <a:pt x="15" y="98"/>
                            </a:lnTo>
                            <a:lnTo>
                              <a:pt x="14" y="96"/>
                            </a:lnTo>
                            <a:lnTo>
                              <a:pt x="12" y="96"/>
                            </a:lnTo>
                            <a:lnTo>
                              <a:pt x="11" y="95"/>
                            </a:lnTo>
                            <a:lnTo>
                              <a:pt x="9" y="95"/>
                            </a:lnTo>
                            <a:lnTo>
                              <a:pt x="8" y="93"/>
                            </a:lnTo>
                            <a:lnTo>
                              <a:pt x="6" y="93"/>
                            </a:lnTo>
                            <a:lnTo>
                              <a:pt x="5" y="92"/>
                            </a:lnTo>
                            <a:lnTo>
                              <a:pt x="3" y="90"/>
                            </a:lnTo>
                            <a:lnTo>
                              <a:pt x="2" y="89"/>
                            </a:lnTo>
                            <a:lnTo>
                              <a:pt x="0" y="87"/>
                            </a:lnTo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235" name="Freeform 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792538" y="4594225"/>
                        <a:ext cx="138113" cy="57150"/>
                      </a:xfrm>
                      <a:custGeom>
                        <a:avLst/>
                        <a:gdLst>
                          <a:gd name="T0" fmla="*/ 2147483646 w 261"/>
                          <a:gd name="T1" fmla="*/ 0 h 108"/>
                          <a:gd name="T2" fmla="*/ 2147483646 w 261"/>
                          <a:gd name="T3" fmla="*/ 2147483646 h 108"/>
                          <a:gd name="T4" fmla="*/ 2147483646 w 261"/>
                          <a:gd name="T5" fmla="*/ 2147483646 h 108"/>
                          <a:gd name="T6" fmla="*/ 2147483646 w 261"/>
                          <a:gd name="T7" fmla="*/ 2147483646 h 108"/>
                          <a:gd name="T8" fmla="*/ 2147483646 w 261"/>
                          <a:gd name="T9" fmla="*/ 2147483646 h 108"/>
                          <a:gd name="T10" fmla="*/ 2147483646 w 261"/>
                          <a:gd name="T11" fmla="*/ 2147483646 h 108"/>
                          <a:gd name="T12" fmla="*/ 2147483646 w 261"/>
                          <a:gd name="T13" fmla="*/ 2147483646 h 108"/>
                          <a:gd name="T14" fmla="*/ 2147483646 w 261"/>
                          <a:gd name="T15" fmla="*/ 2147483646 h 108"/>
                          <a:gd name="T16" fmla="*/ 2147483646 w 261"/>
                          <a:gd name="T17" fmla="*/ 2147483646 h 108"/>
                          <a:gd name="T18" fmla="*/ 2147483646 w 261"/>
                          <a:gd name="T19" fmla="*/ 2147483646 h 108"/>
                          <a:gd name="T20" fmla="*/ 2147483646 w 261"/>
                          <a:gd name="T21" fmla="*/ 2147483646 h 108"/>
                          <a:gd name="T22" fmla="*/ 2147483646 w 261"/>
                          <a:gd name="T23" fmla="*/ 2147483646 h 108"/>
                          <a:gd name="T24" fmla="*/ 2147483646 w 261"/>
                          <a:gd name="T25" fmla="*/ 2147483646 h 108"/>
                          <a:gd name="T26" fmla="*/ 2147483646 w 261"/>
                          <a:gd name="T27" fmla="*/ 2147483646 h 108"/>
                          <a:gd name="T28" fmla="*/ 2147483646 w 261"/>
                          <a:gd name="T29" fmla="*/ 2147483646 h 108"/>
                          <a:gd name="T30" fmla="*/ 2147483646 w 261"/>
                          <a:gd name="T31" fmla="*/ 2147483646 h 108"/>
                          <a:gd name="T32" fmla="*/ 2147483646 w 261"/>
                          <a:gd name="T33" fmla="*/ 2147483646 h 108"/>
                          <a:gd name="T34" fmla="*/ 2147483646 w 261"/>
                          <a:gd name="T35" fmla="*/ 2147483646 h 108"/>
                          <a:gd name="T36" fmla="*/ 2147483646 w 261"/>
                          <a:gd name="T37" fmla="*/ 2147483646 h 108"/>
                          <a:gd name="T38" fmla="*/ 2147483646 w 261"/>
                          <a:gd name="T39" fmla="*/ 2147483646 h 108"/>
                          <a:gd name="T40" fmla="*/ 2147483646 w 261"/>
                          <a:gd name="T41" fmla="*/ 2147483646 h 108"/>
                          <a:gd name="T42" fmla="*/ 2147483646 w 261"/>
                          <a:gd name="T43" fmla="*/ 2147483646 h 108"/>
                          <a:gd name="T44" fmla="*/ 2147483646 w 261"/>
                          <a:gd name="T45" fmla="*/ 2147483646 h 108"/>
                          <a:gd name="T46" fmla="*/ 2147483646 w 261"/>
                          <a:gd name="T47" fmla="*/ 2147483646 h 108"/>
                          <a:gd name="T48" fmla="*/ 2147483646 w 261"/>
                          <a:gd name="T49" fmla="*/ 2147483646 h 108"/>
                          <a:gd name="T50" fmla="*/ 2147483646 w 261"/>
                          <a:gd name="T51" fmla="*/ 2147483646 h 108"/>
                          <a:gd name="T52" fmla="*/ 2147483646 w 261"/>
                          <a:gd name="T53" fmla="*/ 2147483646 h 108"/>
                          <a:gd name="T54" fmla="*/ 0 w 261"/>
                          <a:gd name="T55" fmla="*/ 2147483646 h 108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w 261"/>
                          <a:gd name="T85" fmla="*/ 0 h 108"/>
                          <a:gd name="T86" fmla="*/ 261 w 261"/>
                          <a:gd name="T87" fmla="*/ 108 h 108"/>
                        </a:gdLst>
                        <a:ahLst/>
                        <a:cxnLst>
                          <a:cxn ang="T56">
                            <a:pos x="T0" y="T1"/>
                          </a:cxn>
                          <a:cxn ang="T57">
                            <a:pos x="T2" y="T3"/>
                          </a:cxn>
                          <a:cxn ang="T58">
                            <a:pos x="T4" y="T5"/>
                          </a:cxn>
                          <a:cxn ang="T59">
                            <a:pos x="T6" y="T7"/>
                          </a:cxn>
                          <a:cxn ang="T60">
                            <a:pos x="T8" y="T9"/>
                          </a:cxn>
                          <a:cxn ang="T61">
                            <a:pos x="T10" y="T11"/>
                          </a:cxn>
                          <a:cxn ang="T62">
                            <a:pos x="T12" y="T13"/>
                          </a:cxn>
                          <a:cxn ang="T63">
                            <a:pos x="T14" y="T15"/>
                          </a:cxn>
                          <a:cxn ang="T64">
                            <a:pos x="T16" y="T17"/>
                          </a:cxn>
                          <a:cxn ang="T65">
                            <a:pos x="T18" y="T19"/>
                          </a:cxn>
                          <a:cxn ang="T66">
                            <a:pos x="T20" y="T21"/>
                          </a:cxn>
                          <a:cxn ang="T67">
                            <a:pos x="T22" y="T23"/>
                          </a:cxn>
                          <a:cxn ang="T68">
                            <a:pos x="T24" y="T25"/>
                          </a:cxn>
                          <a:cxn ang="T69">
                            <a:pos x="T26" y="T27"/>
                          </a:cxn>
                          <a:cxn ang="T70">
                            <a:pos x="T28" y="T29"/>
                          </a:cxn>
                          <a:cxn ang="T71">
                            <a:pos x="T30" y="T31"/>
                          </a:cxn>
                          <a:cxn ang="T72">
                            <a:pos x="T32" y="T33"/>
                          </a:cxn>
                          <a:cxn ang="T73">
                            <a:pos x="T34" y="T35"/>
                          </a:cxn>
                          <a:cxn ang="T74">
                            <a:pos x="T36" y="T37"/>
                          </a:cxn>
                          <a:cxn ang="T75">
                            <a:pos x="T38" y="T39"/>
                          </a:cxn>
                          <a:cxn ang="T76">
                            <a:pos x="T40" y="T41"/>
                          </a:cxn>
                          <a:cxn ang="T77">
                            <a:pos x="T42" y="T43"/>
                          </a:cxn>
                          <a:cxn ang="T78">
                            <a:pos x="T44" y="T45"/>
                          </a:cxn>
                          <a:cxn ang="T79">
                            <a:pos x="T46" y="T47"/>
                          </a:cxn>
                          <a:cxn ang="T80">
                            <a:pos x="T48" y="T49"/>
                          </a:cxn>
                          <a:cxn ang="T81">
                            <a:pos x="T50" y="T51"/>
                          </a:cxn>
                          <a:cxn ang="T82">
                            <a:pos x="T52" y="T53"/>
                          </a:cxn>
                          <a:cxn ang="T83">
                            <a:pos x="T54" y="T55"/>
                          </a:cxn>
                        </a:cxnLst>
                        <a:rect l="T84" t="T85" r="T86" b="T87"/>
                        <a:pathLst>
                          <a:path w="261" h="108">
                            <a:moveTo>
                              <a:pt x="261" y="0"/>
                            </a:moveTo>
                            <a:lnTo>
                              <a:pt x="259" y="2"/>
                            </a:lnTo>
                            <a:lnTo>
                              <a:pt x="258" y="2"/>
                            </a:lnTo>
                            <a:lnTo>
                              <a:pt x="255" y="3"/>
                            </a:lnTo>
                            <a:lnTo>
                              <a:pt x="252" y="5"/>
                            </a:lnTo>
                            <a:lnTo>
                              <a:pt x="250" y="5"/>
                            </a:lnTo>
                            <a:lnTo>
                              <a:pt x="247" y="6"/>
                            </a:lnTo>
                            <a:lnTo>
                              <a:pt x="246" y="6"/>
                            </a:lnTo>
                            <a:lnTo>
                              <a:pt x="241" y="8"/>
                            </a:lnTo>
                            <a:lnTo>
                              <a:pt x="238" y="9"/>
                            </a:lnTo>
                            <a:lnTo>
                              <a:pt x="235" y="9"/>
                            </a:lnTo>
                            <a:lnTo>
                              <a:pt x="231" y="11"/>
                            </a:lnTo>
                            <a:lnTo>
                              <a:pt x="228" y="12"/>
                            </a:lnTo>
                            <a:lnTo>
                              <a:pt x="225" y="14"/>
                            </a:lnTo>
                            <a:lnTo>
                              <a:pt x="222" y="17"/>
                            </a:lnTo>
                            <a:lnTo>
                              <a:pt x="202" y="29"/>
                            </a:lnTo>
                            <a:lnTo>
                              <a:pt x="199" y="32"/>
                            </a:lnTo>
                            <a:lnTo>
                              <a:pt x="195" y="33"/>
                            </a:lnTo>
                            <a:lnTo>
                              <a:pt x="192" y="36"/>
                            </a:lnTo>
                            <a:lnTo>
                              <a:pt x="187" y="38"/>
                            </a:lnTo>
                            <a:lnTo>
                              <a:pt x="127" y="59"/>
                            </a:lnTo>
                            <a:lnTo>
                              <a:pt x="126" y="60"/>
                            </a:lnTo>
                            <a:lnTo>
                              <a:pt x="124" y="60"/>
                            </a:lnTo>
                            <a:lnTo>
                              <a:pt x="112" y="66"/>
                            </a:lnTo>
                            <a:lnTo>
                              <a:pt x="111" y="68"/>
                            </a:lnTo>
                            <a:lnTo>
                              <a:pt x="109" y="68"/>
                            </a:lnTo>
                            <a:lnTo>
                              <a:pt x="12" y="104"/>
                            </a:lnTo>
                            <a:lnTo>
                              <a:pt x="0" y="108"/>
                            </a:lnTo>
                          </a:path>
                        </a:pathLst>
                      </a:custGeom>
                      <a:noFill/>
                      <a:ln w="25400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</p:grpSp>
                <p:grpSp>
                  <p:nvGrpSpPr>
                    <p:cNvPr id="122" name="群組 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195638" y="750888"/>
                      <a:ext cx="2125662" cy="5070475"/>
                      <a:chOff x="3195638" y="750888"/>
                      <a:chExt cx="2125662" cy="5070475"/>
                    </a:xfrm>
                  </p:grpSpPr>
                  <p:sp>
                    <p:nvSpPr>
                      <p:cNvPr id="123" name="Freeform 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11725" y="4197350"/>
                        <a:ext cx="409575" cy="1624013"/>
                      </a:xfrm>
                      <a:custGeom>
                        <a:avLst/>
                        <a:gdLst>
                          <a:gd name="T0" fmla="*/ 2147483646 w 773"/>
                          <a:gd name="T1" fmla="*/ 2147483646 h 3069"/>
                          <a:gd name="T2" fmla="*/ 2147483646 w 773"/>
                          <a:gd name="T3" fmla="*/ 2147483646 h 3069"/>
                          <a:gd name="T4" fmla="*/ 2147483646 w 773"/>
                          <a:gd name="T5" fmla="*/ 2147483646 h 3069"/>
                          <a:gd name="T6" fmla="*/ 2147483646 w 773"/>
                          <a:gd name="T7" fmla="*/ 2147483646 h 3069"/>
                          <a:gd name="T8" fmla="*/ 2147483646 w 773"/>
                          <a:gd name="T9" fmla="*/ 2147483646 h 3069"/>
                          <a:gd name="T10" fmla="*/ 2147483646 w 773"/>
                          <a:gd name="T11" fmla="*/ 2147483646 h 3069"/>
                          <a:gd name="T12" fmla="*/ 2147483646 w 773"/>
                          <a:gd name="T13" fmla="*/ 2147483646 h 3069"/>
                          <a:gd name="T14" fmla="*/ 2147483646 w 773"/>
                          <a:gd name="T15" fmla="*/ 2147483646 h 3069"/>
                          <a:gd name="T16" fmla="*/ 2147483646 w 773"/>
                          <a:gd name="T17" fmla="*/ 2147483646 h 3069"/>
                          <a:gd name="T18" fmla="*/ 2147483646 w 773"/>
                          <a:gd name="T19" fmla="*/ 2147483646 h 3069"/>
                          <a:gd name="T20" fmla="*/ 2147483646 w 773"/>
                          <a:gd name="T21" fmla="*/ 2147483646 h 3069"/>
                          <a:gd name="T22" fmla="*/ 2147483646 w 773"/>
                          <a:gd name="T23" fmla="*/ 2147483646 h 3069"/>
                          <a:gd name="T24" fmla="*/ 2147483646 w 773"/>
                          <a:gd name="T25" fmla="*/ 2147483646 h 3069"/>
                          <a:gd name="T26" fmla="*/ 2147483646 w 773"/>
                          <a:gd name="T27" fmla="*/ 2147483646 h 3069"/>
                          <a:gd name="T28" fmla="*/ 2147483646 w 773"/>
                          <a:gd name="T29" fmla="*/ 2147483646 h 3069"/>
                          <a:gd name="T30" fmla="*/ 2147483646 w 773"/>
                          <a:gd name="T31" fmla="*/ 2147483646 h 3069"/>
                          <a:gd name="T32" fmla="*/ 2147483646 w 773"/>
                          <a:gd name="T33" fmla="*/ 2147483646 h 3069"/>
                          <a:gd name="T34" fmla="*/ 2147483646 w 773"/>
                          <a:gd name="T35" fmla="*/ 2147483646 h 3069"/>
                          <a:gd name="T36" fmla="*/ 2147483646 w 773"/>
                          <a:gd name="T37" fmla="*/ 2147483646 h 3069"/>
                          <a:gd name="T38" fmla="*/ 2147483646 w 773"/>
                          <a:gd name="T39" fmla="*/ 2147483646 h 3069"/>
                          <a:gd name="T40" fmla="*/ 2147483646 w 773"/>
                          <a:gd name="T41" fmla="*/ 2147483646 h 3069"/>
                          <a:gd name="T42" fmla="*/ 2147483646 w 773"/>
                          <a:gd name="T43" fmla="*/ 2147483646 h 3069"/>
                          <a:gd name="T44" fmla="*/ 2147483646 w 773"/>
                          <a:gd name="T45" fmla="*/ 2147483646 h 3069"/>
                          <a:gd name="T46" fmla="*/ 2147483646 w 773"/>
                          <a:gd name="T47" fmla="*/ 2147483646 h 3069"/>
                          <a:gd name="T48" fmla="*/ 2147483646 w 773"/>
                          <a:gd name="T49" fmla="*/ 2147483646 h 3069"/>
                          <a:gd name="T50" fmla="*/ 2147483646 w 773"/>
                          <a:gd name="T51" fmla="*/ 2147483646 h 3069"/>
                          <a:gd name="T52" fmla="*/ 2147483646 w 773"/>
                          <a:gd name="T53" fmla="*/ 2147483646 h 3069"/>
                          <a:gd name="T54" fmla="*/ 2147483646 w 773"/>
                          <a:gd name="T55" fmla="*/ 2147483646 h 3069"/>
                          <a:gd name="T56" fmla="*/ 2147483646 w 773"/>
                          <a:gd name="T57" fmla="*/ 2147483646 h 3069"/>
                          <a:gd name="T58" fmla="*/ 2147483646 w 773"/>
                          <a:gd name="T59" fmla="*/ 2147483646 h 3069"/>
                          <a:gd name="T60" fmla="*/ 2147483646 w 773"/>
                          <a:gd name="T61" fmla="*/ 2147483646 h 3069"/>
                          <a:gd name="T62" fmla="*/ 2147483646 w 773"/>
                          <a:gd name="T63" fmla="*/ 2147483646 h 3069"/>
                          <a:gd name="T64" fmla="*/ 2147483646 w 773"/>
                          <a:gd name="T65" fmla="*/ 2147483646 h 3069"/>
                          <a:gd name="T66" fmla="*/ 2147483646 w 773"/>
                          <a:gd name="T67" fmla="*/ 2147483646 h 3069"/>
                          <a:gd name="T68" fmla="*/ 2147483646 w 773"/>
                          <a:gd name="T69" fmla="*/ 2147483646 h 3069"/>
                          <a:gd name="T70" fmla="*/ 2147483646 w 773"/>
                          <a:gd name="T71" fmla="*/ 2147483646 h 3069"/>
                          <a:gd name="T72" fmla="*/ 2147483646 w 773"/>
                          <a:gd name="T73" fmla="*/ 2147483646 h 3069"/>
                          <a:gd name="T74" fmla="*/ 2147483646 w 773"/>
                          <a:gd name="T75" fmla="*/ 2147483646 h 3069"/>
                          <a:gd name="T76" fmla="*/ 2147483646 w 773"/>
                          <a:gd name="T77" fmla="*/ 2147483646 h 3069"/>
                          <a:gd name="T78" fmla="*/ 2147483646 w 773"/>
                          <a:gd name="T79" fmla="*/ 2147483646 h 3069"/>
                          <a:gd name="T80" fmla="*/ 2147483646 w 773"/>
                          <a:gd name="T81" fmla="*/ 2147483646 h 3069"/>
                          <a:gd name="T82" fmla="*/ 2147483646 w 773"/>
                          <a:gd name="T83" fmla="*/ 2147483646 h 3069"/>
                          <a:gd name="T84" fmla="*/ 2147483646 w 773"/>
                          <a:gd name="T85" fmla="*/ 2147483646 h 3069"/>
                          <a:gd name="T86" fmla="*/ 2147483646 w 773"/>
                          <a:gd name="T87" fmla="*/ 2147483646 h 3069"/>
                          <a:gd name="T88" fmla="*/ 2147483646 w 773"/>
                          <a:gd name="T89" fmla="*/ 2147483646 h 3069"/>
                          <a:gd name="T90" fmla="*/ 2147483646 w 773"/>
                          <a:gd name="T91" fmla="*/ 2147483646 h 3069"/>
                          <a:gd name="T92" fmla="*/ 2147483646 w 773"/>
                          <a:gd name="T93" fmla="*/ 2147483646 h 3069"/>
                          <a:gd name="T94" fmla="*/ 2147483646 w 773"/>
                          <a:gd name="T95" fmla="*/ 2147483646 h 3069"/>
                          <a:gd name="T96" fmla="*/ 2147483646 w 773"/>
                          <a:gd name="T97" fmla="*/ 2147483646 h 3069"/>
                          <a:gd name="T98" fmla="*/ 2147483646 w 773"/>
                          <a:gd name="T99" fmla="*/ 2147483646 h 3069"/>
                          <a:gd name="T100" fmla="*/ 2147483646 w 773"/>
                          <a:gd name="T101" fmla="*/ 2147483646 h 3069"/>
                          <a:gd name="T102" fmla="*/ 2147483646 w 773"/>
                          <a:gd name="T103" fmla="*/ 2147483646 h 3069"/>
                          <a:gd name="T104" fmla="*/ 2147483646 w 773"/>
                          <a:gd name="T105" fmla="*/ 2147483646 h 3069"/>
                          <a:gd name="T106" fmla="*/ 2147483646 w 773"/>
                          <a:gd name="T107" fmla="*/ 2147483646 h 3069"/>
                          <a:gd name="T108" fmla="*/ 2147483646 w 773"/>
                          <a:gd name="T109" fmla="*/ 2147483646 h 3069"/>
                          <a:gd name="T110" fmla="*/ 2147483646 w 773"/>
                          <a:gd name="T111" fmla="*/ 2147483646 h 3069"/>
                          <a:gd name="T112" fmla="*/ 2147483646 w 773"/>
                          <a:gd name="T113" fmla="*/ 2147483646 h 3069"/>
                          <a:gd name="T114" fmla="*/ 2147483646 w 773"/>
                          <a:gd name="T115" fmla="*/ 2147483646 h 3069"/>
                          <a:gd name="T116" fmla="*/ 2147483646 w 773"/>
                          <a:gd name="T117" fmla="*/ 2147483646 h 3069"/>
                          <a:gd name="T118" fmla="*/ 2147483646 w 773"/>
                          <a:gd name="T119" fmla="*/ 2147483646 h 3069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w 773"/>
                          <a:gd name="T181" fmla="*/ 0 h 3069"/>
                          <a:gd name="T182" fmla="*/ 773 w 773"/>
                          <a:gd name="T183" fmla="*/ 3069 h 3069"/>
                        </a:gdLst>
                        <a:ahLst/>
                        <a:cxnLst>
                          <a:cxn ang="T120">
                            <a:pos x="T0" y="T1"/>
                          </a:cxn>
                          <a:cxn ang="T121">
                            <a:pos x="T2" y="T3"/>
                          </a:cxn>
                          <a:cxn ang="T122">
                            <a:pos x="T4" y="T5"/>
                          </a:cxn>
                          <a:cxn ang="T123">
                            <a:pos x="T6" y="T7"/>
                          </a:cxn>
                          <a:cxn ang="T124">
                            <a:pos x="T8" y="T9"/>
                          </a:cxn>
                          <a:cxn ang="T125">
                            <a:pos x="T10" y="T11"/>
                          </a:cxn>
                          <a:cxn ang="T126">
                            <a:pos x="T12" y="T13"/>
                          </a:cxn>
                          <a:cxn ang="T127">
                            <a:pos x="T14" y="T15"/>
                          </a:cxn>
                          <a:cxn ang="T128">
                            <a:pos x="T16" y="T17"/>
                          </a:cxn>
                          <a:cxn ang="T129">
                            <a:pos x="T18" y="T19"/>
                          </a:cxn>
                          <a:cxn ang="T130">
                            <a:pos x="T20" y="T21"/>
                          </a:cxn>
                          <a:cxn ang="T131">
                            <a:pos x="T22" y="T23"/>
                          </a:cxn>
                          <a:cxn ang="T132">
                            <a:pos x="T24" y="T25"/>
                          </a:cxn>
                          <a:cxn ang="T133">
                            <a:pos x="T26" y="T27"/>
                          </a:cxn>
                          <a:cxn ang="T134">
                            <a:pos x="T28" y="T29"/>
                          </a:cxn>
                          <a:cxn ang="T135">
                            <a:pos x="T30" y="T31"/>
                          </a:cxn>
                          <a:cxn ang="T136">
                            <a:pos x="T32" y="T33"/>
                          </a:cxn>
                          <a:cxn ang="T137">
                            <a:pos x="T34" y="T35"/>
                          </a:cxn>
                          <a:cxn ang="T138">
                            <a:pos x="T36" y="T37"/>
                          </a:cxn>
                          <a:cxn ang="T139">
                            <a:pos x="T38" y="T39"/>
                          </a:cxn>
                          <a:cxn ang="T140">
                            <a:pos x="T40" y="T41"/>
                          </a:cxn>
                          <a:cxn ang="T141">
                            <a:pos x="T42" y="T43"/>
                          </a:cxn>
                          <a:cxn ang="T142">
                            <a:pos x="T44" y="T45"/>
                          </a:cxn>
                          <a:cxn ang="T143">
                            <a:pos x="T46" y="T47"/>
                          </a:cxn>
                          <a:cxn ang="T144">
                            <a:pos x="T48" y="T49"/>
                          </a:cxn>
                          <a:cxn ang="T145">
                            <a:pos x="T50" y="T51"/>
                          </a:cxn>
                          <a:cxn ang="T146">
                            <a:pos x="T52" y="T53"/>
                          </a:cxn>
                          <a:cxn ang="T147">
                            <a:pos x="T54" y="T55"/>
                          </a:cxn>
                          <a:cxn ang="T148">
                            <a:pos x="T56" y="T57"/>
                          </a:cxn>
                          <a:cxn ang="T149">
                            <a:pos x="T58" y="T59"/>
                          </a:cxn>
                          <a:cxn ang="T150">
                            <a:pos x="T60" y="T61"/>
                          </a:cxn>
                          <a:cxn ang="T151">
                            <a:pos x="T62" y="T63"/>
                          </a:cxn>
                          <a:cxn ang="T152">
                            <a:pos x="T64" y="T65"/>
                          </a:cxn>
                          <a:cxn ang="T153">
                            <a:pos x="T66" y="T67"/>
                          </a:cxn>
                          <a:cxn ang="T154">
                            <a:pos x="T68" y="T69"/>
                          </a:cxn>
                          <a:cxn ang="T155">
                            <a:pos x="T70" y="T71"/>
                          </a:cxn>
                          <a:cxn ang="T156">
                            <a:pos x="T72" y="T73"/>
                          </a:cxn>
                          <a:cxn ang="T157">
                            <a:pos x="T74" y="T75"/>
                          </a:cxn>
                          <a:cxn ang="T158">
                            <a:pos x="T76" y="T77"/>
                          </a:cxn>
                          <a:cxn ang="T159">
                            <a:pos x="T78" y="T79"/>
                          </a:cxn>
                          <a:cxn ang="T160">
                            <a:pos x="T80" y="T81"/>
                          </a:cxn>
                          <a:cxn ang="T161">
                            <a:pos x="T82" y="T83"/>
                          </a:cxn>
                          <a:cxn ang="T162">
                            <a:pos x="T84" y="T85"/>
                          </a:cxn>
                          <a:cxn ang="T163">
                            <a:pos x="T86" y="T87"/>
                          </a:cxn>
                          <a:cxn ang="T164">
                            <a:pos x="T88" y="T89"/>
                          </a:cxn>
                          <a:cxn ang="T165">
                            <a:pos x="T90" y="T91"/>
                          </a:cxn>
                          <a:cxn ang="T166">
                            <a:pos x="T92" y="T93"/>
                          </a:cxn>
                          <a:cxn ang="T167">
                            <a:pos x="T94" y="T95"/>
                          </a:cxn>
                          <a:cxn ang="T168">
                            <a:pos x="T96" y="T97"/>
                          </a:cxn>
                          <a:cxn ang="T169">
                            <a:pos x="T98" y="T99"/>
                          </a:cxn>
                          <a:cxn ang="T170">
                            <a:pos x="T100" y="T101"/>
                          </a:cxn>
                          <a:cxn ang="T171">
                            <a:pos x="T102" y="T103"/>
                          </a:cxn>
                          <a:cxn ang="T172">
                            <a:pos x="T104" y="T105"/>
                          </a:cxn>
                          <a:cxn ang="T173">
                            <a:pos x="T106" y="T107"/>
                          </a:cxn>
                          <a:cxn ang="T174">
                            <a:pos x="T108" y="T109"/>
                          </a:cxn>
                          <a:cxn ang="T175">
                            <a:pos x="T110" y="T111"/>
                          </a:cxn>
                          <a:cxn ang="T176">
                            <a:pos x="T112" y="T113"/>
                          </a:cxn>
                          <a:cxn ang="T177">
                            <a:pos x="T114" y="T115"/>
                          </a:cxn>
                          <a:cxn ang="T178">
                            <a:pos x="T116" y="T117"/>
                          </a:cxn>
                          <a:cxn ang="T179">
                            <a:pos x="T118" y="T119"/>
                          </a:cxn>
                        </a:cxnLst>
                        <a:rect l="T180" t="T181" r="T182" b="T183"/>
                        <a:pathLst>
                          <a:path w="773" h="3069">
                            <a:moveTo>
                              <a:pt x="186" y="3069"/>
                            </a:moveTo>
                            <a:lnTo>
                              <a:pt x="215" y="3066"/>
                            </a:lnTo>
                            <a:lnTo>
                              <a:pt x="216" y="3066"/>
                            </a:lnTo>
                            <a:lnTo>
                              <a:pt x="218" y="3066"/>
                            </a:lnTo>
                            <a:lnTo>
                              <a:pt x="218" y="3065"/>
                            </a:lnTo>
                            <a:lnTo>
                              <a:pt x="219" y="3065"/>
                            </a:lnTo>
                            <a:lnTo>
                              <a:pt x="219" y="3063"/>
                            </a:lnTo>
                            <a:lnTo>
                              <a:pt x="219" y="3062"/>
                            </a:lnTo>
                            <a:lnTo>
                              <a:pt x="221" y="3062"/>
                            </a:lnTo>
                            <a:lnTo>
                              <a:pt x="221" y="3060"/>
                            </a:lnTo>
                            <a:lnTo>
                              <a:pt x="221" y="3059"/>
                            </a:lnTo>
                            <a:lnTo>
                              <a:pt x="216" y="3024"/>
                            </a:lnTo>
                            <a:lnTo>
                              <a:pt x="215" y="2987"/>
                            </a:lnTo>
                            <a:lnTo>
                              <a:pt x="215" y="2984"/>
                            </a:lnTo>
                            <a:lnTo>
                              <a:pt x="213" y="2981"/>
                            </a:lnTo>
                            <a:lnTo>
                              <a:pt x="213" y="2978"/>
                            </a:lnTo>
                            <a:lnTo>
                              <a:pt x="213" y="2975"/>
                            </a:lnTo>
                            <a:lnTo>
                              <a:pt x="212" y="2972"/>
                            </a:lnTo>
                            <a:lnTo>
                              <a:pt x="194" y="2928"/>
                            </a:lnTo>
                            <a:lnTo>
                              <a:pt x="194" y="2925"/>
                            </a:lnTo>
                            <a:lnTo>
                              <a:pt x="192" y="2922"/>
                            </a:lnTo>
                            <a:lnTo>
                              <a:pt x="192" y="2921"/>
                            </a:lnTo>
                            <a:lnTo>
                              <a:pt x="176" y="2846"/>
                            </a:lnTo>
                            <a:lnTo>
                              <a:pt x="176" y="2843"/>
                            </a:lnTo>
                            <a:lnTo>
                              <a:pt x="176" y="2840"/>
                            </a:lnTo>
                            <a:lnTo>
                              <a:pt x="176" y="2837"/>
                            </a:lnTo>
                            <a:lnTo>
                              <a:pt x="176" y="2835"/>
                            </a:lnTo>
                            <a:lnTo>
                              <a:pt x="179" y="2766"/>
                            </a:lnTo>
                            <a:lnTo>
                              <a:pt x="179" y="2763"/>
                            </a:lnTo>
                            <a:lnTo>
                              <a:pt x="179" y="2762"/>
                            </a:lnTo>
                            <a:lnTo>
                              <a:pt x="177" y="2759"/>
                            </a:lnTo>
                            <a:lnTo>
                              <a:pt x="177" y="2756"/>
                            </a:lnTo>
                            <a:lnTo>
                              <a:pt x="177" y="2753"/>
                            </a:lnTo>
                            <a:lnTo>
                              <a:pt x="176" y="2750"/>
                            </a:lnTo>
                            <a:lnTo>
                              <a:pt x="161" y="2706"/>
                            </a:lnTo>
                            <a:lnTo>
                              <a:pt x="161" y="2703"/>
                            </a:lnTo>
                            <a:lnTo>
                              <a:pt x="159" y="2699"/>
                            </a:lnTo>
                            <a:lnTo>
                              <a:pt x="159" y="2696"/>
                            </a:lnTo>
                            <a:lnTo>
                              <a:pt x="158" y="2691"/>
                            </a:lnTo>
                            <a:lnTo>
                              <a:pt x="158" y="2688"/>
                            </a:lnTo>
                            <a:lnTo>
                              <a:pt x="158" y="2685"/>
                            </a:lnTo>
                            <a:lnTo>
                              <a:pt x="159" y="2681"/>
                            </a:lnTo>
                            <a:lnTo>
                              <a:pt x="159" y="2678"/>
                            </a:lnTo>
                            <a:lnTo>
                              <a:pt x="161" y="2673"/>
                            </a:lnTo>
                            <a:lnTo>
                              <a:pt x="174" y="2619"/>
                            </a:lnTo>
                            <a:lnTo>
                              <a:pt x="176" y="2613"/>
                            </a:lnTo>
                            <a:lnTo>
                              <a:pt x="177" y="2607"/>
                            </a:lnTo>
                            <a:lnTo>
                              <a:pt x="180" y="2579"/>
                            </a:lnTo>
                            <a:lnTo>
                              <a:pt x="180" y="2574"/>
                            </a:lnTo>
                            <a:lnTo>
                              <a:pt x="182" y="2570"/>
                            </a:lnTo>
                            <a:lnTo>
                              <a:pt x="183" y="2565"/>
                            </a:lnTo>
                            <a:lnTo>
                              <a:pt x="185" y="2561"/>
                            </a:lnTo>
                            <a:lnTo>
                              <a:pt x="186" y="2556"/>
                            </a:lnTo>
                            <a:lnTo>
                              <a:pt x="188" y="2552"/>
                            </a:lnTo>
                            <a:lnTo>
                              <a:pt x="191" y="2549"/>
                            </a:lnTo>
                            <a:lnTo>
                              <a:pt x="206" y="2522"/>
                            </a:lnTo>
                            <a:lnTo>
                              <a:pt x="209" y="2516"/>
                            </a:lnTo>
                            <a:lnTo>
                              <a:pt x="213" y="2511"/>
                            </a:lnTo>
                            <a:lnTo>
                              <a:pt x="216" y="2507"/>
                            </a:lnTo>
                            <a:lnTo>
                              <a:pt x="221" y="2502"/>
                            </a:lnTo>
                            <a:lnTo>
                              <a:pt x="266" y="2460"/>
                            </a:lnTo>
                            <a:lnTo>
                              <a:pt x="269" y="2457"/>
                            </a:lnTo>
                            <a:lnTo>
                              <a:pt x="272" y="2454"/>
                            </a:lnTo>
                            <a:lnTo>
                              <a:pt x="275" y="2451"/>
                            </a:lnTo>
                            <a:lnTo>
                              <a:pt x="278" y="2447"/>
                            </a:lnTo>
                            <a:lnTo>
                              <a:pt x="279" y="2444"/>
                            </a:lnTo>
                            <a:lnTo>
                              <a:pt x="281" y="2439"/>
                            </a:lnTo>
                            <a:lnTo>
                              <a:pt x="315" y="2369"/>
                            </a:lnTo>
                            <a:lnTo>
                              <a:pt x="332" y="2333"/>
                            </a:lnTo>
                            <a:lnTo>
                              <a:pt x="375" y="2249"/>
                            </a:lnTo>
                            <a:lnTo>
                              <a:pt x="380" y="2243"/>
                            </a:lnTo>
                            <a:lnTo>
                              <a:pt x="383" y="2237"/>
                            </a:lnTo>
                            <a:lnTo>
                              <a:pt x="387" y="2231"/>
                            </a:lnTo>
                            <a:lnTo>
                              <a:pt x="392" y="2225"/>
                            </a:lnTo>
                            <a:lnTo>
                              <a:pt x="455" y="2159"/>
                            </a:lnTo>
                            <a:lnTo>
                              <a:pt x="458" y="2154"/>
                            </a:lnTo>
                            <a:lnTo>
                              <a:pt x="462" y="2150"/>
                            </a:lnTo>
                            <a:lnTo>
                              <a:pt x="465" y="2145"/>
                            </a:lnTo>
                            <a:lnTo>
                              <a:pt x="468" y="2141"/>
                            </a:lnTo>
                            <a:lnTo>
                              <a:pt x="471" y="2135"/>
                            </a:lnTo>
                            <a:lnTo>
                              <a:pt x="473" y="2130"/>
                            </a:lnTo>
                            <a:lnTo>
                              <a:pt x="474" y="2124"/>
                            </a:lnTo>
                            <a:lnTo>
                              <a:pt x="476" y="2118"/>
                            </a:lnTo>
                            <a:lnTo>
                              <a:pt x="483" y="2088"/>
                            </a:lnTo>
                            <a:lnTo>
                              <a:pt x="515" y="1959"/>
                            </a:lnTo>
                            <a:lnTo>
                              <a:pt x="524" y="1925"/>
                            </a:lnTo>
                            <a:lnTo>
                              <a:pt x="528" y="1910"/>
                            </a:lnTo>
                            <a:lnTo>
                              <a:pt x="534" y="1890"/>
                            </a:lnTo>
                            <a:lnTo>
                              <a:pt x="536" y="1886"/>
                            </a:lnTo>
                            <a:lnTo>
                              <a:pt x="536" y="1883"/>
                            </a:lnTo>
                            <a:lnTo>
                              <a:pt x="536" y="1878"/>
                            </a:lnTo>
                            <a:lnTo>
                              <a:pt x="539" y="1857"/>
                            </a:lnTo>
                            <a:lnTo>
                              <a:pt x="552" y="1767"/>
                            </a:lnTo>
                            <a:lnTo>
                              <a:pt x="557" y="1724"/>
                            </a:lnTo>
                            <a:lnTo>
                              <a:pt x="558" y="1719"/>
                            </a:lnTo>
                            <a:lnTo>
                              <a:pt x="558" y="1716"/>
                            </a:lnTo>
                            <a:lnTo>
                              <a:pt x="558" y="1712"/>
                            </a:lnTo>
                            <a:lnTo>
                              <a:pt x="557" y="1707"/>
                            </a:lnTo>
                            <a:lnTo>
                              <a:pt x="557" y="1703"/>
                            </a:lnTo>
                            <a:lnTo>
                              <a:pt x="551" y="1665"/>
                            </a:lnTo>
                            <a:lnTo>
                              <a:pt x="549" y="1655"/>
                            </a:lnTo>
                            <a:lnTo>
                              <a:pt x="546" y="1623"/>
                            </a:lnTo>
                            <a:lnTo>
                              <a:pt x="542" y="1554"/>
                            </a:lnTo>
                            <a:lnTo>
                              <a:pt x="542" y="1553"/>
                            </a:lnTo>
                            <a:lnTo>
                              <a:pt x="542" y="1551"/>
                            </a:lnTo>
                            <a:lnTo>
                              <a:pt x="542" y="1550"/>
                            </a:lnTo>
                            <a:lnTo>
                              <a:pt x="542" y="1548"/>
                            </a:lnTo>
                            <a:lnTo>
                              <a:pt x="543" y="1548"/>
                            </a:lnTo>
                            <a:lnTo>
                              <a:pt x="543" y="1547"/>
                            </a:lnTo>
                            <a:lnTo>
                              <a:pt x="545" y="1545"/>
                            </a:lnTo>
                            <a:lnTo>
                              <a:pt x="546" y="1544"/>
                            </a:lnTo>
                            <a:lnTo>
                              <a:pt x="548" y="1544"/>
                            </a:lnTo>
                            <a:lnTo>
                              <a:pt x="549" y="1542"/>
                            </a:lnTo>
                            <a:lnTo>
                              <a:pt x="551" y="1542"/>
                            </a:lnTo>
                            <a:lnTo>
                              <a:pt x="560" y="1541"/>
                            </a:lnTo>
                            <a:lnTo>
                              <a:pt x="570" y="1539"/>
                            </a:lnTo>
                            <a:lnTo>
                              <a:pt x="582" y="1536"/>
                            </a:lnTo>
                            <a:lnTo>
                              <a:pt x="591" y="1532"/>
                            </a:lnTo>
                            <a:lnTo>
                              <a:pt x="597" y="1529"/>
                            </a:lnTo>
                            <a:lnTo>
                              <a:pt x="608" y="1520"/>
                            </a:lnTo>
                            <a:lnTo>
                              <a:pt x="612" y="1511"/>
                            </a:lnTo>
                            <a:lnTo>
                              <a:pt x="633" y="1478"/>
                            </a:lnTo>
                            <a:lnTo>
                              <a:pt x="654" y="1442"/>
                            </a:lnTo>
                            <a:lnTo>
                              <a:pt x="668" y="1419"/>
                            </a:lnTo>
                            <a:lnTo>
                              <a:pt x="686" y="1391"/>
                            </a:lnTo>
                            <a:lnTo>
                              <a:pt x="732" y="1313"/>
                            </a:lnTo>
                            <a:lnTo>
                              <a:pt x="753" y="1274"/>
                            </a:lnTo>
                            <a:lnTo>
                              <a:pt x="755" y="1272"/>
                            </a:lnTo>
                            <a:lnTo>
                              <a:pt x="755" y="1271"/>
                            </a:lnTo>
                            <a:lnTo>
                              <a:pt x="755" y="1269"/>
                            </a:lnTo>
                            <a:lnTo>
                              <a:pt x="756" y="1268"/>
                            </a:lnTo>
                            <a:lnTo>
                              <a:pt x="756" y="1266"/>
                            </a:lnTo>
                            <a:lnTo>
                              <a:pt x="773" y="1169"/>
                            </a:lnTo>
                            <a:lnTo>
                              <a:pt x="773" y="1166"/>
                            </a:lnTo>
                            <a:lnTo>
                              <a:pt x="773" y="1164"/>
                            </a:lnTo>
                            <a:lnTo>
                              <a:pt x="773" y="1161"/>
                            </a:lnTo>
                            <a:lnTo>
                              <a:pt x="773" y="1158"/>
                            </a:lnTo>
                            <a:lnTo>
                              <a:pt x="773" y="1155"/>
                            </a:lnTo>
                            <a:lnTo>
                              <a:pt x="768" y="1122"/>
                            </a:lnTo>
                            <a:lnTo>
                              <a:pt x="762" y="1079"/>
                            </a:lnTo>
                            <a:lnTo>
                              <a:pt x="756" y="1034"/>
                            </a:lnTo>
                            <a:lnTo>
                              <a:pt x="750" y="1002"/>
                            </a:lnTo>
                            <a:lnTo>
                              <a:pt x="737" y="909"/>
                            </a:lnTo>
                            <a:lnTo>
                              <a:pt x="729" y="845"/>
                            </a:lnTo>
                            <a:lnTo>
                              <a:pt x="725" y="810"/>
                            </a:lnTo>
                            <a:lnTo>
                              <a:pt x="725" y="809"/>
                            </a:lnTo>
                            <a:lnTo>
                              <a:pt x="723" y="809"/>
                            </a:lnTo>
                            <a:lnTo>
                              <a:pt x="723" y="807"/>
                            </a:lnTo>
                            <a:lnTo>
                              <a:pt x="723" y="806"/>
                            </a:lnTo>
                            <a:lnTo>
                              <a:pt x="723" y="804"/>
                            </a:lnTo>
                            <a:lnTo>
                              <a:pt x="722" y="804"/>
                            </a:lnTo>
                            <a:lnTo>
                              <a:pt x="722" y="803"/>
                            </a:lnTo>
                            <a:lnTo>
                              <a:pt x="720" y="803"/>
                            </a:lnTo>
                            <a:lnTo>
                              <a:pt x="720" y="801"/>
                            </a:lnTo>
                            <a:lnTo>
                              <a:pt x="719" y="801"/>
                            </a:lnTo>
                            <a:lnTo>
                              <a:pt x="717" y="801"/>
                            </a:lnTo>
                            <a:lnTo>
                              <a:pt x="717" y="800"/>
                            </a:lnTo>
                            <a:lnTo>
                              <a:pt x="716" y="800"/>
                            </a:lnTo>
                            <a:lnTo>
                              <a:pt x="714" y="800"/>
                            </a:lnTo>
                            <a:lnTo>
                              <a:pt x="713" y="800"/>
                            </a:lnTo>
                            <a:lnTo>
                              <a:pt x="698" y="800"/>
                            </a:lnTo>
                            <a:lnTo>
                              <a:pt x="695" y="800"/>
                            </a:lnTo>
                            <a:lnTo>
                              <a:pt x="687" y="798"/>
                            </a:lnTo>
                            <a:lnTo>
                              <a:pt x="660" y="792"/>
                            </a:lnTo>
                            <a:lnTo>
                              <a:pt x="651" y="791"/>
                            </a:lnTo>
                            <a:lnTo>
                              <a:pt x="647" y="789"/>
                            </a:lnTo>
                            <a:lnTo>
                              <a:pt x="641" y="788"/>
                            </a:lnTo>
                            <a:lnTo>
                              <a:pt x="638" y="788"/>
                            </a:lnTo>
                            <a:lnTo>
                              <a:pt x="635" y="788"/>
                            </a:lnTo>
                            <a:lnTo>
                              <a:pt x="629" y="786"/>
                            </a:lnTo>
                            <a:lnTo>
                              <a:pt x="623" y="785"/>
                            </a:lnTo>
                            <a:lnTo>
                              <a:pt x="617" y="783"/>
                            </a:lnTo>
                            <a:lnTo>
                              <a:pt x="608" y="780"/>
                            </a:lnTo>
                            <a:lnTo>
                              <a:pt x="599" y="779"/>
                            </a:lnTo>
                            <a:lnTo>
                              <a:pt x="588" y="776"/>
                            </a:lnTo>
                            <a:lnTo>
                              <a:pt x="578" y="773"/>
                            </a:lnTo>
                            <a:lnTo>
                              <a:pt x="569" y="771"/>
                            </a:lnTo>
                            <a:lnTo>
                              <a:pt x="561" y="770"/>
                            </a:lnTo>
                            <a:lnTo>
                              <a:pt x="546" y="765"/>
                            </a:lnTo>
                            <a:lnTo>
                              <a:pt x="539" y="764"/>
                            </a:lnTo>
                            <a:lnTo>
                              <a:pt x="530" y="761"/>
                            </a:lnTo>
                            <a:lnTo>
                              <a:pt x="521" y="758"/>
                            </a:lnTo>
                            <a:lnTo>
                              <a:pt x="500" y="752"/>
                            </a:lnTo>
                            <a:lnTo>
                              <a:pt x="479" y="744"/>
                            </a:lnTo>
                            <a:lnTo>
                              <a:pt x="464" y="738"/>
                            </a:lnTo>
                            <a:lnTo>
                              <a:pt x="462" y="737"/>
                            </a:lnTo>
                            <a:lnTo>
                              <a:pt x="461" y="737"/>
                            </a:lnTo>
                            <a:lnTo>
                              <a:pt x="459" y="737"/>
                            </a:lnTo>
                            <a:lnTo>
                              <a:pt x="458" y="735"/>
                            </a:lnTo>
                            <a:lnTo>
                              <a:pt x="456" y="735"/>
                            </a:lnTo>
                            <a:lnTo>
                              <a:pt x="455" y="735"/>
                            </a:lnTo>
                            <a:lnTo>
                              <a:pt x="453" y="735"/>
                            </a:lnTo>
                            <a:lnTo>
                              <a:pt x="452" y="735"/>
                            </a:lnTo>
                            <a:lnTo>
                              <a:pt x="450" y="735"/>
                            </a:lnTo>
                            <a:lnTo>
                              <a:pt x="449" y="737"/>
                            </a:lnTo>
                            <a:lnTo>
                              <a:pt x="447" y="737"/>
                            </a:lnTo>
                            <a:lnTo>
                              <a:pt x="432" y="743"/>
                            </a:lnTo>
                            <a:lnTo>
                              <a:pt x="392" y="758"/>
                            </a:lnTo>
                            <a:lnTo>
                              <a:pt x="363" y="770"/>
                            </a:lnTo>
                            <a:lnTo>
                              <a:pt x="344" y="777"/>
                            </a:lnTo>
                            <a:lnTo>
                              <a:pt x="342" y="777"/>
                            </a:lnTo>
                            <a:lnTo>
                              <a:pt x="342" y="779"/>
                            </a:lnTo>
                            <a:lnTo>
                              <a:pt x="341" y="779"/>
                            </a:lnTo>
                            <a:lnTo>
                              <a:pt x="339" y="779"/>
                            </a:lnTo>
                            <a:lnTo>
                              <a:pt x="339" y="777"/>
                            </a:lnTo>
                            <a:lnTo>
                              <a:pt x="338" y="777"/>
                            </a:lnTo>
                            <a:lnTo>
                              <a:pt x="336" y="777"/>
                            </a:lnTo>
                            <a:lnTo>
                              <a:pt x="336" y="776"/>
                            </a:lnTo>
                            <a:lnTo>
                              <a:pt x="335" y="776"/>
                            </a:lnTo>
                            <a:lnTo>
                              <a:pt x="335" y="774"/>
                            </a:lnTo>
                            <a:lnTo>
                              <a:pt x="324" y="746"/>
                            </a:lnTo>
                            <a:lnTo>
                              <a:pt x="320" y="731"/>
                            </a:lnTo>
                            <a:lnTo>
                              <a:pt x="309" y="705"/>
                            </a:lnTo>
                            <a:lnTo>
                              <a:pt x="305" y="689"/>
                            </a:lnTo>
                            <a:lnTo>
                              <a:pt x="296" y="663"/>
                            </a:lnTo>
                            <a:lnTo>
                              <a:pt x="294" y="663"/>
                            </a:lnTo>
                            <a:lnTo>
                              <a:pt x="294" y="662"/>
                            </a:lnTo>
                            <a:lnTo>
                              <a:pt x="291" y="657"/>
                            </a:lnTo>
                            <a:lnTo>
                              <a:pt x="291" y="656"/>
                            </a:lnTo>
                            <a:lnTo>
                              <a:pt x="291" y="654"/>
                            </a:lnTo>
                            <a:lnTo>
                              <a:pt x="266" y="584"/>
                            </a:lnTo>
                            <a:lnTo>
                              <a:pt x="260" y="567"/>
                            </a:lnTo>
                            <a:lnTo>
                              <a:pt x="236" y="500"/>
                            </a:lnTo>
                            <a:lnTo>
                              <a:pt x="236" y="498"/>
                            </a:lnTo>
                            <a:lnTo>
                              <a:pt x="234" y="498"/>
                            </a:lnTo>
                            <a:lnTo>
                              <a:pt x="197" y="426"/>
                            </a:lnTo>
                            <a:lnTo>
                              <a:pt x="137" y="344"/>
                            </a:lnTo>
                            <a:lnTo>
                              <a:pt x="135" y="342"/>
                            </a:lnTo>
                            <a:lnTo>
                              <a:pt x="135" y="341"/>
                            </a:lnTo>
                            <a:lnTo>
                              <a:pt x="135" y="339"/>
                            </a:lnTo>
                            <a:lnTo>
                              <a:pt x="134" y="338"/>
                            </a:lnTo>
                            <a:lnTo>
                              <a:pt x="134" y="336"/>
                            </a:lnTo>
                            <a:lnTo>
                              <a:pt x="137" y="261"/>
                            </a:lnTo>
                            <a:lnTo>
                              <a:pt x="137" y="258"/>
                            </a:lnTo>
                            <a:lnTo>
                              <a:pt x="137" y="254"/>
                            </a:lnTo>
                            <a:lnTo>
                              <a:pt x="137" y="251"/>
                            </a:lnTo>
                            <a:lnTo>
                              <a:pt x="137" y="248"/>
                            </a:lnTo>
                            <a:lnTo>
                              <a:pt x="135" y="243"/>
                            </a:lnTo>
                            <a:lnTo>
                              <a:pt x="134" y="240"/>
                            </a:lnTo>
                            <a:lnTo>
                              <a:pt x="134" y="237"/>
                            </a:lnTo>
                            <a:lnTo>
                              <a:pt x="132" y="234"/>
                            </a:lnTo>
                            <a:lnTo>
                              <a:pt x="131" y="231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5400">
                        <a:solidFill>
                          <a:srgbClr val="D068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  <p:grpSp>
                    <p:nvGrpSpPr>
                      <p:cNvPr id="124" name="群組 5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195638" y="750888"/>
                        <a:ext cx="1747837" cy="4251325"/>
                        <a:chOff x="3195638" y="750888"/>
                        <a:chExt cx="1747837" cy="4251325"/>
                      </a:xfrm>
                    </p:grpSpPr>
                    <p:grpSp>
                      <p:nvGrpSpPr>
                        <p:cNvPr id="125" name="群組 4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05200" y="2279650"/>
                          <a:ext cx="1244600" cy="1057275"/>
                          <a:chOff x="3505200" y="2279650"/>
                          <a:chExt cx="1244600" cy="1057275"/>
                        </a:xfrm>
                      </p:grpSpPr>
                      <p:sp>
                        <p:nvSpPr>
                          <p:cNvPr id="152" name="Freeform 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511550" y="2809875"/>
                            <a:ext cx="381000" cy="523875"/>
                          </a:xfrm>
                          <a:custGeom>
                            <a:avLst/>
                            <a:gdLst>
                              <a:gd name="T0" fmla="*/ 2147483646 w 720"/>
                              <a:gd name="T1" fmla="*/ 2147483646 h 990"/>
                              <a:gd name="T2" fmla="*/ 2147483646 w 720"/>
                              <a:gd name="T3" fmla="*/ 2147483646 h 990"/>
                              <a:gd name="T4" fmla="*/ 2147483646 w 720"/>
                              <a:gd name="T5" fmla="*/ 2147483646 h 990"/>
                              <a:gd name="T6" fmla="*/ 2147483646 w 720"/>
                              <a:gd name="T7" fmla="*/ 2147483646 h 990"/>
                              <a:gd name="T8" fmla="*/ 2147483646 w 720"/>
                              <a:gd name="T9" fmla="*/ 2147483646 h 990"/>
                              <a:gd name="T10" fmla="*/ 2147483646 w 720"/>
                              <a:gd name="T11" fmla="*/ 2147483646 h 990"/>
                              <a:gd name="T12" fmla="*/ 2147483646 w 720"/>
                              <a:gd name="T13" fmla="*/ 2147483646 h 990"/>
                              <a:gd name="T14" fmla="*/ 2147483646 w 720"/>
                              <a:gd name="T15" fmla="*/ 2147483646 h 990"/>
                              <a:gd name="T16" fmla="*/ 2147483646 w 720"/>
                              <a:gd name="T17" fmla="*/ 2147483646 h 990"/>
                              <a:gd name="T18" fmla="*/ 2147483646 w 720"/>
                              <a:gd name="T19" fmla="*/ 2147483646 h 990"/>
                              <a:gd name="T20" fmla="*/ 2147483646 w 720"/>
                              <a:gd name="T21" fmla="*/ 2147483646 h 990"/>
                              <a:gd name="T22" fmla="*/ 2147483646 w 720"/>
                              <a:gd name="T23" fmla="*/ 2147483646 h 990"/>
                              <a:gd name="T24" fmla="*/ 2147483646 w 720"/>
                              <a:gd name="T25" fmla="*/ 2147483646 h 990"/>
                              <a:gd name="T26" fmla="*/ 2147483646 w 720"/>
                              <a:gd name="T27" fmla="*/ 2147483646 h 990"/>
                              <a:gd name="T28" fmla="*/ 2147483646 w 720"/>
                              <a:gd name="T29" fmla="*/ 2147483646 h 990"/>
                              <a:gd name="T30" fmla="*/ 2147483646 w 720"/>
                              <a:gd name="T31" fmla="*/ 2147483646 h 990"/>
                              <a:gd name="T32" fmla="*/ 2147483646 w 720"/>
                              <a:gd name="T33" fmla="*/ 2147483646 h 990"/>
                              <a:gd name="T34" fmla="*/ 2147483646 w 720"/>
                              <a:gd name="T35" fmla="*/ 2147483646 h 990"/>
                              <a:gd name="T36" fmla="*/ 2147483646 w 720"/>
                              <a:gd name="T37" fmla="*/ 2147483646 h 990"/>
                              <a:gd name="T38" fmla="*/ 2147483646 w 720"/>
                              <a:gd name="T39" fmla="*/ 2147483646 h 990"/>
                              <a:gd name="T40" fmla="*/ 2147483646 w 720"/>
                              <a:gd name="T41" fmla="*/ 2147483646 h 990"/>
                              <a:gd name="T42" fmla="*/ 2147483646 w 720"/>
                              <a:gd name="T43" fmla="*/ 2147483646 h 990"/>
                              <a:gd name="T44" fmla="*/ 2147483646 w 720"/>
                              <a:gd name="T45" fmla="*/ 2147483646 h 990"/>
                              <a:gd name="T46" fmla="*/ 2147483646 w 720"/>
                              <a:gd name="T47" fmla="*/ 2147483646 h 990"/>
                              <a:gd name="T48" fmla="*/ 2147483646 w 720"/>
                              <a:gd name="T49" fmla="*/ 2147483646 h 990"/>
                              <a:gd name="T50" fmla="*/ 2147483646 w 720"/>
                              <a:gd name="T51" fmla="*/ 2147483646 h 990"/>
                              <a:gd name="T52" fmla="*/ 2147483646 w 720"/>
                              <a:gd name="T53" fmla="*/ 2147483646 h 990"/>
                              <a:gd name="T54" fmla="*/ 2147483646 w 720"/>
                              <a:gd name="T55" fmla="*/ 2147483646 h 990"/>
                              <a:gd name="T56" fmla="*/ 2147483646 w 720"/>
                              <a:gd name="T57" fmla="*/ 2147483646 h 990"/>
                              <a:gd name="T58" fmla="*/ 2147483646 w 720"/>
                              <a:gd name="T59" fmla="*/ 2147483646 h 990"/>
                              <a:gd name="T60" fmla="*/ 2147483646 w 720"/>
                              <a:gd name="T61" fmla="*/ 2147483646 h 990"/>
                              <a:gd name="T62" fmla="*/ 2147483646 w 720"/>
                              <a:gd name="T63" fmla="*/ 2147483646 h 990"/>
                              <a:gd name="T64" fmla="*/ 2147483646 w 720"/>
                              <a:gd name="T65" fmla="*/ 2147483646 h 990"/>
                              <a:gd name="T66" fmla="*/ 2147483646 w 720"/>
                              <a:gd name="T67" fmla="*/ 2147483646 h 990"/>
                              <a:gd name="T68" fmla="*/ 2147483646 w 720"/>
                              <a:gd name="T69" fmla="*/ 2147483646 h 990"/>
                              <a:gd name="T70" fmla="*/ 2147483646 w 720"/>
                              <a:gd name="T71" fmla="*/ 2147483646 h 990"/>
                              <a:gd name="T72" fmla="*/ 2147483646 w 720"/>
                              <a:gd name="T73" fmla="*/ 2147483646 h 990"/>
                              <a:gd name="T74" fmla="*/ 2147483646 w 720"/>
                              <a:gd name="T75" fmla="*/ 2147483646 h 990"/>
                              <a:gd name="T76" fmla="*/ 2147483646 w 720"/>
                              <a:gd name="T77" fmla="*/ 2147483646 h 990"/>
                              <a:gd name="T78" fmla="*/ 2147483646 w 720"/>
                              <a:gd name="T79" fmla="*/ 2147483646 h 990"/>
                              <a:gd name="T80" fmla="*/ 2147483646 w 720"/>
                              <a:gd name="T81" fmla="*/ 2147483646 h 990"/>
                              <a:gd name="T82" fmla="*/ 2147483646 w 720"/>
                              <a:gd name="T83" fmla="*/ 2147483646 h 990"/>
                              <a:gd name="T84" fmla="*/ 2147483646 w 720"/>
                              <a:gd name="T85" fmla="*/ 2147483646 h 990"/>
                              <a:gd name="T86" fmla="*/ 2147483646 w 720"/>
                              <a:gd name="T87" fmla="*/ 2147483646 h 990"/>
                              <a:gd name="T88" fmla="*/ 2147483646 w 720"/>
                              <a:gd name="T89" fmla="*/ 2147483646 h 990"/>
                              <a:gd name="T90" fmla="*/ 2147483646 w 720"/>
                              <a:gd name="T91" fmla="*/ 2147483646 h 990"/>
                              <a:gd name="T92" fmla="*/ 2147483646 w 720"/>
                              <a:gd name="T93" fmla="*/ 2147483646 h 990"/>
                              <a:gd name="T94" fmla="*/ 2147483646 w 720"/>
                              <a:gd name="T95" fmla="*/ 2147483646 h 990"/>
                              <a:gd name="T96" fmla="*/ 2147483646 w 720"/>
                              <a:gd name="T97" fmla="*/ 2147483646 h 990"/>
                              <a:gd name="T98" fmla="*/ 2147483646 w 720"/>
                              <a:gd name="T99" fmla="*/ 2147483646 h 990"/>
                              <a:gd name="T100" fmla="*/ 2147483646 w 720"/>
                              <a:gd name="T101" fmla="*/ 2147483646 h 990"/>
                              <a:gd name="T102" fmla="*/ 2147483646 w 720"/>
                              <a:gd name="T103" fmla="*/ 2147483646 h 990"/>
                              <a:gd name="T104" fmla="*/ 2147483646 w 720"/>
                              <a:gd name="T105" fmla="*/ 2147483646 h 990"/>
                              <a:gd name="T106" fmla="*/ 2147483646 w 720"/>
                              <a:gd name="T107" fmla="*/ 2147483646 h 990"/>
                              <a:gd name="T108" fmla="*/ 2147483646 w 720"/>
                              <a:gd name="T109" fmla="*/ 2147483646 h 990"/>
                              <a:gd name="T110" fmla="*/ 2147483646 w 720"/>
                              <a:gd name="T111" fmla="*/ 2147483646 h 990"/>
                              <a:gd name="T112" fmla="*/ 2147483646 w 720"/>
                              <a:gd name="T113" fmla="*/ 2147483646 h 990"/>
                              <a:gd name="T114" fmla="*/ 2147483646 w 720"/>
                              <a:gd name="T115" fmla="*/ 2147483646 h 990"/>
                              <a:gd name="T116" fmla="*/ 2147483646 w 720"/>
                              <a:gd name="T117" fmla="*/ 2147483646 h 990"/>
                              <a:gd name="T118" fmla="*/ 2147483646 w 720"/>
                              <a:gd name="T119" fmla="*/ 2147483646 h 990"/>
                              <a:gd name="T120" fmla="*/ 2147483646 w 720"/>
                              <a:gd name="T121" fmla="*/ 2147483646 h 990"/>
                              <a:gd name="T122" fmla="*/ 0 w 720"/>
                              <a:gd name="T123" fmla="*/ 0 h 990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60000 65536"/>
                              <a:gd name="T163" fmla="*/ 0 60000 65536"/>
                              <a:gd name="T164" fmla="*/ 0 60000 65536"/>
                              <a:gd name="T165" fmla="*/ 0 60000 65536"/>
                              <a:gd name="T166" fmla="*/ 0 60000 65536"/>
                              <a:gd name="T167" fmla="*/ 0 60000 65536"/>
                              <a:gd name="T168" fmla="*/ 0 60000 65536"/>
                              <a:gd name="T169" fmla="*/ 0 60000 65536"/>
                              <a:gd name="T170" fmla="*/ 0 60000 65536"/>
                              <a:gd name="T171" fmla="*/ 0 60000 65536"/>
                              <a:gd name="T172" fmla="*/ 0 60000 65536"/>
                              <a:gd name="T173" fmla="*/ 0 60000 65536"/>
                              <a:gd name="T174" fmla="*/ 0 60000 65536"/>
                              <a:gd name="T175" fmla="*/ 0 60000 65536"/>
                              <a:gd name="T176" fmla="*/ 0 60000 65536"/>
                              <a:gd name="T177" fmla="*/ 0 60000 65536"/>
                              <a:gd name="T178" fmla="*/ 0 60000 65536"/>
                              <a:gd name="T179" fmla="*/ 0 60000 65536"/>
                              <a:gd name="T180" fmla="*/ 0 60000 65536"/>
                              <a:gd name="T181" fmla="*/ 0 60000 65536"/>
                              <a:gd name="T182" fmla="*/ 0 60000 65536"/>
                              <a:gd name="T183" fmla="*/ 0 60000 65536"/>
                              <a:gd name="T184" fmla="*/ 0 60000 65536"/>
                              <a:gd name="T185" fmla="*/ 0 60000 65536"/>
                              <a:gd name="T186" fmla="*/ 0 w 720"/>
                              <a:gd name="T187" fmla="*/ 0 h 990"/>
                              <a:gd name="T188" fmla="*/ 720 w 720"/>
                              <a:gd name="T189" fmla="*/ 990 h 990"/>
                            </a:gdLst>
                            <a:ahLst/>
                            <a:cxnLst>
                              <a:cxn ang="T124">
                                <a:pos x="T0" y="T1"/>
                              </a:cxn>
                              <a:cxn ang="T125">
                                <a:pos x="T2" y="T3"/>
                              </a:cxn>
                              <a:cxn ang="T126">
                                <a:pos x="T4" y="T5"/>
                              </a:cxn>
                              <a:cxn ang="T127">
                                <a:pos x="T6" y="T7"/>
                              </a:cxn>
                              <a:cxn ang="T128">
                                <a:pos x="T8" y="T9"/>
                              </a:cxn>
                              <a:cxn ang="T129">
                                <a:pos x="T10" y="T11"/>
                              </a:cxn>
                              <a:cxn ang="T130">
                                <a:pos x="T12" y="T13"/>
                              </a:cxn>
                              <a:cxn ang="T131">
                                <a:pos x="T14" y="T15"/>
                              </a:cxn>
                              <a:cxn ang="T132">
                                <a:pos x="T16" y="T17"/>
                              </a:cxn>
                              <a:cxn ang="T133">
                                <a:pos x="T18" y="T19"/>
                              </a:cxn>
                              <a:cxn ang="T134">
                                <a:pos x="T20" y="T21"/>
                              </a:cxn>
                              <a:cxn ang="T135">
                                <a:pos x="T22" y="T23"/>
                              </a:cxn>
                              <a:cxn ang="T136">
                                <a:pos x="T24" y="T25"/>
                              </a:cxn>
                              <a:cxn ang="T137">
                                <a:pos x="T26" y="T27"/>
                              </a:cxn>
                              <a:cxn ang="T138">
                                <a:pos x="T28" y="T29"/>
                              </a:cxn>
                              <a:cxn ang="T139">
                                <a:pos x="T30" y="T31"/>
                              </a:cxn>
                              <a:cxn ang="T140">
                                <a:pos x="T32" y="T33"/>
                              </a:cxn>
                              <a:cxn ang="T141">
                                <a:pos x="T34" y="T35"/>
                              </a:cxn>
                              <a:cxn ang="T142">
                                <a:pos x="T36" y="T37"/>
                              </a:cxn>
                              <a:cxn ang="T143">
                                <a:pos x="T38" y="T39"/>
                              </a:cxn>
                              <a:cxn ang="T144">
                                <a:pos x="T40" y="T41"/>
                              </a:cxn>
                              <a:cxn ang="T145">
                                <a:pos x="T42" y="T43"/>
                              </a:cxn>
                              <a:cxn ang="T146">
                                <a:pos x="T44" y="T45"/>
                              </a:cxn>
                              <a:cxn ang="T147">
                                <a:pos x="T46" y="T47"/>
                              </a:cxn>
                              <a:cxn ang="T148">
                                <a:pos x="T48" y="T49"/>
                              </a:cxn>
                              <a:cxn ang="T149">
                                <a:pos x="T50" y="T51"/>
                              </a:cxn>
                              <a:cxn ang="T150">
                                <a:pos x="T52" y="T53"/>
                              </a:cxn>
                              <a:cxn ang="T151">
                                <a:pos x="T54" y="T55"/>
                              </a:cxn>
                              <a:cxn ang="T152">
                                <a:pos x="T56" y="T57"/>
                              </a:cxn>
                              <a:cxn ang="T153">
                                <a:pos x="T58" y="T59"/>
                              </a:cxn>
                              <a:cxn ang="T154">
                                <a:pos x="T60" y="T61"/>
                              </a:cxn>
                              <a:cxn ang="T155">
                                <a:pos x="T62" y="T63"/>
                              </a:cxn>
                              <a:cxn ang="T156">
                                <a:pos x="T64" y="T65"/>
                              </a:cxn>
                              <a:cxn ang="T157">
                                <a:pos x="T66" y="T67"/>
                              </a:cxn>
                              <a:cxn ang="T158">
                                <a:pos x="T68" y="T69"/>
                              </a:cxn>
                              <a:cxn ang="T159">
                                <a:pos x="T70" y="T71"/>
                              </a:cxn>
                              <a:cxn ang="T160">
                                <a:pos x="T72" y="T73"/>
                              </a:cxn>
                              <a:cxn ang="T161">
                                <a:pos x="T74" y="T75"/>
                              </a:cxn>
                              <a:cxn ang="T162">
                                <a:pos x="T76" y="T77"/>
                              </a:cxn>
                              <a:cxn ang="T163">
                                <a:pos x="T78" y="T79"/>
                              </a:cxn>
                              <a:cxn ang="T164">
                                <a:pos x="T80" y="T81"/>
                              </a:cxn>
                              <a:cxn ang="T165">
                                <a:pos x="T82" y="T83"/>
                              </a:cxn>
                              <a:cxn ang="T166">
                                <a:pos x="T84" y="T85"/>
                              </a:cxn>
                              <a:cxn ang="T167">
                                <a:pos x="T86" y="T87"/>
                              </a:cxn>
                              <a:cxn ang="T168">
                                <a:pos x="T88" y="T89"/>
                              </a:cxn>
                              <a:cxn ang="T169">
                                <a:pos x="T90" y="T91"/>
                              </a:cxn>
                              <a:cxn ang="T170">
                                <a:pos x="T92" y="T93"/>
                              </a:cxn>
                              <a:cxn ang="T171">
                                <a:pos x="T94" y="T95"/>
                              </a:cxn>
                              <a:cxn ang="T172">
                                <a:pos x="T96" y="T97"/>
                              </a:cxn>
                              <a:cxn ang="T173">
                                <a:pos x="T98" y="T99"/>
                              </a:cxn>
                              <a:cxn ang="T174">
                                <a:pos x="T100" y="T101"/>
                              </a:cxn>
                              <a:cxn ang="T175">
                                <a:pos x="T102" y="T103"/>
                              </a:cxn>
                              <a:cxn ang="T176">
                                <a:pos x="T104" y="T105"/>
                              </a:cxn>
                              <a:cxn ang="T177">
                                <a:pos x="T106" y="T107"/>
                              </a:cxn>
                              <a:cxn ang="T178">
                                <a:pos x="T108" y="T109"/>
                              </a:cxn>
                              <a:cxn ang="T179">
                                <a:pos x="T110" y="T111"/>
                              </a:cxn>
                              <a:cxn ang="T180">
                                <a:pos x="T112" y="T113"/>
                              </a:cxn>
                              <a:cxn ang="T181">
                                <a:pos x="T114" y="T115"/>
                              </a:cxn>
                              <a:cxn ang="T182">
                                <a:pos x="T116" y="T117"/>
                              </a:cxn>
                              <a:cxn ang="T183">
                                <a:pos x="T118" y="T119"/>
                              </a:cxn>
                              <a:cxn ang="T184">
                                <a:pos x="T120" y="T121"/>
                              </a:cxn>
                              <a:cxn ang="T185">
                                <a:pos x="T122" y="T123"/>
                              </a:cxn>
                            </a:cxnLst>
                            <a:rect l="T186" t="T187" r="T188" b="T189"/>
                            <a:pathLst>
                              <a:path w="720" h="990">
                                <a:moveTo>
                                  <a:pt x="720" y="990"/>
                                </a:moveTo>
                                <a:lnTo>
                                  <a:pt x="696" y="967"/>
                                </a:lnTo>
                                <a:lnTo>
                                  <a:pt x="694" y="967"/>
                                </a:lnTo>
                                <a:lnTo>
                                  <a:pt x="693" y="966"/>
                                </a:lnTo>
                                <a:lnTo>
                                  <a:pt x="690" y="964"/>
                                </a:lnTo>
                                <a:lnTo>
                                  <a:pt x="688" y="964"/>
                                </a:lnTo>
                                <a:lnTo>
                                  <a:pt x="687" y="963"/>
                                </a:lnTo>
                                <a:lnTo>
                                  <a:pt x="685" y="963"/>
                                </a:lnTo>
                                <a:lnTo>
                                  <a:pt x="672" y="963"/>
                                </a:lnTo>
                                <a:lnTo>
                                  <a:pt x="670" y="963"/>
                                </a:lnTo>
                                <a:lnTo>
                                  <a:pt x="669" y="963"/>
                                </a:lnTo>
                                <a:lnTo>
                                  <a:pt x="667" y="963"/>
                                </a:lnTo>
                                <a:lnTo>
                                  <a:pt x="666" y="961"/>
                                </a:lnTo>
                                <a:lnTo>
                                  <a:pt x="664" y="961"/>
                                </a:lnTo>
                                <a:lnTo>
                                  <a:pt x="664" y="960"/>
                                </a:lnTo>
                                <a:lnTo>
                                  <a:pt x="663" y="960"/>
                                </a:lnTo>
                                <a:lnTo>
                                  <a:pt x="663" y="958"/>
                                </a:lnTo>
                                <a:lnTo>
                                  <a:pt x="661" y="958"/>
                                </a:lnTo>
                                <a:lnTo>
                                  <a:pt x="661" y="957"/>
                                </a:lnTo>
                                <a:lnTo>
                                  <a:pt x="660" y="957"/>
                                </a:lnTo>
                                <a:lnTo>
                                  <a:pt x="660" y="955"/>
                                </a:lnTo>
                                <a:lnTo>
                                  <a:pt x="660" y="954"/>
                                </a:lnTo>
                                <a:lnTo>
                                  <a:pt x="658" y="952"/>
                                </a:lnTo>
                                <a:lnTo>
                                  <a:pt x="658" y="951"/>
                                </a:lnTo>
                                <a:lnTo>
                                  <a:pt x="658" y="949"/>
                                </a:lnTo>
                                <a:lnTo>
                                  <a:pt x="658" y="940"/>
                                </a:lnTo>
                                <a:lnTo>
                                  <a:pt x="658" y="907"/>
                                </a:lnTo>
                                <a:lnTo>
                                  <a:pt x="657" y="852"/>
                                </a:lnTo>
                                <a:lnTo>
                                  <a:pt x="657" y="850"/>
                                </a:lnTo>
                                <a:lnTo>
                                  <a:pt x="657" y="849"/>
                                </a:lnTo>
                                <a:lnTo>
                                  <a:pt x="655" y="849"/>
                                </a:lnTo>
                                <a:lnTo>
                                  <a:pt x="655" y="847"/>
                                </a:lnTo>
                                <a:lnTo>
                                  <a:pt x="654" y="847"/>
                                </a:lnTo>
                                <a:lnTo>
                                  <a:pt x="654" y="846"/>
                                </a:lnTo>
                                <a:lnTo>
                                  <a:pt x="652" y="846"/>
                                </a:lnTo>
                                <a:lnTo>
                                  <a:pt x="651" y="846"/>
                                </a:lnTo>
                                <a:lnTo>
                                  <a:pt x="589" y="846"/>
                                </a:lnTo>
                                <a:lnTo>
                                  <a:pt x="577" y="846"/>
                                </a:lnTo>
                                <a:lnTo>
                                  <a:pt x="567" y="846"/>
                                </a:lnTo>
                                <a:lnTo>
                                  <a:pt x="555" y="846"/>
                                </a:lnTo>
                                <a:lnTo>
                                  <a:pt x="538" y="846"/>
                                </a:lnTo>
                                <a:lnTo>
                                  <a:pt x="487" y="844"/>
                                </a:lnTo>
                                <a:lnTo>
                                  <a:pt x="462" y="844"/>
                                </a:lnTo>
                                <a:lnTo>
                                  <a:pt x="429" y="843"/>
                                </a:lnTo>
                                <a:lnTo>
                                  <a:pt x="427" y="843"/>
                                </a:lnTo>
                                <a:lnTo>
                                  <a:pt x="426" y="843"/>
                                </a:lnTo>
                                <a:lnTo>
                                  <a:pt x="424" y="843"/>
                                </a:lnTo>
                                <a:lnTo>
                                  <a:pt x="424" y="841"/>
                                </a:lnTo>
                                <a:lnTo>
                                  <a:pt x="423" y="841"/>
                                </a:lnTo>
                                <a:lnTo>
                                  <a:pt x="423" y="840"/>
                                </a:lnTo>
                                <a:lnTo>
                                  <a:pt x="421" y="840"/>
                                </a:lnTo>
                                <a:lnTo>
                                  <a:pt x="421" y="838"/>
                                </a:lnTo>
                                <a:lnTo>
                                  <a:pt x="421" y="837"/>
                                </a:lnTo>
                                <a:lnTo>
                                  <a:pt x="421" y="750"/>
                                </a:lnTo>
                                <a:lnTo>
                                  <a:pt x="423" y="681"/>
                                </a:lnTo>
                                <a:lnTo>
                                  <a:pt x="424" y="667"/>
                                </a:lnTo>
                                <a:lnTo>
                                  <a:pt x="423" y="600"/>
                                </a:lnTo>
                                <a:lnTo>
                                  <a:pt x="423" y="570"/>
                                </a:lnTo>
                                <a:lnTo>
                                  <a:pt x="423" y="562"/>
                                </a:lnTo>
                                <a:lnTo>
                                  <a:pt x="424" y="558"/>
                                </a:lnTo>
                                <a:lnTo>
                                  <a:pt x="424" y="553"/>
                                </a:lnTo>
                                <a:lnTo>
                                  <a:pt x="427" y="550"/>
                                </a:lnTo>
                                <a:lnTo>
                                  <a:pt x="430" y="546"/>
                                </a:lnTo>
                                <a:lnTo>
                                  <a:pt x="432" y="541"/>
                                </a:lnTo>
                                <a:lnTo>
                                  <a:pt x="432" y="537"/>
                                </a:lnTo>
                                <a:lnTo>
                                  <a:pt x="432" y="531"/>
                                </a:lnTo>
                                <a:lnTo>
                                  <a:pt x="430" y="519"/>
                                </a:lnTo>
                                <a:lnTo>
                                  <a:pt x="430" y="501"/>
                                </a:lnTo>
                                <a:lnTo>
                                  <a:pt x="430" y="493"/>
                                </a:lnTo>
                                <a:lnTo>
                                  <a:pt x="430" y="489"/>
                                </a:lnTo>
                                <a:lnTo>
                                  <a:pt x="432" y="484"/>
                                </a:lnTo>
                                <a:lnTo>
                                  <a:pt x="432" y="478"/>
                                </a:lnTo>
                                <a:lnTo>
                                  <a:pt x="435" y="472"/>
                                </a:lnTo>
                                <a:lnTo>
                                  <a:pt x="435" y="468"/>
                                </a:lnTo>
                                <a:lnTo>
                                  <a:pt x="435" y="462"/>
                                </a:lnTo>
                                <a:lnTo>
                                  <a:pt x="435" y="457"/>
                                </a:lnTo>
                                <a:lnTo>
                                  <a:pt x="433" y="450"/>
                                </a:lnTo>
                                <a:lnTo>
                                  <a:pt x="430" y="438"/>
                                </a:lnTo>
                                <a:lnTo>
                                  <a:pt x="429" y="430"/>
                                </a:lnTo>
                                <a:lnTo>
                                  <a:pt x="424" y="415"/>
                                </a:lnTo>
                                <a:lnTo>
                                  <a:pt x="417" y="396"/>
                                </a:lnTo>
                                <a:lnTo>
                                  <a:pt x="411" y="381"/>
                                </a:lnTo>
                                <a:lnTo>
                                  <a:pt x="399" y="355"/>
                                </a:lnTo>
                                <a:lnTo>
                                  <a:pt x="399" y="354"/>
                                </a:lnTo>
                                <a:lnTo>
                                  <a:pt x="397" y="352"/>
                                </a:lnTo>
                                <a:lnTo>
                                  <a:pt x="396" y="352"/>
                                </a:lnTo>
                                <a:lnTo>
                                  <a:pt x="396" y="351"/>
                                </a:lnTo>
                                <a:lnTo>
                                  <a:pt x="394" y="351"/>
                                </a:lnTo>
                                <a:lnTo>
                                  <a:pt x="391" y="351"/>
                                </a:lnTo>
                                <a:lnTo>
                                  <a:pt x="388" y="349"/>
                                </a:lnTo>
                                <a:lnTo>
                                  <a:pt x="384" y="349"/>
                                </a:lnTo>
                                <a:lnTo>
                                  <a:pt x="381" y="348"/>
                                </a:lnTo>
                                <a:lnTo>
                                  <a:pt x="376" y="346"/>
                                </a:lnTo>
                                <a:lnTo>
                                  <a:pt x="373" y="345"/>
                                </a:lnTo>
                                <a:lnTo>
                                  <a:pt x="370" y="343"/>
                                </a:lnTo>
                                <a:lnTo>
                                  <a:pt x="367" y="342"/>
                                </a:lnTo>
                                <a:lnTo>
                                  <a:pt x="363" y="336"/>
                                </a:lnTo>
                                <a:lnTo>
                                  <a:pt x="346" y="319"/>
                                </a:lnTo>
                                <a:lnTo>
                                  <a:pt x="330" y="300"/>
                                </a:lnTo>
                                <a:lnTo>
                                  <a:pt x="321" y="285"/>
                                </a:lnTo>
                                <a:lnTo>
                                  <a:pt x="321" y="283"/>
                                </a:lnTo>
                                <a:lnTo>
                                  <a:pt x="319" y="282"/>
                                </a:lnTo>
                                <a:lnTo>
                                  <a:pt x="313" y="274"/>
                                </a:lnTo>
                                <a:lnTo>
                                  <a:pt x="306" y="264"/>
                                </a:lnTo>
                                <a:lnTo>
                                  <a:pt x="301" y="259"/>
                                </a:lnTo>
                                <a:lnTo>
                                  <a:pt x="292" y="253"/>
                                </a:lnTo>
                                <a:lnTo>
                                  <a:pt x="285" y="249"/>
                                </a:lnTo>
                                <a:lnTo>
                                  <a:pt x="249" y="225"/>
                                </a:lnTo>
                                <a:lnTo>
                                  <a:pt x="247" y="223"/>
                                </a:lnTo>
                                <a:lnTo>
                                  <a:pt x="213" y="201"/>
                                </a:lnTo>
                                <a:lnTo>
                                  <a:pt x="178" y="177"/>
                                </a:lnTo>
                                <a:lnTo>
                                  <a:pt x="148" y="157"/>
                                </a:lnTo>
                                <a:lnTo>
                                  <a:pt x="111" y="132"/>
                                </a:lnTo>
                                <a:lnTo>
                                  <a:pt x="84" y="118"/>
                                </a:lnTo>
                                <a:lnTo>
                                  <a:pt x="78" y="114"/>
                                </a:lnTo>
                                <a:lnTo>
                                  <a:pt x="75" y="112"/>
                                </a:lnTo>
                                <a:lnTo>
                                  <a:pt x="73" y="112"/>
                                </a:lnTo>
                                <a:lnTo>
                                  <a:pt x="73" y="111"/>
                                </a:lnTo>
                                <a:lnTo>
                                  <a:pt x="72" y="108"/>
                                </a:lnTo>
                                <a:lnTo>
                                  <a:pt x="69" y="102"/>
                                </a:lnTo>
                                <a:lnTo>
                                  <a:pt x="66" y="97"/>
                                </a:lnTo>
                                <a:lnTo>
                                  <a:pt x="39" y="57"/>
                                </a:lnTo>
                                <a:lnTo>
                                  <a:pt x="27" y="40"/>
                                </a:lnTo>
                                <a:lnTo>
                                  <a:pt x="0" y="0"/>
                                </a:lnTo>
                              </a:path>
                            </a:pathLst>
                          </a:custGeom>
                          <a:noFill/>
                          <a:ln w="31750">
                            <a:solidFill>
                              <a:srgbClr val="00808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153" name="Freeform 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943350" y="2279650"/>
                            <a:ext cx="806450" cy="1057275"/>
                          </a:xfrm>
                          <a:custGeom>
                            <a:avLst/>
                            <a:gdLst>
                              <a:gd name="T0" fmla="*/ 2147483646 w 1523"/>
                              <a:gd name="T1" fmla="*/ 2147483646 h 1999"/>
                              <a:gd name="T2" fmla="*/ 2147483646 w 1523"/>
                              <a:gd name="T3" fmla="*/ 2147483646 h 1999"/>
                              <a:gd name="T4" fmla="*/ 2147483646 w 1523"/>
                              <a:gd name="T5" fmla="*/ 0 h 1999"/>
                              <a:gd name="T6" fmla="*/ 2147483646 w 1523"/>
                              <a:gd name="T7" fmla="*/ 2147483646 h 1999"/>
                              <a:gd name="T8" fmla="*/ 2147483646 w 1523"/>
                              <a:gd name="T9" fmla="*/ 2147483646 h 1999"/>
                              <a:gd name="T10" fmla="*/ 2147483646 w 1523"/>
                              <a:gd name="T11" fmla="*/ 2147483646 h 1999"/>
                              <a:gd name="T12" fmla="*/ 2147483646 w 1523"/>
                              <a:gd name="T13" fmla="*/ 2147483646 h 1999"/>
                              <a:gd name="T14" fmla="*/ 2147483646 w 1523"/>
                              <a:gd name="T15" fmla="*/ 2147483646 h 1999"/>
                              <a:gd name="T16" fmla="*/ 2147483646 w 1523"/>
                              <a:gd name="T17" fmla="*/ 2147483646 h 1999"/>
                              <a:gd name="T18" fmla="*/ 2147483646 w 1523"/>
                              <a:gd name="T19" fmla="*/ 2147483646 h 1999"/>
                              <a:gd name="T20" fmla="*/ 2147483646 w 1523"/>
                              <a:gd name="T21" fmla="*/ 2147483646 h 1999"/>
                              <a:gd name="T22" fmla="*/ 2147483646 w 1523"/>
                              <a:gd name="T23" fmla="*/ 2147483646 h 1999"/>
                              <a:gd name="T24" fmla="*/ 2147483646 w 1523"/>
                              <a:gd name="T25" fmla="*/ 2147483646 h 1999"/>
                              <a:gd name="T26" fmla="*/ 2147483646 w 1523"/>
                              <a:gd name="T27" fmla="*/ 2147483646 h 1999"/>
                              <a:gd name="T28" fmla="*/ 2147483646 w 1523"/>
                              <a:gd name="T29" fmla="*/ 2147483646 h 1999"/>
                              <a:gd name="T30" fmla="*/ 2147483646 w 1523"/>
                              <a:gd name="T31" fmla="*/ 2147483646 h 1999"/>
                              <a:gd name="T32" fmla="*/ 2147483646 w 1523"/>
                              <a:gd name="T33" fmla="*/ 2147483646 h 1999"/>
                              <a:gd name="T34" fmla="*/ 2147483646 w 1523"/>
                              <a:gd name="T35" fmla="*/ 2147483646 h 1999"/>
                              <a:gd name="T36" fmla="*/ 2147483646 w 1523"/>
                              <a:gd name="T37" fmla="*/ 2147483646 h 1999"/>
                              <a:gd name="T38" fmla="*/ 2147483646 w 1523"/>
                              <a:gd name="T39" fmla="*/ 2147483646 h 1999"/>
                              <a:gd name="T40" fmla="*/ 2147483646 w 1523"/>
                              <a:gd name="T41" fmla="*/ 2147483646 h 1999"/>
                              <a:gd name="T42" fmla="*/ 2147483646 w 1523"/>
                              <a:gd name="T43" fmla="*/ 2147483646 h 1999"/>
                              <a:gd name="T44" fmla="*/ 2147483646 w 1523"/>
                              <a:gd name="T45" fmla="*/ 2147483646 h 1999"/>
                              <a:gd name="T46" fmla="*/ 2147483646 w 1523"/>
                              <a:gd name="T47" fmla="*/ 2147483646 h 1999"/>
                              <a:gd name="T48" fmla="*/ 2147483646 w 1523"/>
                              <a:gd name="T49" fmla="*/ 2147483646 h 1999"/>
                              <a:gd name="T50" fmla="*/ 2147483646 w 1523"/>
                              <a:gd name="T51" fmla="*/ 2147483646 h 1999"/>
                              <a:gd name="T52" fmla="*/ 2147483646 w 1523"/>
                              <a:gd name="T53" fmla="*/ 2147483646 h 1999"/>
                              <a:gd name="T54" fmla="*/ 2147483646 w 1523"/>
                              <a:gd name="T55" fmla="*/ 2147483646 h 1999"/>
                              <a:gd name="T56" fmla="*/ 2147483646 w 1523"/>
                              <a:gd name="T57" fmla="*/ 2147483646 h 1999"/>
                              <a:gd name="T58" fmla="*/ 2147483646 w 1523"/>
                              <a:gd name="T59" fmla="*/ 2147483646 h 1999"/>
                              <a:gd name="T60" fmla="*/ 2147483646 w 1523"/>
                              <a:gd name="T61" fmla="*/ 2147483646 h 1999"/>
                              <a:gd name="T62" fmla="*/ 2147483646 w 1523"/>
                              <a:gd name="T63" fmla="*/ 2147483646 h 1999"/>
                              <a:gd name="T64" fmla="*/ 2147483646 w 1523"/>
                              <a:gd name="T65" fmla="*/ 2147483646 h 1999"/>
                              <a:gd name="T66" fmla="*/ 2147483646 w 1523"/>
                              <a:gd name="T67" fmla="*/ 2147483646 h 1999"/>
                              <a:gd name="T68" fmla="*/ 2147483646 w 1523"/>
                              <a:gd name="T69" fmla="*/ 2147483646 h 1999"/>
                              <a:gd name="T70" fmla="*/ 2147483646 w 1523"/>
                              <a:gd name="T71" fmla="*/ 2147483646 h 1999"/>
                              <a:gd name="T72" fmla="*/ 2147483646 w 1523"/>
                              <a:gd name="T73" fmla="*/ 2147483646 h 1999"/>
                              <a:gd name="T74" fmla="*/ 2147483646 w 1523"/>
                              <a:gd name="T75" fmla="*/ 2147483646 h 1999"/>
                              <a:gd name="T76" fmla="*/ 2147483646 w 1523"/>
                              <a:gd name="T77" fmla="*/ 2147483646 h 1999"/>
                              <a:gd name="T78" fmla="*/ 2147483646 w 1523"/>
                              <a:gd name="T79" fmla="*/ 2147483646 h 1999"/>
                              <a:gd name="T80" fmla="*/ 2147483646 w 1523"/>
                              <a:gd name="T81" fmla="*/ 2147483646 h 1999"/>
                              <a:gd name="T82" fmla="*/ 2147483646 w 1523"/>
                              <a:gd name="T83" fmla="*/ 2147483646 h 1999"/>
                              <a:gd name="T84" fmla="*/ 2147483646 w 1523"/>
                              <a:gd name="T85" fmla="*/ 2147483646 h 1999"/>
                              <a:gd name="T86" fmla="*/ 2147483646 w 1523"/>
                              <a:gd name="T87" fmla="*/ 2147483646 h 1999"/>
                              <a:gd name="T88" fmla="*/ 2147483646 w 1523"/>
                              <a:gd name="T89" fmla="*/ 2147483646 h 1999"/>
                              <a:gd name="T90" fmla="*/ 2147483646 w 1523"/>
                              <a:gd name="T91" fmla="*/ 2147483646 h 1999"/>
                              <a:gd name="T92" fmla="*/ 2147483646 w 1523"/>
                              <a:gd name="T93" fmla="*/ 2147483646 h 1999"/>
                              <a:gd name="T94" fmla="*/ 2147483646 w 1523"/>
                              <a:gd name="T95" fmla="*/ 2147483646 h 1999"/>
                              <a:gd name="T96" fmla="*/ 2147483646 w 1523"/>
                              <a:gd name="T97" fmla="*/ 2147483646 h 1999"/>
                              <a:gd name="T98" fmla="*/ 2147483646 w 1523"/>
                              <a:gd name="T99" fmla="*/ 2147483646 h 1999"/>
                              <a:gd name="T100" fmla="*/ 2147483646 w 1523"/>
                              <a:gd name="T101" fmla="*/ 2147483646 h 1999"/>
                              <a:gd name="T102" fmla="*/ 0 w 1523"/>
                              <a:gd name="T103" fmla="*/ 2147483646 h 1999"/>
                              <a:gd name="T104" fmla="*/ 0 60000 65536"/>
                              <a:gd name="T105" fmla="*/ 0 60000 65536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w 1523"/>
                              <a:gd name="T157" fmla="*/ 0 h 1999"/>
                              <a:gd name="T158" fmla="*/ 1523 w 1523"/>
                              <a:gd name="T159" fmla="*/ 1999 h 1999"/>
                            </a:gdLst>
                            <a:ahLst/>
                            <a:cxnLst>
                              <a:cxn ang="T104">
                                <a:pos x="T0" y="T1"/>
                              </a:cxn>
                              <a:cxn ang="T105">
                                <a:pos x="T2" y="T3"/>
                              </a:cxn>
                              <a:cxn ang="T106">
                                <a:pos x="T4" y="T5"/>
                              </a:cxn>
                              <a:cxn ang="T107">
                                <a:pos x="T6" y="T7"/>
                              </a:cxn>
                              <a:cxn ang="T108">
                                <a:pos x="T8" y="T9"/>
                              </a:cxn>
                              <a:cxn ang="T109">
                                <a:pos x="T10" y="T11"/>
                              </a:cxn>
                              <a:cxn ang="T110">
                                <a:pos x="T12" y="T13"/>
                              </a:cxn>
                              <a:cxn ang="T111">
                                <a:pos x="T14" y="T15"/>
                              </a:cxn>
                              <a:cxn ang="T112">
                                <a:pos x="T16" y="T17"/>
                              </a:cxn>
                              <a:cxn ang="T113">
                                <a:pos x="T18" y="T19"/>
                              </a:cxn>
                              <a:cxn ang="T114">
                                <a:pos x="T20" y="T21"/>
                              </a:cxn>
                              <a:cxn ang="T115">
                                <a:pos x="T22" y="T23"/>
                              </a:cxn>
                              <a:cxn ang="T116">
                                <a:pos x="T24" y="T25"/>
                              </a:cxn>
                              <a:cxn ang="T117">
                                <a:pos x="T26" y="T27"/>
                              </a:cxn>
                              <a:cxn ang="T118">
                                <a:pos x="T28" y="T29"/>
                              </a:cxn>
                              <a:cxn ang="T119">
                                <a:pos x="T30" y="T31"/>
                              </a:cxn>
                              <a:cxn ang="T120">
                                <a:pos x="T32" y="T33"/>
                              </a:cxn>
                              <a:cxn ang="T121">
                                <a:pos x="T34" y="T35"/>
                              </a:cxn>
                              <a:cxn ang="T122">
                                <a:pos x="T36" y="T37"/>
                              </a:cxn>
                              <a:cxn ang="T123">
                                <a:pos x="T38" y="T39"/>
                              </a:cxn>
                              <a:cxn ang="T124">
                                <a:pos x="T40" y="T41"/>
                              </a:cxn>
                              <a:cxn ang="T125">
                                <a:pos x="T42" y="T43"/>
                              </a:cxn>
                              <a:cxn ang="T126">
                                <a:pos x="T44" y="T45"/>
                              </a:cxn>
                              <a:cxn ang="T127">
                                <a:pos x="T46" y="T47"/>
                              </a:cxn>
                              <a:cxn ang="T128">
                                <a:pos x="T48" y="T49"/>
                              </a:cxn>
                              <a:cxn ang="T129">
                                <a:pos x="T50" y="T51"/>
                              </a:cxn>
                              <a:cxn ang="T130">
                                <a:pos x="T52" y="T53"/>
                              </a:cxn>
                              <a:cxn ang="T131">
                                <a:pos x="T54" y="T55"/>
                              </a:cxn>
                              <a:cxn ang="T132">
                                <a:pos x="T56" y="T57"/>
                              </a:cxn>
                              <a:cxn ang="T133">
                                <a:pos x="T58" y="T59"/>
                              </a:cxn>
                              <a:cxn ang="T134">
                                <a:pos x="T60" y="T61"/>
                              </a:cxn>
                              <a:cxn ang="T135">
                                <a:pos x="T62" y="T63"/>
                              </a:cxn>
                              <a:cxn ang="T136">
                                <a:pos x="T64" y="T65"/>
                              </a:cxn>
                              <a:cxn ang="T137">
                                <a:pos x="T66" y="T67"/>
                              </a:cxn>
                              <a:cxn ang="T138">
                                <a:pos x="T68" y="T69"/>
                              </a:cxn>
                              <a:cxn ang="T139">
                                <a:pos x="T70" y="T71"/>
                              </a:cxn>
                              <a:cxn ang="T140">
                                <a:pos x="T72" y="T73"/>
                              </a:cxn>
                              <a:cxn ang="T141">
                                <a:pos x="T74" y="T75"/>
                              </a:cxn>
                              <a:cxn ang="T142">
                                <a:pos x="T76" y="T77"/>
                              </a:cxn>
                              <a:cxn ang="T143">
                                <a:pos x="T78" y="T79"/>
                              </a:cxn>
                              <a:cxn ang="T144">
                                <a:pos x="T80" y="T81"/>
                              </a:cxn>
                              <a:cxn ang="T145">
                                <a:pos x="T82" y="T83"/>
                              </a:cxn>
                              <a:cxn ang="T146">
                                <a:pos x="T84" y="T85"/>
                              </a:cxn>
                              <a:cxn ang="T147">
                                <a:pos x="T86" y="T87"/>
                              </a:cxn>
                              <a:cxn ang="T148">
                                <a:pos x="T88" y="T89"/>
                              </a:cxn>
                              <a:cxn ang="T149">
                                <a:pos x="T90" y="T91"/>
                              </a:cxn>
                              <a:cxn ang="T150">
                                <a:pos x="T92" y="T93"/>
                              </a:cxn>
                              <a:cxn ang="T151">
                                <a:pos x="T94" y="T95"/>
                              </a:cxn>
                              <a:cxn ang="T152">
                                <a:pos x="T96" y="T97"/>
                              </a:cxn>
                              <a:cxn ang="T153">
                                <a:pos x="T98" y="T99"/>
                              </a:cxn>
                              <a:cxn ang="T154">
                                <a:pos x="T100" y="T101"/>
                              </a:cxn>
                              <a:cxn ang="T155">
                                <a:pos x="T102" y="T103"/>
                              </a:cxn>
                            </a:cxnLst>
                            <a:rect l="T156" t="T157" r="T158" b="T159"/>
                            <a:pathLst>
                              <a:path w="1523" h="1999">
                                <a:moveTo>
                                  <a:pt x="1523" y="42"/>
                                </a:moveTo>
                                <a:lnTo>
                                  <a:pt x="1517" y="34"/>
                                </a:lnTo>
                                <a:lnTo>
                                  <a:pt x="1508" y="22"/>
                                </a:lnTo>
                                <a:lnTo>
                                  <a:pt x="1499" y="12"/>
                                </a:lnTo>
                                <a:lnTo>
                                  <a:pt x="1496" y="10"/>
                                </a:lnTo>
                                <a:lnTo>
                                  <a:pt x="1485" y="4"/>
                                </a:lnTo>
                                <a:lnTo>
                                  <a:pt x="1481" y="3"/>
                                </a:lnTo>
                                <a:lnTo>
                                  <a:pt x="1475" y="1"/>
                                </a:lnTo>
                                <a:lnTo>
                                  <a:pt x="1472" y="0"/>
                                </a:lnTo>
                                <a:lnTo>
                                  <a:pt x="1461" y="0"/>
                                </a:lnTo>
                                <a:lnTo>
                                  <a:pt x="1458" y="0"/>
                                </a:lnTo>
                                <a:lnTo>
                                  <a:pt x="1451" y="0"/>
                                </a:lnTo>
                                <a:lnTo>
                                  <a:pt x="1449" y="1"/>
                                </a:lnTo>
                                <a:lnTo>
                                  <a:pt x="1446" y="1"/>
                                </a:lnTo>
                                <a:lnTo>
                                  <a:pt x="1445" y="1"/>
                                </a:lnTo>
                                <a:lnTo>
                                  <a:pt x="1443" y="3"/>
                                </a:lnTo>
                                <a:lnTo>
                                  <a:pt x="1440" y="3"/>
                                </a:lnTo>
                                <a:lnTo>
                                  <a:pt x="1361" y="28"/>
                                </a:lnTo>
                                <a:lnTo>
                                  <a:pt x="1287" y="52"/>
                                </a:lnTo>
                                <a:lnTo>
                                  <a:pt x="1286" y="52"/>
                                </a:lnTo>
                                <a:lnTo>
                                  <a:pt x="1284" y="54"/>
                                </a:lnTo>
                                <a:lnTo>
                                  <a:pt x="1283" y="54"/>
                                </a:lnTo>
                                <a:lnTo>
                                  <a:pt x="1283" y="55"/>
                                </a:lnTo>
                                <a:lnTo>
                                  <a:pt x="1281" y="57"/>
                                </a:lnTo>
                                <a:lnTo>
                                  <a:pt x="1281" y="58"/>
                                </a:lnTo>
                                <a:lnTo>
                                  <a:pt x="1280" y="58"/>
                                </a:lnTo>
                                <a:lnTo>
                                  <a:pt x="1280" y="60"/>
                                </a:lnTo>
                                <a:lnTo>
                                  <a:pt x="1280" y="61"/>
                                </a:lnTo>
                                <a:lnTo>
                                  <a:pt x="1280" y="63"/>
                                </a:lnTo>
                                <a:lnTo>
                                  <a:pt x="1280" y="64"/>
                                </a:lnTo>
                                <a:lnTo>
                                  <a:pt x="1280" y="66"/>
                                </a:lnTo>
                                <a:lnTo>
                                  <a:pt x="1280" y="67"/>
                                </a:lnTo>
                                <a:lnTo>
                                  <a:pt x="1295" y="117"/>
                                </a:lnTo>
                                <a:lnTo>
                                  <a:pt x="1298" y="130"/>
                                </a:lnTo>
                                <a:lnTo>
                                  <a:pt x="1298" y="132"/>
                                </a:lnTo>
                                <a:lnTo>
                                  <a:pt x="1298" y="133"/>
                                </a:lnTo>
                                <a:lnTo>
                                  <a:pt x="1298" y="135"/>
                                </a:lnTo>
                                <a:lnTo>
                                  <a:pt x="1298" y="136"/>
                                </a:lnTo>
                                <a:lnTo>
                                  <a:pt x="1296" y="136"/>
                                </a:lnTo>
                                <a:lnTo>
                                  <a:pt x="1296" y="138"/>
                                </a:lnTo>
                                <a:lnTo>
                                  <a:pt x="1296" y="139"/>
                                </a:lnTo>
                                <a:lnTo>
                                  <a:pt x="1295" y="139"/>
                                </a:lnTo>
                                <a:lnTo>
                                  <a:pt x="1295" y="141"/>
                                </a:lnTo>
                                <a:lnTo>
                                  <a:pt x="1293" y="141"/>
                                </a:lnTo>
                                <a:lnTo>
                                  <a:pt x="1293" y="142"/>
                                </a:lnTo>
                                <a:lnTo>
                                  <a:pt x="1292" y="142"/>
                                </a:lnTo>
                                <a:lnTo>
                                  <a:pt x="1290" y="144"/>
                                </a:lnTo>
                                <a:lnTo>
                                  <a:pt x="1289" y="144"/>
                                </a:lnTo>
                                <a:lnTo>
                                  <a:pt x="1254" y="153"/>
                                </a:lnTo>
                                <a:lnTo>
                                  <a:pt x="1253" y="153"/>
                                </a:lnTo>
                                <a:lnTo>
                                  <a:pt x="1251" y="154"/>
                                </a:lnTo>
                                <a:lnTo>
                                  <a:pt x="1250" y="154"/>
                                </a:lnTo>
                                <a:lnTo>
                                  <a:pt x="1250" y="156"/>
                                </a:lnTo>
                                <a:lnTo>
                                  <a:pt x="1248" y="156"/>
                                </a:lnTo>
                                <a:lnTo>
                                  <a:pt x="1248" y="157"/>
                                </a:lnTo>
                                <a:lnTo>
                                  <a:pt x="1247" y="157"/>
                                </a:lnTo>
                                <a:lnTo>
                                  <a:pt x="1247" y="159"/>
                                </a:lnTo>
                                <a:lnTo>
                                  <a:pt x="1247" y="160"/>
                                </a:lnTo>
                                <a:lnTo>
                                  <a:pt x="1245" y="160"/>
                                </a:lnTo>
                                <a:lnTo>
                                  <a:pt x="1245" y="162"/>
                                </a:lnTo>
                                <a:lnTo>
                                  <a:pt x="1245" y="163"/>
                                </a:lnTo>
                                <a:lnTo>
                                  <a:pt x="1245" y="165"/>
                                </a:lnTo>
                                <a:lnTo>
                                  <a:pt x="1245" y="166"/>
                                </a:lnTo>
                                <a:lnTo>
                                  <a:pt x="1248" y="178"/>
                                </a:lnTo>
                                <a:lnTo>
                                  <a:pt x="1251" y="189"/>
                                </a:lnTo>
                                <a:lnTo>
                                  <a:pt x="1253" y="201"/>
                                </a:lnTo>
                                <a:lnTo>
                                  <a:pt x="1254" y="213"/>
                                </a:lnTo>
                                <a:lnTo>
                                  <a:pt x="1254" y="223"/>
                                </a:lnTo>
                                <a:lnTo>
                                  <a:pt x="1253" y="235"/>
                                </a:lnTo>
                                <a:lnTo>
                                  <a:pt x="1236" y="412"/>
                                </a:lnTo>
                                <a:lnTo>
                                  <a:pt x="1226" y="504"/>
                                </a:lnTo>
                                <a:lnTo>
                                  <a:pt x="1224" y="516"/>
                                </a:lnTo>
                                <a:lnTo>
                                  <a:pt x="1224" y="529"/>
                                </a:lnTo>
                                <a:lnTo>
                                  <a:pt x="1224" y="541"/>
                                </a:lnTo>
                                <a:lnTo>
                                  <a:pt x="1224" y="544"/>
                                </a:lnTo>
                                <a:lnTo>
                                  <a:pt x="1226" y="559"/>
                                </a:lnTo>
                                <a:lnTo>
                                  <a:pt x="1224" y="573"/>
                                </a:lnTo>
                                <a:lnTo>
                                  <a:pt x="1223" y="588"/>
                                </a:lnTo>
                                <a:lnTo>
                                  <a:pt x="1188" y="862"/>
                                </a:lnTo>
                                <a:lnTo>
                                  <a:pt x="1185" y="912"/>
                                </a:lnTo>
                                <a:lnTo>
                                  <a:pt x="1185" y="913"/>
                                </a:lnTo>
                                <a:lnTo>
                                  <a:pt x="1185" y="915"/>
                                </a:lnTo>
                                <a:lnTo>
                                  <a:pt x="1185" y="916"/>
                                </a:lnTo>
                                <a:lnTo>
                                  <a:pt x="1184" y="916"/>
                                </a:lnTo>
                                <a:lnTo>
                                  <a:pt x="1184" y="918"/>
                                </a:lnTo>
                                <a:lnTo>
                                  <a:pt x="1182" y="918"/>
                                </a:lnTo>
                                <a:lnTo>
                                  <a:pt x="1182" y="919"/>
                                </a:lnTo>
                                <a:lnTo>
                                  <a:pt x="1181" y="919"/>
                                </a:lnTo>
                                <a:lnTo>
                                  <a:pt x="1181" y="921"/>
                                </a:lnTo>
                                <a:lnTo>
                                  <a:pt x="1179" y="921"/>
                                </a:lnTo>
                                <a:lnTo>
                                  <a:pt x="1178" y="922"/>
                                </a:lnTo>
                                <a:lnTo>
                                  <a:pt x="1176" y="922"/>
                                </a:lnTo>
                                <a:lnTo>
                                  <a:pt x="1175" y="922"/>
                                </a:lnTo>
                                <a:lnTo>
                                  <a:pt x="1173" y="922"/>
                                </a:lnTo>
                                <a:lnTo>
                                  <a:pt x="1140" y="918"/>
                                </a:lnTo>
                                <a:lnTo>
                                  <a:pt x="1139" y="918"/>
                                </a:lnTo>
                                <a:lnTo>
                                  <a:pt x="1089" y="912"/>
                                </a:lnTo>
                                <a:lnTo>
                                  <a:pt x="1032" y="906"/>
                                </a:lnTo>
                                <a:lnTo>
                                  <a:pt x="911" y="885"/>
                                </a:lnTo>
                                <a:lnTo>
                                  <a:pt x="782" y="873"/>
                                </a:lnTo>
                                <a:lnTo>
                                  <a:pt x="780" y="873"/>
                                </a:lnTo>
                                <a:lnTo>
                                  <a:pt x="777" y="873"/>
                                </a:lnTo>
                                <a:lnTo>
                                  <a:pt x="774" y="873"/>
                                </a:lnTo>
                                <a:lnTo>
                                  <a:pt x="771" y="873"/>
                                </a:lnTo>
                                <a:lnTo>
                                  <a:pt x="770" y="874"/>
                                </a:lnTo>
                                <a:lnTo>
                                  <a:pt x="683" y="891"/>
                                </a:lnTo>
                                <a:lnTo>
                                  <a:pt x="585" y="912"/>
                                </a:lnTo>
                                <a:lnTo>
                                  <a:pt x="576" y="916"/>
                                </a:lnTo>
                                <a:lnTo>
                                  <a:pt x="567" y="921"/>
                                </a:lnTo>
                                <a:lnTo>
                                  <a:pt x="560" y="925"/>
                                </a:lnTo>
                                <a:lnTo>
                                  <a:pt x="558" y="925"/>
                                </a:lnTo>
                                <a:lnTo>
                                  <a:pt x="488" y="969"/>
                                </a:lnTo>
                                <a:lnTo>
                                  <a:pt x="483" y="973"/>
                                </a:lnTo>
                                <a:lnTo>
                                  <a:pt x="479" y="978"/>
                                </a:lnTo>
                                <a:lnTo>
                                  <a:pt x="474" y="982"/>
                                </a:lnTo>
                                <a:lnTo>
                                  <a:pt x="470" y="987"/>
                                </a:lnTo>
                                <a:lnTo>
                                  <a:pt x="467" y="991"/>
                                </a:lnTo>
                                <a:lnTo>
                                  <a:pt x="462" y="997"/>
                                </a:lnTo>
                                <a:lnTo>
                                  <a:pt x="459" y="1002"/>
                                </a:lnTo>
                                <a:lnTo>
                                  <a:pt x="458" y="1003"/>
                                </a:lnTo>
                                <a:lnTo>
                                  <a:pt x="458" y="1006"/>
                                </a:lnTo>
                                <a:lnTo>
                                  <a:pt x="458" y="1008"/>
                                </a:lnTo>
                                <a:lnTo>
                                  <a:pt x="456" y="1009"/>
                                </a:lnTo>
                                <a:lnTo>
                                  <a:pt x="456" y="1011"/>
                                </a:lnTo>
                                <a:lnTo>
                                  <a:pt x="456" y="1012"/>
                                </a:lnTo>
                                <a:lnTo>
                                  <a:pt x="456" y="1014"/>
                                </a:lnTo>
                                <a:lnTo>
                                  <a:pt x="456" y="1017"/>
                                </a:lnTo>
                                <a:lnTo>
                                  <a:pt x="456" y="1018"/>
                                </a:lnTo>
                                <a:lnTo>
                                  <a:pt x="456" y="1020"/>
                                </a:lnTo>
                                <a:lnTo>
                                  <a:pt x="458" y="1029"/>
                                </a:lnTo>
                                <a:lnTo>
                                  <a:pt x="459" y="1038"/>
                                </a:lnTo>
                                <a:lnTo>
                                  <a:pt x="462" y="1047"/>
                                </a:lnTo>
                                <a:lnTo>
                                  <a:pt x="467" y="1056"/>
                                </a:lnTo>
                                <a:lnTo>
                                  <a:pt x="470" y="1063"/>
                                </a:lnTo>
                                <a:lnTo>
                                  <a:pt x="521" y="1147"/>
                                </a:lnTo>
                                <a:lnTo>
                                  <a:pt x="584" y="1246"/>
                                </a:lnTo>
                                <a:lnTo>
                                  <a:pt x="653" y="1354"/>
                                </a:lnTo>
                                <a:lnTo>
                                  <a:pt x="747" y="1519"/>
                                </a:lnTo>
                                <a:lnTo>
                                  <a:pt x="747" y="1521"/>
                                </a:lnTo>
                                <a:lnTo>
                                  <a:pt x="749" y="1521"/>
                                </a:lnTo>
                                <a:lnTo>
                                  <a:pt x="749" y="1522"/>
                                </a:lnTo>
                                <a:lnTo>
                                  <a:pt x="749" y="1524"/>
                                </a:lnTo>
                                <a:lnTo>
                                  <a:pt x="749" y="1525"/>
                                </a:lnTo>
                                <a:lnTo>
                                  <a:pt x="749" y="1527"/>
                                </a:lnTo>
                                <a:lnTo>
                                  <a:pt x="747" y="1528"/>
                                </a:lnTo>
                                <a:lnTo>
                                  <a:pt x="747" y="1530"/>
                                </a:lnTo>
                                <a:lnTo>
                                  <a:pt x="746" y="1531"/>
                                </a:lnTo>
                                <a:lnTo>
                                  <a:pt x="746" y="1533"/>
                                </a:lnTo>
                                <a:lnTo>
                                  <a:pt x="744" y="1533"/>
                                </a:lnTo>
                                <a:lnTo>
                                  <a:pt x="744" y="1534"/>
                                </a:lnTo>
                                <a:lnTo>
                                  <a:pt x="743" y="1534"/>
                                </a:lnTo>
                                <a:lnTo>
                                  <a:pt x="741" y="1534"/>
                                </a:lnTo>
                                <a:lnTo>
                                  <a:pt x="741" y="1536"/>
                                </a:lnTo>
                                <a:lnTo>
                                  <a:pt x="740" y="1536"/>
                                </a:lnTo>
                                <a:lnTo>
                                  <a:pt x="738" y="1536"/>
                                </a:lnTo>
                                <a:lnTo>
                                  <a:pt x="737" y="1536"/>
                                </a:lnTo>
                                <a:lnTo>
                                  <a:pt x="386" y="1521"/>
                                </a:lnTo>
                                <a:lnTo>
                                  <a:pt x="356" y="1519"/>
                                </a:lnTo>
                                <a:lnTo>
                                  <a:pt x="354" y="1519"/>
                                </a:lnTo>
                                <a:lnTo>
                                  <a:pt x="354" y="1521"/>
                                </a:lnTo>
                                <a:lnTo>
                                  <a:pt x="353" y="1521"/>
                                </a:lnTo>
                                <a:lnTo>
                                  <a:pt x="351" y="1521"/>
                                </a:lnTo>
                                <a:lnTo>
                                  <a:pt x="350" y="1521"/>
                                </a:lnTo>
                                <a:lnTo>
                                  <a:pt x="350" y="1522"/>
                                </a:lnTo>
                                <a:lnTo>
                                  <a:pt x="348" y="1522"/>
                                </a:lnTo>
                                <a:lnTo>
                                  <a:pt x="348" y="1524"/>
                                </a:lnTo>
                                <a:lnTo>
                                  <a:pt x="347" y="1524"/>
                                </a:lnTo>
                                <a:lnTo>
                                  <a:pt x="347" y="1525"/>
                                </a:lnTo>
                                <a:lnTo>
                                  <a:pt x="345" y="1525"/>
                                </a:lnTo>
                                <a:lnTo>
                                  <a:pt x="345" y="1527"/>
                                </a:lnTo>
                                <a:lnTo>
                                  <a:pt x="345" y="1528"/>
                                </a:lnTo>
                                <a:lnTo>
                                  <a:pt x="344" y="1528"/>
                                </a:lnTo>
                                <a:lnTo>
                                  <a:pt x="344" y="1530"/>
                                </a:lnTo>
                                <a:lnTo>
                                  <a:pt x="326" y="1636"/>
                                </a:lnTo>
                                <a:lnTo>
                                  <a:pt x="299" y="1786"/>
                                </a:lnTo>
                                <a:lnTo>
                                  <a:pt x="299" y="1788"/>
                                </a:lnTo>
                                <a:lnTo>
                                  <a:pt x="299" y="1789"/>
                                </a:lnTo>
                                <a:lnTo>
                                  <a:pt x="299" y="1791"/>
                                </a:lnTo>
                                <a:lnTo>
                                  <a:pt x="297" y="1792"/>
                                </a:lnTo>
                                <a:lnTo>
                                  <a:pt x="297" y="1794"/>
                                </a:lnTo>
                                <a:lnTo>
                                  <a:pt x="296" y="1795"/>
                                </a:lnTo>
                                <a:lnTo>
                                  <a:pt x="296" y="1797"/>
                                </a:lnTo>
                                <a:lnTo>
                                  <a:pt x="294" y="1797"/>
                                </a:lnTo>
                                <a:lnTo>
                                  <a:pt x="294" y="1798"/>
                                </a:lnTo>
                                <a:lnTo>
                                  <a:pt x="293" y="1800"/>
                                </a:lnTo>
                                <a:lnTo>
                                  <a:pt x="291" y="1800"/>
                                </a:lnTo>
                                <a:lnTo>
                                  <a:pt x="291" y="1801"/>
                                </a:lnTo>
                                <a:lnTo>
                                  <a:pt x="290" y="1801"/>
                                </a:lnTo>
                                <a:lnTo>
                                  <a:pt x="288" y="1803"/>
                                </a:lnTo>
                                <a:lnTo>
                                  <a:pt x="287" y="1803"/>
                                </a:lnTo>
                                <a:lnTo>
                                  <a:pt x="285" y="1804"/>
                                </a:lnTo>
                                <a:lnTo>
                                  <a:pt x="284" y="1804"/>
                                </a:lnTo>
                                <a:lnTo>
                                  <a:pt x="218" y="1828"/>
                                </a:lnTo>
                                <a:lnTo>
                                  <a:pt x="212" y="1830"/>
                                </a:lnTo>
                                <a:lnTo>
                                  <a:pt x="204" y="1831"/>
                                </a:lnTo>
                                <a:lnTo>
                                  <a:pt x="156" y="1842"/>
                                </a:lnTo>
                                <a:lnTo>
                                  <a:pt x="153" y="1843"/>
                                </a:lnTo>
                                <a:lnTo>
                                  <a:pt x="150" y="1843"/>
                                </a:lnTo>
                                <a:lnTo>
                                  <a:pt x="147" y="1845"/>
                                </a:lnTo>
                                <a:lnTo>
                                  <a:pt x="144" y="1846"/>
                                </a:lnTo>
                                <a:lnTo>
                                  <a:pt x="141" y="1848"/>
                                </a:lnTo>
                                <a:lnTo>
                                  <a:pt x="138" y="1849"/>
                                </a:lnTo>
                                <a:lnTo>
                                  <a:pt x="135" y="1851"/>
                                </a:lnTo>
                                <a:lnTo>
                                  <a:pt x="132" y="1852"/>
                                </a:lnTo>
                                <a:lnTo>
                                  <a:pt x="129" y="1854"/>
                                </a:lnTo>
                                <a:lnTo>
                                  <a:pt x="126" y="1857"/>
                                </a:lnTo>
                                <a:lnTo>
                                  <a:pt x="89" y="1899"/>
                                </a:lnTo>
                                <a:lnTo>
                                  <a:pt x="0" y="1999"/>
                                </a:lnTo>
                              </a:path>
                            </a:pathLst>
                          </a:custGeom>
                          <a:noFill/>
                          <a:ln w="25400">
                            <a:solidFill>
                              <a:srgbClr val="6B8E23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154" name="Freeform 2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505200" y="2279650"/>
                            <a:ext cx="1244600" cy="533400"/>
                          </a:xfrm>
                          <a:custGeom>
                            <a:avLst/>
                            <a:gdLst>
                              <a:gd name="T0" fmla="*/ 2147483646 w 2352"/>
                              <a:gd name="T1" fmla="*/ 2147483646 h 1009"/>
                              <a:gd name="T2" fmla="*/ 2147483646 w 2352"/>
                              <a:gd name="T3" fmla="*/ 2147483646 h 1009"/>
                              <a:gd name="T4" fmla="*/ 2147483646 w 2352"/>
                              <a:gd name="T5" fmla="*/ 0 h 1009"/>
                              <a:gd name="T6" fmla="*/ 2147483646 w 2352"/>
                              <a:gd name="T7" fmla="*/ 2147483646 h 1009"/>
                              <a:gd name="T8" fmla="*/ 2147483646 w 2352"/>
                              <a:gd name="T9" fmla="*/ 2147483646 h 1009"/>
                              <a:gd name="T10" fmla="*/ 2147483646 w 2352"/>
                              <a:gd name="T11" fmla="*/ 2147483646 h 1009"/>
                              <a:gd name="T12" fmla="*/ 2147483646 w 2352"/>
                              <a:gd name="T13" fmla="*/ 2147483646 h 1009"/>
                              <a:gd name="T14" fmla="*/ 2147483646 w 2352"/>
                              <a:gd name="T15" fmla="*/ 2147483646 h 1009"/>
                              <a:gd name="T16" fmla="*/ 2147483646 w 2352"/>
                              <a:gd name="T17" fmla="*/ 2147483646 h 1009"/>
                              <a:gd name="T18" fmla="*/ 2147483646 w 2352"/>
                              <a:gd name="T19" fmla="*/ 2147483646 h 1009"/>
                              <a:gd name="T20" fmla="*/ 2147483646 w 2352"/>
                              <a:gd name="T21" fmla="*/ 2147483646 h 1009"/>
                              <a:gd name="T22" fmla="*/ 2147483646 w 2352"/>
                              <a:gd name="T23" fmla="*/ 2147483646 h 1009"/>
                              <a:gd name="T24" fmla="*/ 2147483646 w 2352"/>
                              <a:gd name="T25" fmla="*/ 2147483646 h 1009"/>
                              <a:gd name="T26" fmla="*/ 2147483646 w 2352"/>
                              <a:gd name="T27" fmla="*/ 2147483646 h 1009"/>
                              <a:gd name="T28" fmla="*/ 2147483646 w 2352"/>
                              <a:gd name="T29" fmla="*/ 2147483646 h 1009"/>
                              <a:gd name="T30" fmla="*/ 2147483646 w 2352"/>
                              <a:gd name="T31" fmla="*/ 2147483646 h 1009"/>
                              <a:gd name="T32" fmla="*/ 2147483646 w 2352"/>
                              <a:gd name="T33" fmla="*/ 2147483646 h 1009"/>
                              <a:gd name="T34" fmla="*/ 2147483646 w 2352"/>
                              <a:gd name="T35" fmla="*/ 2147483646 h 1009"/>
                              <a:gd name="T36" fmla="*/ 2147483646 w 2352"/>
                              <a:gd name="T37" fmla="*/ 2147483646 h 1009"/>
                              <a:gd name="T38" fmla="*/ 2147483646 w 2352"/>
                              <a:gd name="T39" fmla="*/ 2147483646 h 1009"/>
                              <a:gd name="T40" fmla="*/ 2147483646 w 2352"/>
                              <a:gd name="T41" fmla="*/ 2147483646 h 1009"/>
                              <a:gd name="T42" fmla="*/ 2147483646 w 2352"/>
                              <a:gd name="T43" fmla="*/ 2147483646 h 1009"/>
                              <a:gd name="T44" fmla="*/ 2147483646 w 2352"/>
                              <a:gd name="T45" fmla="*/ 2147483646 h 1009"/>
                              <a:gd name="T46" fmla="*/ 2147483646 w 2352"/>
                              <a:gd name="T47" fmla="*/ 2147483646 h 1009"/>
                              <a:gd name="T48" fmla="*/ 2147483646 w 2352"/>
                              <a:gd name="T49" fmla="*/ 2147483646 h 1009"/>
                              <a:gd name="T50" fmla="*/ 2147483646 w 2352"/>
                              <a:gd name="T51" fmla="*/ 2147483646 h 1009"/>
                              <a:gd name="T52" fmla="*/ 2147483646 w 2352"/>
                              <a:gd name="T53" fmla="*/ 2147483646 h 1009"/>
                              <a:gd name="T54" fmla="*/ 2147483646 w 2352"/>
                              <a:gd name="T55" fmla="*/ 2147483646 h 1009"/>
                              <a:gd name="T56" fmla="*/ 2147483646 w 2352"/>
                              <a:gd name="T57" fmla="*/ 2147483646 h 1009"/>
                              <a:gd name="T58" fmla="*/ 2147483646 w 2352"/>
                              <a:gd name="T59" fmla="*/ 2147483646 h 1009"/>
                              <a:gd name="T60" fmla="*/ 2147483646 w 2352"/>
                              <a:gd name="T61" fmla="*/ 2147483646 h 1009"/>
                              <a:gd name="T62" fmla="*/ 2147483646 w 2352"/>
                              <a:gd name="T63" fmla="*/ 2147483646 h 1009"/>
                              <a:gd name="T64" fmla="*/ 2147483646 w 2352"/>
                              <a:gd name="T65" fmla="*/ 2147483646 h 1009"/>
                              <a:gd name="T66" fmla="*/ 2147483646 w 2352"/>
                              <a:gd name="T67" fmla="*/ 2147483646 h 1009"/>
                              <a:gd name="T68" fmla="*/ 2147483646 w 2352"/>
                              <a:gd name="T69" fmla="*/ 2147483646 h 1009"/>
                              <a:gd name="T70" fmla="*/ 2147483646 w 2352"/>
                              <a:gd name="T71" fmla="*/ 2147483646 h 1009"/>
                              <a:gd name="T72" fmla="*/ 2147483646 w 2352"/>
                              <a:gd name="T73" fmla="*/ 2147483646 h 1009"/>
                              <a:gd name="T74" fmla="*/ 2147483646 w 2352"/>
                              <a:gd name="T75" fmla="*/ 2147483646 h 1009"/>
                              <a:gd name="T76" fmla="*/ 2147483646 w 2352"/>
                              <a:gd name="T77" fmla="*/ 2147483646 h 1009"/>
                              <a:gd name="T78" fmla="*/ 2147483646 w 2352"/>
                              <a:gd name="T79" fmla="*/ 2147483646 h 1009"/>
                              <a:gd name="T80" fmla="*/ 2147483646 w 2352"/>
                              <a:gd name="T81" fmla="*/ 2147483646 h 1009"/>
                              <a:gd name="T82" fmla="*/ 2147483646 w 2352"/>
                              <a:gd name="T83" fmla="*/ 2147483646 h 1009"/>
                              <a:gd name="T84" fmla="*/ 2147483646 w 2352"/>
                              <a:gd name="T85" fmla="*/ 2147483646 h 1009"/>
                              <a:gd name="T86" fmla="*/ 2147483646 w 2352"/>
                              <a:gd name="T87" fmla="*/ 2147483646 h 1009"/>
                              <a:gd name="T88" fmla="*/ 2147483646 w 2352"/>
                              <a:gd name="T89" fmla="*/ 2147483646 h 1009"/>
                              <a:gd name="T90" fmla="*/ 2147483646 w 2352"/>
                              <a:gd name="T91" fmla="*/ 2147483646 h 1009"/>
                              <a:gd name="T92" fmla="*/ 2147483646 w 2352"/>
                              <a:gd name="T93" fmla="*/ 2147483646 h 1009"/>
                              <a:gd name="T94" fmla="*/ 2147483646 w 2352"/>
                              <a:gd name="T95" fmla="*/ 2147483646 h 1009"/>
                              <a:gd name="T96" fmla="*/ 2147483646 w 2352"/>
                              <a:gd name="T97" fmla="*/ 2147483646 h 1009"/>
                              <a:gd name="T98" fmla="*/ 2147483646 w 2352"/>
                              <a:gd name="T99" fmla="*/ 2147483646 h 1009"/>
                              <a:gd name="T100" fmla="*/ 2147483646 w 2352"/>
                              <a:gd name="T101" fmla="*/ 2147483646 h 1009"/>
                              <a:gd name="T102" fmla="*/ 2147483646 w 2352"/>
                              <a:gd name="T103" fmla="*/ 2147483646 h 1009"/>
                              <a:gd name="T104" fmla="*/ 0 w 2352"/>
                              <a:gd name="T105" fmla="*/ 2147483646 h 1009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w 2352"/>
                              <a:gd name="T160" fmla="*/ 0 h 1009"/>
                              <a:gd name="T161" fmla="*/ 2352 w 2352"/>
                              <a:gd name="T162" fmla="*/ 1009 h 1009"/>
                            </a:gdLst>
                            <a:ahLst/>
                            <a:cxnLst>
                              <a:cxn ang="T106">
                                <a:pos x="T0" y="T1"/>
                              </a:cxn>
                              <a:cxn ang="T107">
                                <a:pos x="T2" y="T3"/>
                              </a:cxn>
                              <a:cxn ang="T108">
                                <a:pos x="T4" y="T5"/>
                              </a:cxn>
                              <a:cxn ang="T109">
                                <a:pos x="T6" y="T7"/>
                              </a:cxn>
                              <a:cxn ang="T110">
                                <a:pos x="T8" y="T9"/>
                              </a:cxn>
                              <a:cxn ang="T111">
                                <a:pos x="T10" y="T11"/>
                              </a:cxn>
                              <a:cxn ang="T112">
                                <a:pos x="T12" y="T13"/>
                              </a:cxn>
                              <a:cxn ang="T113">
                                <a:pos x="T14" y="T15"/>
                              </a:cxn>
                              <a:cxn ang="T114">
                                <a:pos x="T16" y="T17"/>
                              </a:cxn>
                              <a:cxn ang="T115">
                                <a:pos x="T18" y="T19"/>
                              </a:cxn>
                              <a:cxn ang="T116">
                                <a:pos x="T20" y="T21"/>
                              </a:cxn>
                              <a:cxn ang="T117">
                                <a:pos x="T22" y="T23"/>
                              </a:cxn>
                              <a:cxn ang="T118">
                                <a:pos x="T24" y="T25"/>
                              </a:cxn>
                              <a:cxn ang="T119">
                                <a:pos x="T26" y="T27"/>
                              </a:cxn>
                              <a:cxn ang="T120">
                                <a:pos x="T28" y="T29"/>
                              </a:cxn>
                              <a:cxn ang="T121">
                                <a:pos x="T30" y="T31"/>
                              </a:cxn>
                              <a:cxn ang="T122">
                                <a:pos x="T32" y="T33"/>
                              </a:cxn>
                              <a:cxn ang="T123">
                                <a:pos x="T34" y="T35"/>
                              </a:cxn>
                              <a:cxn ang="T124">
                                <a:pos x="T36" y="T37"/>
                              </a:cxn>
                              <a:cxn ang="T125">
                                <a:pos x="T38" y="T39"/>
                              </a:cxn>
                              <a:cxn ang="T126">
                                <a:pos x="T40" y="T41"/>
                              </a:cxn>
                              <a:cxn ang="T127">
                                <a:pos x="T42" y="T43"/>
                              </a:cxn>
                              <a:cxn ang="T128">
                                <a:pos x="T44" y="T45"/>
                              </a:cxn>
                              <a:cxn ang="T129">
                                <a:pos x="T46" y="T47"/>
                              </a:cxn>
                              <a:cxn ang="T130">
                                <a:pos x="T48" y="T49"/>
                              </a:cxn>
                              <a:cxn ang="T131">
                                <a:pos x="T50" y="T51"/>
                              </a:cxn>
                              <a:cxn ang="T132">
                                <a:pos x="T52" y="T53"/>
                              </a:cxn>
                              <a:cxn ang="T133">
                                <a:pos x="T54" y="T55"/>
                              </a:cxn>
                              <a:cxn ang="T134">
                                <a:pos x="T56" y="T57"/>
                              </a:cxn>
                              <a:cxn ang="T135">
                                <a:pos x="T58" y="T59"/>
                              </a:cxn>
                              <a:cxn ang="T136">
                                <a:pos x="T60" y="T61"/>
                              </a:cxn>
                              <a:cxn ang="T137">
                                <a:pos x="T62" y="T63"/>
                              </a:cxn>
                              <a:cxn ang="T138">
                                <a:pos x="T64" y="T65"/>
                              </a:cxn>
                              <a:cxn ang="T139">
                                <a:pos x="T66" y="T67"/>
                              </a:cxn>
                              <a:cxn ang="T140">
                                <a:pos x="T68" y="T69"/>
                              </a:cxn>
                              <a:cxn ang="T141">
                                <a:pos x="T70" y="T71"/>
                              </a:cxn>
                              <a:cxn ang="T142">
                                <a:pos x="T72" y="T73"/>
                              </a:cxn>
                              <a:cxn ang="T143">
                                <a:pos x="T74" y="T75"/>
                              </a:cxn>
                              <a:cxn ang="T144">
                                <a:pos x="T76" y="T77"/>
                              </a:cxn>
                              <a:cxn ang="T145">
                                <a:pos x="T78" y="T79"/>
                              </a:cxn>
                              <a:cxn ang="T146">
                                <a:pos x="T80" y="T81"/>
                              </a:cxn>
                              <a:cxn ang="T147">
                                <a:pos x="T82" y="T83"/>
                              </a:cxn>
                              <a:cxn ang="T148">
                                <a:pos x="T84" y="T85"/>
                              </a:cxn>
                              <a:cxn ang="T149">
                                <a:pos x="T86" y="T87"/>
                              </a:cxn>
                              <a:cxn ang="T150">
                                <a:pos x="T88" y="T89"/>
                              </a:cxn>
                              <a:cxn ang="T151">
                                <a:pos x="T90" y="T91"/>
                              </a:cxn>
                              <a:cxn ang="T152">
                                <a:pos x="T92" y="T93"/>
                              </a:cxn>
                              <a:cxn ang="T153">
                                <a:pos x="T94" y="T95"/>
                              </a:cxn>
                              <a:cxn ang="T154">
                                <a:pos x="T96" y="T97"/>
                              </a:cxn>
                              <a:cxn ang="T155">
                                <a:pos x="T98" y="T99"/>
                              </a:cxn>
                              <a:cxn ang="T156">
                                <a:pos x="T100" y="T101"/>
                              </a:cxn>
                              <a:cxn ang="T157">
                                <a:pos x="T102" y="T103"/>
                              </a:cxn>
                              <a:cxn ang="T158">
                                <a:pos x="T104" y="T105"/>
                              </a:cxn>
                            </a:cxnLst>
                            <a:rect l="T159" t="T160" r="T161" b="T162"/>
                            <a:pathLst>
                              <a:path w="2352" h="1009">
                                <a:moveTo>
                                  <a:pt x="2352" y="42"/>
                                </a:moveTo>
                                <a:lnTo>
                                  <a:pt x="2337" y="22"/>
                                </a:lnTo>
                                <a:lnTo>
                                  <a:pt x="2328" y="13"/>
                                </a:lnTo>
                                <a:lnTo>
                                  <a:pt x="2326" y="12"/>
                                </a:lnTo>
                                <a:lnTo>
                                  <a:pt x="2325" y="10"/>
                                </a:lnTo>
                                <a:lnTo>
                                  <a:pt x="2320" y="9"/>
                                </a:lnTo>
                                <a:lnTo>
                                  <a:pt x="2317" y="6"/>
                                </a:lnTo>
                                <a:lnTo>
                                  <a:pt x="2314" y="4"/>
                                </a:lnTo>
                                <a:lnTo>
                                  <a:pt x="2301" y="0"/>
                                </a:lnTo>
                                <a:lnTo>
                                  <a:pt x="2299" y="0"/>
                                </a:lnTo>
                                <a:lnTo>
                                  <a:pt x="2295" y="0"/>
                                </a:lnTo>
                                <a:lnTo>
                                  <a:pt x="2289" y="0"/>
                                </a:lnTo>
                                <a:lnTo>
                                  <a:pt x="2287" y="0"/>
                                </a:lnTo>
                                <a:lnTo>
                                  <a:pt x="2286" y="0"/>
                                </a:lnTo>
                                <a:lnTo>
                                  <a:pt x="2283" y="0"/>
                                </a:lnTo>
                                <a:lnTo>
                                  <a:pt x="2280" y="1"/>
                                </a:lnTo>
                                <a:lnTo>
                                  <a:pt x="2274" y="1"/>
                                </a:lnTo>
                                <a:lnTo>
                                  <a:pt x="2244" y="10"/>
                                </a:lnTo>
                                <a:lnTo>
                                  <a:pt x="2211" y="21"/>
                                </a:lnTo>
                                <a:lnTo>
                                  <a:pt x="2199" y="25"/>
                                </a:lnTo>
                                <a:lnTo>
                                  <a:pt x="2179" y="31"/>
                                </a:lnTo>
                                <a:lnTo>
                                  <a:pt x="2163" y="36"/>
                                </a:lnTo>
                                <a:lnTo>
                                  <a:pt x="2146" y="42"/>
                                </a:lnTo>
                                <a:lnTo>
                                  <a:pt x="2116" y="51"/>
                                </a:lnTo>
                                <a:lnTo>
                                  <a:pt x="2113" y="52"/>
                                </a:lnTo>
                                <a:lnTo>
                                  <a:pt x="2112" y="52"/>
                                </a:lnTo>
                                <a:lnTo>
                                  <a:pt x="2112" y="54"/>
                                </a:lnTo>
                                <a:lnTo>
                                  <a:pt x="2110" y="54"/>
                                </a:lnTo>
                                <a:lnTo>
                                  <a:pt x="2110" y="55"/>
                                </a:lnTo>
                                <a:lnTo>
                                  <a:pt x="2109" y="57"/>
                                </a:lnTo>
                                <a:lnTo>
                                  <a:pt x="2109" y="58"/>
                                </a:lnTo>
                                <a:lnTo>
                                  <a:pt x="2109" y="60"/>
                                </a:lnTo>
                                <a:lnTo>
                                  <a:pt x="2110" y="61"/>
                                </a:lnTo>
                                <a:lnTo>
                                  <a:pt x="2128" y="135"/>
                                </a:lnTo>
                                <a:lnTo>
                                  <a:pt x="2128" y="136"/>
                                </a:lnTo>
                                <a:lnTo>
                                  <a:pt x="2128" y="138"/>
                                </a:lnTo>
                                <a:lnTo>
                                  <a:pt x="2128" y="139"/>
                                </a:lnTo>
                                <a:lnTo>
                                  <a:pt x="2127" y="139"/>
                                </a:lnTo>
                                <a:lnTo>
                                  <a:pt x="2127" y="141"/>
                                </a:lnTo>
                                <a:lnTo>
                                  <a:pt x="2125" y="141"/>
                                </a:lnTo>
                                <a:lnTo>
                                  <a:pt x="2124" y="142"/>
                                </a:lnTo>
                                <a:lnTo>
                                  <a:pt x="2119" y="142"/>
                                </a:lnTo>
                                <a:lnTo>
                                  <a:pt x="2071" y="156"/>
                                </a:lnTo>
                                <a:lnTo>
                                  <a:pt x="2064" y="157"/>
                                </a:lnTo>
                                <a:lnTo>
                                  <a:pt x="2005" y="172"/>
                                </a:lnTo>
                                <a:lnTo>
                                  <a:pt x="1998" y="175"/>
                                </a:lnTo>
                                <a:lnTo>
                                  <a:pt x="1995" y="175"/>
                                </a:lnTo>
                                <a:lnTo>
                                  <a:pt x="1993" y="177"/>
                                </a:lnTo>
                                <a:lnTo>
                                  <a:pt x="1992" y="177"/>
                                </a:lnTo>
                                <a:lnTo>
                                  <a:pt x="1990" y="177"/>
                                </a:lnTo>
                                <a:lnTo>
                                  <a:pt x="1989" y="177"/>
                                </a:lnTo>
                                <a:lnTo>
                                  <a:pt x="1987" y="177"/>
                                </a:lnTo>
                                <a:lnTo>
                                  <a:pt x="1986" y="177"/>
                                </a:lnTo>
                                <a:lnTo>
                                  <a:pt x="1923" y="169"/>
                                </a:lnTo>
                                <a:lnTo>
                                  <a:pt x="1890" y="166"/>
                                </a:lnTo>
                                <a:lnTo>
                                  <a:pt x="1855" y="166"/>
                                </a:lnTo>
                                <a:lnTo>
                                  <a:pt x="1821" y="166"/>
                                </a:lnTo>
                                <a:lnTo>
                                  <a:pt x="1725" y="172"/>
                                </a:lnTo>
                                <a:lnTo>
                                  <a:pt x="1716" y="172"/>
                                </a:lnTo>
                                <a:lnTo>
                                  <a:pt x="1707" y="174"/>
                                </a:lnTo>
                                <a:lnTo>
                                  <a:pt x="1699" y="177"/>
                                </a:lnTo>
                                <a:lnTo>
                                  <a:pt x="1606" y="201"/>
                                </a:lnTo>
                                <a:lnTo>
                                  <a:pt x="1605" y="201"/>
                                </a:lnTo>
                                <a:lnTo>
                                  <a:pt x="1602" y="202"/>
                                </a:lnTo>
                                <a:lnTo>
                                  <a:pt x="1599" y="202"/>
                                </a:lnTo>
                                <a:lnTo>
                                  <a:pt x="1597" y="202"/>
                                </a:lnTo>
                                <a:lnTo>
                                  <a:pt x="1594" y="202"/>
                                </a:lnTo>
                                <a:lnTo>
                                  <a:pt x="1591" y="202"/>
                                </a:lnTo>
                                <a:lnTo>
                                  <a:pt x="1588" y="202"/>
                                </a:lnTo>
                                <a:lnTo>
                                  <a:pt x="1587" y="201"/>
                                </a:lnTo>
                                <a:lnTo>
                                  <a:pt x="1584" y="201"/>
                                </a:lnTo>
                                <a:lnTo>
                                  <a:pt x="1581" y="199"/>
                                </a:lnTo>
                                <a:lnTo>
                                  <a:pt x="1579" y="199"/>
                                </a:lnTo>
                                <a:lnTo>
                                  <a:pt x="1569" y="195"/>
                                </a:lnTo>
                                <a:lnTo>
                                  <a:pt x="1567" y="195"/>
                                </a:lnTo>
                                <a:lnTo>
                                  <a:pt x="1564" y="195"/>
                                </a:lnTo>
                                <a:lnTo>
                                  <a:pt x="1561" y="193"/>
                                </a:lnTo>
                                <a:lnTo>
                                  <a:pt x="1558" y="193"/>
                                </a:lnTo>
                                <a:lnTo>
                                  <a:pt x="1557" y="193"/>
                                </a:lnTo>
                                <a:lnTo>
                                  <a:pt x="1554" y="193"/>
                                </a:lnTo>
                                <a:lnTo>
                                  <a:pt x="1551" y="193"/>
                                </a:lnTo>
                                <a:lnTo>
                                  <a:pt x="1548" y="193"/>
                                </a:lnTo>
                                <a:lnTo>
                                  <a:pt x="1381" y="220"/>
                                </a:lnTo>
                                <a:lnTo>
                                  <a:pt x="1377" y="222"/>
                                </a:lnTo>
                                <a:lnTo>
                                  <a:pt x="1372" y="222"/>
                                </a:lnTo>
                                <a:lnTo>
                                  <a:pt x="1368" y="223"/>
                                </a:lnTo>
                                <a:lnTo>
                                  <a:pt x="1363" y="226"/>
                                </a:lnTo>
                                <a:lnTo>
                                  <a:pt x="1360" y="226"/>
                                </a:lnTo>
                                <a:lnTo>
                                  <a:pt x="1356" y="228"/>
                                </a:lnTo>
                                <a:lnTo>
                                  <a:pt x="1353" y="229"/>
                                </a:lnTo>
                                <a:lnTo>
                                  <a:pt x="1348" y="231"/>
                                </a:lnTo>
                                <a:lnTo>
                                  <a:pt x="1344" y="231"/>
                                </a:lnTo>
                                <a:lnTo>
                                  <a:pt x="1341" y="231"/>
                                </a:lnTo>
                                <a:lnTo>
                                  <a:pt x="1101" y="249"/>
                                </a:lnTo>
                                <a:lnTo>
                                  <a:pt x="1099" y="249"/>
                                </a:lnTo>
                                <a:lnTo>
                                  <a:pt x="1098" y="249"/>
                                </a:lnTo>
                                <a:lnTo>
                                  <a:pt x="1098" y="250"/>
                                </a:lnTo>
                                <a:lnTo>
                                  <a:pt x="1096" y="250"/>
                                </a:lnTo>
                                <a:lnTo>
                                  <a:pt x="1096" y="252"/>
                                </a:lnTo>
                                <a:lnTo>
                                  <a:pt x="1095" y="252"/>
                                </a:lnTo>
                                <a:lnTo>
                                  <a:pt x="1095" y="253"/>
                                </a:lnTo>
                                <a:lnTo>
                                  <a:pt x="1095" y="255"/>
                                </a:lnTo>
                                <a:lnTo>
                                  <a:pt x="1095" y="256"/>
                                </a:lnTo>
                                <a:lnTo>
                                  <a:pt x="1095" y="279"/>
                                </a:lnTo>
                                <a:lnTo>
                                  <a:pt x="1096" y="300"/>
                                </a:lnTo>
                                <a:lnTo>
                                  <a:pt x="1099" y="360"/>
                                </a:lnTo>
                                <a:lnTo>
                                  <a:pt x="1101" y="384"/>
                                </a:lnTo>
                                <a:lnTo>
                                  <a:pt x="1104" y="408"/>
                                </a:lnTo>
                                <a:lnTo>
                                  <a:pt x="1107" y="421"/>
                                </a:lnTo>
                                <a:lnTo>
                                  <a:pt x="1113" y="442"/>
                                </a:lnTo>
                                <a:lnTo>
                                  <a:pt x="1123" y="462"/>
                                </a:lnTo>
                                <a:lnTo>
                                  <a:pt x="1129" y="472"/>
                                </a:lnTo>
                                <a:lnTo>
                                  <a:pt x="1131" y="474"/>
                                </a:lnTo>
                                <a:lnTo>
                                  <a:pt x="1131" y="475"/>
                                </a:lnTo>
                                <a:lnTo>
                                  <a:pt x="1131" y="477"/>
                                </a:lnTo>
                                <a:lnTo>
                                  <a:pt x="1132" y="478"/>
                                </a:lnTo>
                                <a:lnTo>
                                  <a:pt x="1132" y="480"/>
                                </a:lnTo>
                                <a:lnTo>
                                  <a:pt x="1132" y="481"/>
                                </a:lnTo>
                                <a:lnTo>
                                  <a:pt x="1132" y="483"/>
                                </a:lnTo>
                                <a:lnTo>
                                  <a:pt x="1132" y="484"/>
                                </a:lnTo>
                                <a:lnTo>
                                  <a:pt x="1132" y="486"/>
                                </a:lnTo>
                                <a:lnTo>
                                  <a:pt x="1132" y="487"/>
                                </a:lnTo>
                                <a:lnTo>
                                  <a:pt x="1132" y="489"/>
                                </a:lnTo>
                                <a:lnTo>
                                  <a:pt x="1132" y="490"/>
                                </a:lnTo>
                                <a:lnTo>
                                  <a:pt x="1131" y="492"/>
                                </a:lnTo>
                                <a:lnTo>
                                  <a:pt x="1129" y="493"/>
                                </a:lnTo>
                                <a:lnTo>
                                  <a:pt x="1129" y="495"/>
                                </a:lnTo>
                                <a:lnTo>
                                  <a:pt x="1129" y="496"/>
                                </a:lnTo>
                                <a:lnTo>
                                  <a:pt x="1128" y="498"/>
                                </a:lnTo>
                                <a:lnTo>
                                  <a:pt x="1111" y="519"/>
                                </a:lnTo>
                                <a:lnTo>
                                  <a:pt x="1080" y="562"/>
                                </a:lnTo>
                                <a:lnTo>
                                  <a:pt x="1072" y="568"/>
                                </a:lnTo>
                                <a:lnTo>
                                  <a:pt x="1071" y="570"/>
                                </a:lnTo>
                                <a:lnTo>
                                  <a:pt x="1069" y="571"/>
                                </a:lnTo>
                                <a:lnTo>
                                  <a:pt x="1068" y="573"/>
                                </a:lnTo>
                                <a:lnTo>
                                  <a:pt x="1066" y="573"/>
                                </a:lnTo>
                                <a:lnTo>
                                  <a:pt x="951" y="630"/>
                                </a:lnTo>
                                <a:lnTo>
                                  <a:pt x="919" y="645"/>
                                </a:lnTo>
                                <a:lnTo>
                                  <a:pt x="853" y="678"/>
                                </a:lnTo>
                                <a:lnTo>
                                  <a:pt x="850" y="679"/>
                                </a:lnTo>
                                <a:lnTo>
                                  <a:pt x="846" y="681"/>
                                </a:lnTo>
                                <a:lnTo>
                                  <a:pt x="841" y="682"/>
                                </a:lnTo>
                                <a:lnTo>
                                  <a:pt x="838" y="684"/>
                                </a:lnTo>
                                <a:lnTo>
                                  <a:pt x="834" y="684"/>
                                </a:lnTo>
                                <a:lnTo>
                                  <a:pt x="829" y="685"/>
                                </a:lnTo>
                                <a:lnTo>
                                  <a:pt x="825" y="685"/>
                                </a:lnTo>
                                <a:lnTo>
                                  <a:pt x="793" y="685"/>
                                </a:lnTo>
                                <a:lnTo>
                                  <a:pt x="790" y="685"/>
                                </a:lnTo>
                                <a:lnTo>
                                  <a:pt x="787" y="687"/>
                                </a:lnTo>
                                <a:lnTo>
                                  <a:pt x="786" y="687"/>
                                </a:lnTo>
                                <a:lnTo>
                                  <a:pt x="783" y="687"/>
                                </a:lnTo>
                                <a:lnTo>
                                  <a:pt x="780" y="688"/>
                                </a:lnTo>
                                <a:lnTo>
                                  <a:pt x="759" y="696"/>
                                </a:lnTo>
                                <a:lnTo>
                                  <a:pt x="708" y="712"/>
                                </a:lnTo>
                                <a:lnTo>
                                  <a:pt x="705" y="714"/>
                                </a:lnTo>
                                <a:lnTo>
                                  <a:pt x="703" y="714"/>
                                </a:lnTo>
                                <a:lnTo>
                                  <a:pt x="700" y="715"/>
                                </a:lnTo>
                                <a:lnTo>
                                  <a:pt x="697" y="715"/>
                                </a:lnTo>
                                <a:lnTo>
                                  <a:pt x="696" y="715"/>
                                </a:lnTo>
                                <a:lnTo>
                                  <a:pt x="679" y="715"/>
                                </a:lnTo>
                                <a:lnTo>
                                  <a:pt x="678" y="715"/>
                                </a:lnTo>
                                <a:lnTo>
                                  <a:pt x="678" y="717"/>
                                </a:lnTo>
                                <a:lnTo>
                                  <a:pt x="676" y="717"/>
                                </a:lnTo>
                                <a:lnTo>
                                  <a:pt x="676" y="718"/>
                                </a:lnTo>
                                <a:lnTo>
                                  <a:pt x="675" y="718"/>
                                </a:lnTo>
                                <a:lnTo>
                                  <a:pt x="675" y="720"/>
                                </a:lnTo>
                                <a:lnTo>
                                  <a:pt x="675" y="721"/>
                                </a:lnTo>
                                <a:lnTo>
                                  <a:pt x="685" y="850"/>
                                </a:lnTo>
                                <a:lnTo>
                                  <a:pt x="685" y="852"/>
                                </a:lnTo>
                                <a:lnTo>
                                  <a:pt x="685" y="853"/>
                                </a:lnTo>
                                <a:lnTo>
                                  <a:pt x="685" y="855"/>
                                </a:lnTo>
                                <a:lnTo>
                                  <a:pt x="684" y="855"/>
                                </a:lnTo>
                                <a:lnTo>
                                  <a:pt x="684" y="856"/>
                                </a:lnTo>
                                <a:lnTo>
                                  <a:pt x="682" y="856"/>
                                </a:lnTo>
                                <a:lnTo>
                                  <a:pt x="681" y="856"/>
                                </a:lnTo>
                                <a:lnTo>
                                  <a:pt x="615" y="862"/>
                                </a:lnTo>
                                <a:lnTo>
                                  <a:pt x="609" y="865"/>
                                </a:lnTo>
                                <a:lnTo>
                                  <a:pt x="607" y="867"/>
                                </a:lnTo>
                                <a:lnTo>
                                  <a:pt x="604" y="868"/>
                                </a:lnTo>
                                <a:lnTo>
                                  <a:pt x="555" y="895"/>
                                </a:lnTo>
                                <a:lnTo>
                                  <a:pt x="541" y="903"/>
                                </a:lnTo>
                                <a:lnTo>
                                  <a:pt x="540" y="903"/>
                                </a:lnTo>
                                <a:lnTo>
                                  <a:pt x="535" y="903"/>
                                </a:lnTo>
                                <a:lnTo>
                                  <a:pt x="532" y="903"/>
                                </a:lnTo>
                                <a:lnTo>
                                  <a:pt x="529" y="903"/>
                                </a:lnTo>
                                <a:lnTo>
                                  <a:pt x="525" y="903"/>
                                </a:lnTo>
                                <a:lnTo>
                                  <a:pt x="507" y="900"/>
                                </a:lnTo>
                                <a:lnTo>
                                  <a:pt x="477" y="892"/>
                                </a:lnTo>
                                <a:lnTo>
                                  <a:pt x="469" y="889"/>
                                </a:lnTo>
                                <a:lnTo>
                                  <a:pt x="427" y="877"/>
                                </a:lnTo>
                                <a:lnTo>
                                  <a:pt x="418" y="874"/>
                                </a:lnTo>
                                <a:lnTo>
                                  <a:pt x="409" y="873"/>
                                </a:lnTo>
                                <a:lnTo>
                                  <a:pt x="400" y="873"/>
                                </a:lnTo>
                                <a:lnTo>
                                  <a:pt x="391" y="871"/>
                                </a:lnTo>
                                <a:lnTo>
                                  <a:pt x="382" y="871"/>
                                </a:lnTo>
                                <a:lnTo>
                                  <a:pt x="312" y="876"/>
                                </a:lnTo>
                                <a:lnTo>
                                  <a:pt x="303" y="877"/>
                                </a:lnTo>
                                <a:lnTo>
                                  <a:pt x="201" y="882"/>
                                </a:lnTo>
                                <a:lnTo>
                                  <a:pt x="196" y="883"/>
                                </a:lnTo>
                                <a:lnTo>
                                  <a:pt x="193" y="883"/>
                                </a:lnTo>
                                <a:lnTo>
                                  <a:pt x="190" y="883"/>
                                </a:lnTo>
                                <a:lnTo>
                                  <a:pt x="186" y="885"/>
                                </a:lnTo>
                                <a:lnTo>
                                  <a:pt x="183" y="886"/>
                                </a:lnTo>
                                <a:lnTo>
                                  <a:pt x="180" y="888"/>
                                </a:lnTo>
                                <a:lnTo>
                                  <a:pt x="177" y="889"/>
                                </a:lnTo>
                                <a:lnTo>
                                  <a:pt x="174" y="891"/>
                                </a:lnTo>
                                <a:lnTo>
                                  <a:pt x="171" y="892"/>
                                </a:lnTo>
                                <a:lnTo>
                                  <a:pt x="130" y="921"/>
                                </a:lnTo>
                                <a:lnTo>
                                  <a:pt x="102" y="940"/>
                                </a:lnTo>
                                <a:lnTo>
                                  <a:pt x="55" y="972"/>
                                </a:lnTo>
                                <a:lnTo>
                                  <a:pt x="10" y="1002"/>
                                </a:lnTo>
                                <a:lnTo>
                                  <a:pt x="0" y="1009"/>
                                </a:lnTo>
                              </a:path>
                            </a:pathLst>
                          </a:custGeom>
                          <a:noFill/>
                          <a:ln w="25400">
                            <a:solidFill>
                              <a:srgbClr val="A850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zh-TW" altLang="en-US"/>
                          </a:p>
                        </p:txBody>
                      </p:sp>
                    </p:grpSp>
                    <p:grpSp>
                      <p:nvGrpSpPr>
                        <p:cNvPr id="126" name="群組 3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195638" y="750888"/>
                          <a:ext cx="1747837" cy="4251325"/>
                          <a:chOff x="3195638" y="750888"/>
                          <a:chExt cx="1747837" cy="4251325"/>
                        </a:xfrm>
                      </p:grpSpPr>
                      <p:sp>
                        <p:nvSpPr>
                          <p:cNvPr id="127" name="Line 2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762375" y="3500438"/>
                            <a:ext cx="12700" cy="11113"/>
                          </a:xfrm>
                          <a:prstGeom prst="line">
                            <a:avLst/>
                          </a:prstGeom>
                          <a:noFill/>
                          <a:ln w="38100">
                            <a:solidFill>
                              <a:srgbClr val="90909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zh-TW" altLang="en-US"/>
                          </a:p>
                        </p:txBody>
                      </p:sp>
                      <p:grpSp>
                        <p:nvGrpSpPr>
                          <p:cNvPr id="128" name="群組 3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722688" y="3435350"/>
                            <a:ext cx="544512" cy="331788"/>
                            <a:chOff x="3722688" y="3435350"/>
                            <a:chExt cx="544512" cy="331788"/>
                          </a:xfrm>
                        </p:grpSpPr>
                        <p:sp>
                          <p:nvSpPr>
                            <p:cNvPr id="150" name="Freeform 24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3775075" y="3511551"/>
                              <a:ext cx="492125" cy="255588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57" y="45"/>
                                </a:cxn>
                                <a:cxn ang="0">
                                  <a:pos x="93" y="70"/>
                                </a:cxn>
                                <a:cxn ang="0">
                                  <a:pos x="114" y="82"/>
                                </a:cxn>
                                <a:cxn ang="0">
                                  <a:pos x="136" y="91"/>
                                </a:cxn>
                                <a:cxn ang="0">
                                  <a:pos x="160" y="99"/>
                                </a:cxn>
                                <a:cxn ang="0">
                                  <a:pos x="270" y="130"/>
                                </a:cxn>
                                <a:cxn ang="0">
                                  <a:pos x="349" y="151"/>
                                </a:cxn>
                                <a:cxn ang="0">
                                  <a:pos x="358" y="153"/>
                                </a:cxn>
                                <a:cxn ang="0">
                                  <a:pos x="369" y="153"/>
                                </a:cxn>
                                <a:cxn ang="0">
                                  <a:pos x="378" y="151"/>
                                </a:cxn>
                                <a:cxn ang="0">
                                  <a:pos x="412" y="144"/>
                                </a:cxn>
                                <a:cxn ang="0">
                                  <a:pos x="423" y="142"/>
                                </a:cxn>
                                <a:cxn ang="0">
                                  <a:pos x="433" y="142"/>
                                </a:cxn>
                                <a:cxn ang="0">
                                  <a:pos x="444" y="144"/>
                                </a:cxn>
                                <a:cxn ang="0">
                                  <a:pos x="493" y="156"/>
                                </a:cxn>
                                <a:cxn ang="0">
                                  <a:pos x="571" y="177"/>
                                </a:cxn>
                                <a:cxn ang="0">
                                  <a:pos x="606" y="186"/>
                                </a:cxn>
                                <a:cxn ang="0">
                                  <a:pos x="607" y="187"/>
                                </a:cxn>
                                <a:cxn ang="0">
                                  <a:pos x="609" y="189"/>
                                </a:cxn>
                                <a:cxn ang="0">
                                  <a:pos x="610" y="190"/>
                                </a:cxn>
                                <a:cxn ang="0">
                                  <a:pos x="610" y="193"/>
                                </a:cxn>
                                <a:cxn ang="0">
                                  <a:pos x="610" y="196"/>
                                </a:cxn>
                                <a:cxn ang="0">
                                  <a:pos x="607" y="211"/>
                                </a:cxn>
                                <a:cxn ang="0">
                                  <a:pos x="604" y="240"/>
                                </a:cxn>
                                <a:cxn ang="0">
                                  <a:pos x="604" y="288"/>
                                </a:cxn>
                                <a:cxn ang="0">
                                  <a:pos x="607" y="318"/>
                                </a:cxn>
                                <a:cxn ang="0">
                                  <a:pos x="610" y="340"/>
                                </a:cxn>
                                <a:cxn ang="0">
                                  <a:pos x="610" y="352"/>
                                </a:cxn>
                                <a:cxn ang="0">
                                  <a:pos x="612" y="354"/>
                                </a:cxn>
                                <a:cxn ang="0">
                                  <a:pos x="613" y="355"/>
                                </a:cxn>
                                <a:cxn ang="0">
                                  <a:pos x="615" y="357"/>
                                </a:cxn>
                                <a:cxn ang="0">
                                  <a:pos x="645" y="361"/>
                                </a:cxn>
                                <a:cxn ang="0">
                                  <a:pos x="693" y="372"/>
                                </a:cxn>
                                <a:cxn ang="0">
                                  <a:pos x="697" y="373"/>
                                </a:cxn>
                                <a:cxn ang="0">
                                  <a:pos x="702" y="373"/>
                                </a:cxn>
                                <a:cxn ang="0">
                                  <a:pos x="705" y="372"/>
                                </a:cxn>
                                <a:cxn ang="0">
                                  <a:pos x="808" y="361"/>
                                </a:cxn>
                                <a:cxn ang="0">
                                  <a:pos x="811" y="361"/>
                                </a:cxn>
                                <a:cxn ang="0">
                                  <a:pos x="814" y="361"/>
                                </a:cxn>
                                <a:cxn ang="0">
                                  <a:pos x="816" y="363"/>
                                </a:cxn>
                                <a:cxn ang="0">
                                  <a:pos x="817" y="364"/>
                                </a:cxn>
                                <a:cxn ang="0">
                                  <a:pos x="825" y="387"/>
                                </a:cxn>
                                <a:cxn ang="0">
                                  <a:pos x="829" y="391"/>
                                </a:cxn>
                                <a:cxn ang="0">
                                  <a:pos x="832" y="396"/>
                                </a:cxn>
                                <a:cxn ang="0">
                                  <a:pos x="837" y="399"/>
                                </a:cxn>
                                <a:cxn ang="0">
                                  <a:pos x="841" y="402"/>
                                </a:cxn>
                                <a:cxn ang="0">
                                  <a:pos x="931" y="471"/>
                                </a:cxn>
                                <a:cxn ang="0">
                                  <a:pos x="931" y="474"/>
                                </a:cxn>
                                <a:cxn ang="0">
                                  <a:pos x="930" y="475"/>
                                </a:cxn>
                              </a:cxnLst>
                              <a:rect l="0" t="0" r="r" b="b"/>
                              <a:pathLst>
                                <a:path w="931" h="484">
                                  <a:moveTo>
                                    <a:pt x="0" y="0"/>
                                  </a:moveTo>
                                  <a:lnTo>
                                    <a:pt x="57" y="45"/>
                                  </a:lnTo>
                                  <a:lnTo>
                                    <a:pt x="84" y="64"/>
                                  </a:lnTo>
                                  <a:lnTo>
                                    <a:pt x="93" y="70"/>
                                  </a:lnTo>
                                  <a:lnTo>
                                    <a:pt x="103" y="78"/>
                                  </a:lnTo>
                                  <a:lnTo>
                                    <a:pt x="114" y="82"/>
                                  </a:lnTo>
                                  <a:lnTo>
                                    <a:pt x="126" y="88"/>
                                  </a:lnTo>
                                  <a:lnTo>
                                    <a:pt x="136" y="91"/>
                                  </a:lnTo>
                                  <a:lnTo>
                                    <a:pt x="148" y="96"/>
                                  </a:lnTo>
                                  <a:lnTo>
                                    <a:pt x="160" y="99"/>
                                  </a:lnTo>
                                  <a:lnTo>
                                    <a:pt x="172" y="100"/>
                                  </a:lnTo>
                                  <a:lnTo>
                                    <a:pt x="270" y="130"/>
                                  </a:lnTo>
                                  <a:lnTo>
                                    <a:pt x="345" y="150"/>
                                  </a:lnTo>
                                  <a:lnTo>
                                    <a:pt x="349" y="151"/>
                                  </a:lnTo>
                                  <a:lnTo>
                                    <a:pt x="354" y="151"/>
                                  </a:lnTo>
                                  <a:lnTo>
                                    <a:pt x="358" y="153"/>
                                  </a:lnTo>
                                  <a:lnTo>
                                    <a:pt x="363" y="153"/>
                                  </a:lnTo>
                                  <a:lnTo>
                                    <a:pt x="369" y="153"/>
                                  </a:lnTo>
                                  <a:lnTo>
                                    <a:pt x="373" y="151"/>
                                  </a:lnTo>
                                  <a:lnTo>
                                    <a:pt x="378" y="151"/>
                                  </a:lnTo>
                                  <a:lnTo>
                                    <a:pt x="394" y="147"/>
                                  </a:lnTo>
                                  <a:lnTo>
                                    <a:pt x="412" y="144"/>
                                  </a:lnTo>
                                  <a:lnTo>
                                    <a:pt x="418" y="142"/>
                                  </a:lnTo>
                                  <a:lnTo>
                                    <a:pt x="423" y="142"/>
                                  </a:lnTo>
                                  <a:lnTo>
                                    <a:pt x="429" y="142"/>
                                  </a:lnTo>
                                  <a:lnTo>
                                    <a:pt x="433" y="142"/>
                                  </a:lnTo>
                                  <a:lnTo>
                                    <a:pt x="438" y="142"/>
                                  </a:lnTo>
                                  <a:lnTo>
                                    <a:pt x="444" y="144"/>
                                  </a:lnTo>
                                  <a:lnTo>
                                    <a:pt x="448" y="144"/>
                                  </a:lnTo>
                                  <a:lnTo>
                                    <a:pt x="493" y="156"/>
                                  </a:lnTo>
                                  <a:lnTo>
                                    <a:pt x="532" y="168"/>
                                  </a:lnTo>
                                  <a:lnTo>
                                    <a:pt x="571" y="177"/>
                                  </a:lnTo>
                                  <a:lnTo>
                                    <a:pt x="604" y="186"/>
                                  </a:lnTo>
                                  <a:lnTo>
                                    <a:pt x="606" y="186"/>
                                  </a:lnTo>
                                  <a:lnTo>
                                    <a:pt x="607" y="186"/>
                                  </a:lnTo>
                                  <a:lnTo>
                                    <a:pt x="607" y="187"/>
                                  </a:lnTo>
                                  <a:lnTo>
                                    <a:pt x="609" y="187"/>
                                  </a:lnTo>
                                  <a:lnTo>
                                    <a:pt x="609" y="189"/>
                                  </a:lnTo>
                                  <a:lnTo>
                                    <a:pt x="610" y="189"/>
                                  </a:lnTo>
                                  <a:lnTo>
                                    <a:pt x="610" y="190"/>
                                  </a:lnTo>
                                  <a:lnTo>
                                    <a:pt x="610" y="192"/>
                                  </a:lnTo>
                                  <a:lnTo>
                                    <a:pt x="610" y="193"/>
                                  </a:lnTo>
                                  <a:lnTo>
                                    <a:pt x="610" y="195"/>
                                  </a:lnTo>
                                  <a:lnTo>
                                    <a:pt x="610" y="196"/>
                                  </a:lnTo>
                                  <a:lnTo>
                                    <a:pt x="609" y="198"/>
                                  </a:lnTo>
                                  <a:lnTo>
                                    <a:pt x="607" y="211"/>
                                  </a:lnTo>
                                  <a:lnTo>
                                    <a:pt x="606" y="225"/>
                                  </a:lnTo>
                                  <a:lnTo>
                                    <a:pt x="604" y="240"/>
                                  </a:lnTo>
                                  <a:lnTo>
                                    <a:pt x="604" y="264"/>
                                  </a:lnTo>
                                  <a:lnTo>
                                    <a:pt x="604" y="288"/>
                                  </a:lnTo>
                                  <a:lnTo>
                                    <a:pt x="607" y="312"/>
                                  </a:lnTo>
                                  <a:lnTo>
                                    <a:pt x="607" y="318"/>
                                  </a:lnTo>
                                  <a:lnTo>
                                    <a:pt x="609" y="328"/>
                                  </a:lnTo>
                                  <a:lnTo>
                                    <a:pt x="610" y="340"/>
                                  </a:lnTo>
                                  <a:lnTo>
                                    <a:pt x="610" y="351"/>
                                  </a:lnTo>
                                  <a:lnTo>
                                    <a:pt x="610" y="352"/>
                                  </a:lnTo>
                                  <a:lnTo>
                                    <a:pt x="610" y="354"/>
                                  </a:lnTo>
                                  <a:lnTo>
                                    <a:pt x="612" y="354"/>
                                  </a:lnTo>
                                  <a:lnTo>
                                    <a:pt x="612" y="355"/>
                                  </a:lnTo>
                                  <a:lnTo>
                                    <a:pt x="613" y="355"/>
                                  </a:lnTo>
                                  <a:lnTo>
                                    <a:pt x="615" y="355"/>
                                  </a:lnTo>
                                  <a:lnTo>
                                    <a:pt x="615" y="357"/>
                                  </a:lnTo>
                                  <a:lnTo>
                                    <a:pt x="624" y="357"/>
                                  </a:lnTo>
                                  <a:lnTo>
                                    <a:pt x="645" y="361"/>
                                  </a:lnTo>
                                  <a:lnTo>
                                    <a:pt x="691" y="372"/>
                                  </a:lnTo>
                                  <a:lnTo>
                                    <a:pt x="693" y="372"/>
                                  </a:lnTo>
                                  <a:lnTo>
                                    <a:pt x="696" y="372"/>
                                  </a:lnTo>
                                  <a:lnTo>
                                    <a:pt x="697" y="373"/>
                                  </a:lnTo>
                                  <a:lnTo>
                                    <a:pt x="699" y="373"/>
                                  </a:lnTo>
                                  <a:lnTo>
                                    <a:pt x="702" y="373"/>
                                  </a:lnTo>
                                  <a:lnTo>
                                    <a:pt x="703" y="372"/>
                                  </a:lnTo>
                                  <a:lnTo>
                                    <a:pt x="705" y="372"/>
                                  </a:lnTo>
                                  <a:lnTo>
                                    <a:pt x="807" y="361"/>
                                  </a:lnTo>
                                  <a:lnTo>
                                    <a:pt x="808" y="361"/>
                                  </a:lnTo>
                                  <a:lnTo>
                                    <a:pt x="810" y="361"/>
                                  </a:lnTo>
                                  <a:lnTo>
                                    <a:pt x="811" y="361"/>
                                  </a:lnTo>
                                  <a:lnTo>
                                    <a:pt x="813" y="361"/>
                                  </a:lnTo>
                                  <a:lnTo>
                                    <a:pt x="814" y="361"/>
                                  </a:lnTo>
                                  <a:lnTo>
                                    <a:pt x="814" y="363"/>
                                  </a:lnTo>
                                  <a:lnTo>
                                    <a:pt x="816" y="363"/>
                                  </a:lnTo>
                                  <a:lnTo>
                                    <a:pt x="816" y="364"/>
                                  </a:lnTo>
                                  <a:lnTo>
                                    <a:pt x="817" y="364"/>
                                  </a:lnTo>
                                  <a:lnTo>
                                    <a:pt x="825" y="384"/>
                                  </a:lnTo>
                                  <a:lnTo>
                                    <a:pt x="825" y="387"/>
                                  </a:lnTo>
                                  <a:lnTo>
                                    <a:pt x="826" y="388"/>
                                  </a:lnTo>
                                  <a:lnTo>
                                    <a:pt x="829" y="391"/>
                                  </a:lnTo>
                                  <a:lnTo>
                                    <a:pt x="831" y="393"/>
                                  </a:lnTo>
                                  <a:lnTo>
                                    <a:pt x="832" y="396"/>
                                  </a:lnTo>
                                  <a:lnTo>
                                    <a:pt x="834" y="397"/>
                                  </a:lnTo>
                                  <a:lnTo>
                                    <a:pt x="837" y="399"/>
                                  </a:lnTo>
                                  <a:lnTo>
                                    <a:pt x="838" y="400"/>
                                  </a:lnTo>
                                  <a:lnTo>
                                    <a:pt x="841" y="402"/>
                                  </a:lnTo>
                                  <a:lnTo>
                                    <a:pt x="877" y="418"/>
                                  </a:lnTo>
                                  <a:lnTo>
                                    <a:pt x="931" y="471"/>
                                  </a:lnTo>
                                  <a:lnTo>
                                    <a:pt x="931" y="472"/>
                                  </a:lnTo>
                                  <a:lnTo>
                                    <a:pt x="931" y="474"/>
                                  </a:lnTo>
                                  <a:lnTo>
                                    <a:pt x="931" y="475"/>
                                  </a:lnTo>
                                  <a:lnTo>
                                    <a:pt x="930" y="475"/>
                                  </a:lnTo>
                                  <a:lnTo>
                                    <a:pt x="915" y="484"/>
                                  </a:lnTo>
                                </a:path>
                              </a:pathLst>
                            </a:custGeom>
                            <a:noFill/>
                            <a:ln w="381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eaLnBrk="1" hangingPunct="1">
                                <a:defRPr/>
                              </a:pPr>
                              <a:endParaRPr lang="zh-TW" altLang="en-US">
                                <a:latin typeface="Arial" charset="0"/>
                                <a:ea typeface="新細明體" charset="-120"/>
                              </a:endParaRPr>
                            </a:p>
                          </p:txBody>
                        </p:sp>
                        <p:sp>
                          <p:nvSpPr>
                            <p:cNvPr id="151" name="Freeform 26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3722688" y="3435351"/>
                              <a:ext cx="39687" cy="65088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0" y="0"/>
                                </a:cxn>
                                <a:cxn ang="0">
                                  <a:pos x="8" y="5"/>
                                </a:cxn>
                                <a:cxn ang="0">
                                  <a:pos x="17" y="11"/>
                                </a:cxn>
                                <a:cxn ang="0">
                                  <a:pos x="18" y="12"/>
                                </a:cxn>
                                <a:cxn ang="0">
                                  <a:pos x="27" y="33"/>
                                </a:cxn>
                                <a:cxn ang="0">
                                  <a:pos x="33" y="47"/>
                                </a:cxn>
                                <a:cxn ang="0">
                                  <a:pos x="45" y="74"/>
                                </a:cxn>
                                <a:cxn ang="0">
                                  <a:pos x="59" y="96"/>
                                </a:cxn>
                                <a:cxn ang="0">
                                  <a:pos x="69" y="113"/>
                                </a:cxn>
                                <a:cxn ang="0">
                                  <a:pos x="71" y="116"/>
                                </a:cxn>
                                <a:cxn ang="0">
                                  <a:pos x="75" y="122"/>
                                </a:cxn>
                              </a:cxnLst>
                              <a:rect l="0" t="0" r="r" b="b"/>
                              <a:pathLst>
                                <a:path w="75" h="122">
                                  <a:moveTo>
                                    <a:pt x="0" y="0"/>
                                  </a:moveTo>
                                  <a:lnTo>
                                    <a:pt x="8" y="5"/>
                                  </a:lnTo>
                                  <a:lnTo>
                                    <a:pt x="17" y="11"/>
                                  </a:lnTo>
                                  <a:lnTo>
                                    <a:pt x="18" y="12"/>
                                  </a:lnTo>
                                  <a:lnTo>
                                    <a:pt x="27" y="33"/>
                                  </a:lnTo>
                                  <a:lnTo>
                                    <a:pt x="33" y="47"/>
                                  </a:lnTo>
                                  <a:lnTo>
                                    <a:pt x="45" y="74"/>
                                  </a:lnTo>
                                  <a:lnTo>
                                    <a:pt x="59" y="96"/>
                                  </a:lnTo>
                                  <a:lnTo>
                                    <a:pt x="69" y="113"/>
                                  </a:lnTo>
                                  <a:lnTo>
                                    <a:pt x="71" y="116"/>
                                  </a:lnTo>
                                  <a:lnTo>
                                    <a:pt x="75" y="122"/>
                                  </a:lnTo>
                                </a:path>
                              </a:pathLst>
                            </a:custGeom>
                            <a:noFill/>
                            <a:ln w="381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eaLnBrk="1" hangingPunct="1">
                                <a:defRPr/>
                              </a:pPr>
                              <a:endParaRPr lang="zh-TW" altLang="en-US">
                                <a:latin typeface="Arial" charset="0"/>
                                <a:ea typeface="新細明體" charset="-12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29" name="群組 34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944938" y="3316288"/>
                            <a:ext cx="125413" cy="804862"/>
                            <a:chOff x="3944938" y="3316288"/>
                            <a:chExt cx="125413" cy="804862"/>
                          </a:xfrm>
                        </p:grpSpPr>
                        <p:sp>
                          <p:nvSpPr>
                            <p:cNvPr id="148" name="Freeform 28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3987800" y="3905250"/>
                              <a:ext cx="17463" cy="215900"/>
                            </a:xfrm>
                            <a:custGeom>
                              <a:avLst/>
                              <a:gdLst>
                                <a:gd name="T0" fmla="*/ 2147483646 w 32"/>
                                <a:gd name="T1" fmla="*/ 0 h 408"/>
                                <a:gd name="T2" fmla="*/ 2147483646 w 32"/>
                                <a:gd name="T3" fmla="*/ 2147483646 h 408"/>
                                <a:gd name="T4" fmla="*/ 2147483646 w 32"/>
                                <a:gd name="T5" fmla="*/ 2147483646 h 408"/>
                                <a:gd name="T6" fmla="*/ 2147483646 w 32"/>
                                <a:gd name="T7" fmla="*/ 2147483646 h 408"/>
                                <a:gd name="T8" fmla="*/ 2147483646 w 32"/>
                                <a:gd name="T9" fmla="*/ 2147483646 h 408"/>
                                <a:gd name="T10" fmla="*/ 0 w 32"/>
                                <a:gd name="T11" fmla="*/ 2147483646 h 408"/>
                                <a:gd name="T12" fmla="*/ 0 w 32"/>
                                <a:gd name="T13" fmla="*/ 2147483646 h 408"/>
                                <a:gd name="T14" fmla="*/ 0 w 32"/>
                                <a:gd name="T15" fmla="*/ 2147483646 h 408"/>
                                <a:gd name="T16" fmla="*/ 0 w 32"/>
                                <a:gd name="T17" fmla="*/ 2147483646 h 408"/>
                                <a:gd name="T18" fmla="*/ 0 60000 65536"/>
                                <a:gd name="T19" fmla="*/ 0 60000 65536"/>
                                <a:gd name="T20" fmla="*/ 0 60000 65536"/>
                                <a:gd name="T21" fmla="*/ 0 60000 65536"/>
                                <a:gd name="T22" fmla="*/ 0 60000 65536"/>
                                <a:gd name="T23" fmla="*/ 0 60000 65536"/>
                                <a:gd name="T24" fmla="*/ 0 60000 65536"/>
                                <a:gd name="T25" fmla="*/ 0 60000 65536"/>
                                <a:gd name="T26" fmla="*/ 0 60000 65536"/>
                                <a:gd name="T27" fmla="*/ 0 w 32"/>
                                <a:gd name="T28" fmla="*/ 0 h 408"/>
                                <a:gd name="T29" fmla="*/ 32 w 32"/>
                                <a:gd name="T30" fmla="*/ 408 h 408"/>
                              </a:gdLst>
                              <a:ahLst/>
                              <a:cxnLst>
                                <a:cxn ang="T18">
                                  <a:pos x="T0" y="T1"/>
                                </a:cxn>
                                <a:cxn ang="T19">
                                  <a:pos x="T2" y="T3"/>
                                </a:cxn>
                                <a:cxn ang="T20">
                                  <a:pos x="T4" y="T5"/>
                                </a:cxn>
                                <a:cxn ang="T21">
                                  <a:pos x="T6" y="T7"/>
                                </a:cxn>
                                <a:cxn ang="T22">
                                  <a:pos x="T8" y="T9"/>
                                </a:cxn>
                                <a:cxn ang="T23">
                                  <a:pos x="T10" y="T11"/>
                                </a:cxn>
                                <a:cxn ang="T24">
                                  <a:pos x="T12" y="T13"/>
                                </a:cxn>
                                <a:cxn ang="T25">
                                  <a:pos x="T14" y="T15"/>
                                </a:cxn>
                                <a:cxn ang="T26">
                                  <a:pos x="T16" y="T17"/>
                                </a:cxn>
                              </a:cxnLst>
                              <a:rect l="T27" t="T28" r="T29" b="T30"/>
                              <a:pathLst>
                                <a:path w="32" h="408">
                                  <a:moveTo>
                                    <a:pt x="32" y="0"/>
                                  </a:moveTo>
                                  <a:lnTo>
                                    <a:pt x="30" y="9"/>
                                  </a:lnTo>
                                  <a:lnTo>
                                    <a:pt x="21" y="133"/>
                                  </a:lnTo>
                                  <a:lnTo>
                                    <a:pt x="12" y="259"/>
                                  </a:lnTo>
                                  <a:lnTo>
                                    <a:pt x="6" y="348"/>
                                  </a:lnTo>
                                  <a:lnTo>
                                    <a:pt x="0" y="403"/>
                                  </a:lnTo>
                                  <a:lnTo>
                                    <a:pt x="0" y="405"/>
                                  </a:lnTo>
                                  <a:lnTo>
                                    <a:pt x="0" y="406"/>
                                  </a:lnTo>
                                  <a:lnTo>
                                    <a:pt x="0" y="408"/>
                                  </a:lnTo>
                                </a:path>
                              </a:pathLst>
                            </a:custGeom>
                            <a:noFill/>
                            <a:ln w="38100">
                              <a:solidFill>
                                <a:srgbClr val="3030FF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zh-TW" altLang="en-US"/>
                            </a:p>
                          </p:txBody>
                        </p:sp>
                        <p:sp>
                          <p:nvSpPr>
                            <p:cNvPr id="149" name="Freeform 2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3944938" y="3316288"/>
                              <a:ext cx="125413" cy="588963"/>
                            </a:xfrm>
                            <a:custGeom>
                              <a:avLst/>
                              <a:gdLst>
                                <a:gd name="T0" fmla="*/ 2147483646 w 237"/>
                                <a:gd name="T1" fmla="*/ 2147483646 h 1113"/>
                                <a:gd name="T2" fmla="*/ 2147483646 w 237"/>
                                <a:gd name="T3" fmla="*/ 2147483646 h 1113"/>
                                <a:gd name="T4" fmla="*/ 2147483646 w 237"/>
                                <a:gd name="T5" fmla="*/ 2147483646 h 1113"/>
                                <a:gd name="T6" fmla="*/ 2147483646 w 237"/>
                                <a:gd name="T7" fmla="*/ 2147483646 h 1113"/>
                                <a:gd name="T8" fmla="*/ 2147483646 w 237"/>
                                <a:gd name="T9" fmla="*/ 2147483646 h 1113"/>
                                <a:gd name="T10" fmla="*/ 2147483646 w 237"/>
                                <a:gd name="T11" fmla="*/ 2147483646 h 1113"/>
                                <a:gd name="T12" fmla="*/ 2147483646 w 237"/>
                                <a:gd name="T13" fmla="*/ 2147483646 h 1113"/>
                                <a:gd name="T14" fmla="*/ 2147483646 w 237"/>
                                <a:gd name="T15" fmla="*/ 2147483646 h 1113"/>
                                <a:gd name="T16" fmla="*/ 2147483646 w 237"/>
                                <a:gd name="T17" fmla="*/ 2147483646 h 1113"/>
                                <a:gd name="T18" fmla="*/ 2147483646 w 237"/>
                                <a:gd name="T19" fmla="*/ 2147483646 h 1113"/>
                                <a:gd name="T20" fmla="*/ 2147483646 w 237"/>
                                <a:gd name="T21" fmla="*/ 2147483646 h 1113"/>
                                <a:gd name="T22" fmla="*/ 2147483646 w 237"/>
                                <a:gd name="T23" fmla="*/ 2147483646 h 1113"/>
                                <a:gd name="T24" fmla="*/ 2147483646 w 237"/>
                                <a:gd name="T25" fmla="*/ 2147483646 h 1113"/>
                                <a:gd name="T26" fmla="*/ 2147483646 w 237"/>
                                <a:gd name="T27" fmla="*/ 2147483646 h 1113"/>
                                <a:gd name="T28" fmla="*/ 2147483646 w 237"/>
                                <a:gd name="T29" fmla="*/ 2147483646 h 1113"/>
                                <a:gd name="T30" fmla="*/ 2147483646 w 237"/>
                                <a:gd name="T31" fmla="*/ 2147483646 h 1113"/>
                                <a:gd name="T32" fmla="*/ 2147483646 w 237"/>
                                <a:gd name="T33" fmla="*/ 2147483646 h 1113"/>
                                <a:gd name="T34" fmla="*/ 2147483646 w 237"/>
                                <a:gd name="T35" fmla="*/ 2147483646 h 1113"/>
                                <a:gd name="T36" fmla="*/ 2147483646 w 237"/>
                                <a:gd name="T37" fmla="*/ 2147483646 h 1113"/>
                                <a:gd name="T38" fmla="*/ 2147483646 w 237"/>
                                <a:gd name="T39" fmla="*/ 2147483646 h 1113"/>
                                <a:gd name="T40" fmla="*/ 2147483646 w 237"/>
                                <a:gd name="T41" fmla="*/ 2147483646 h 1113"/>
                                <a:gd name="T42" fmla="*/ 2147483646 w 237"/>
                                <a:gd name="T43" fmla="*/ 2147483646 h 1113"/>
                                <a:gd name="T44" fmla="*/ 2147483646 w 237"/>
                                <a:gd name="T45" fmla="*/ 2147483646 h 1113"/>
                                <a:gd name="T46" fmla="*/ 2147483646 w 237"/>
                                <a:gd name="T47" fmla="*/ 2147483646 h 1113"/>
                                <a:gd name="T48" fmla="*/ 2147483646 w 237"/>
                                <a:gd name="T49" fmla="*/ 2147483646 h 1113"/>
                                <a:gd name="T50" fmla="*/ 2147483646 w 237"/>
                                <a:gd name="T51" fmla="*/ 2147483646 h 1113"/>
                                <a:gd name="T52" fmla="*/ 2147483646 w 237"/>
                                <a:gd name="T53" fmla="*/ 2147483646 h 1113"/>
                                <a:gd name="T54" fmla="*/ 2147483646 w 237"/>
                                <a:gd name="T55" fmla="*/ 2147483646 h 1113"/>
                                <a:gd name="T56" fmla="*/ 2147483646 w 237"/>
                                <a:gd name="T57" fmla="*/ 2147483646 h 1113"/>
                                <a:gd name="T58" fmla="*/ 2147483646 w 237"/>
                                <a:gd name="T59" fmla="*/ 2147483646 h 1113"/>
                                <a:gd name="T60" fmla="*/ 2147483646 w 237"/>
                                <a:gd name="T61" fmla="*/ 2147483646 h 1113"/>
                                <a:gd name="T62" fmla="*/ 2147483646 w 237"/>
                                <a:gd name="T63" fmla="*/ 2147483646 h 1113"/>
                                <a:gd name="T64" fmla="*/ 2147483646 w 237"/>
                                <a:gd name="T65" fmla="*/ 2147483646 h 1113"/>
                                <a:gd name="T66" fmla="*/ 2147483646 w 237"/>
                                <a:gd name="T67" fmla="*/ 2147483646 h 1113"/>
                                <a:gd name="T68" fmla="*/ 2147483646 w 237"/>
                                <a:gd name="T69" fmla="*/ 2147483646 h 1113"/>
                                <a:gd name="T70" fmla="*/ 2147483646 w 237"/>
                                <a:gd name="T71" fmla="*/ 2147483646 h 1113"/>
                                <a:gd name="T72" fmla="*/ 2147483646 w 237"/>
                                <a:gd name="T73" fmla="*/ 2147483646 h 1113"/>
                                <a:gd name="T74" fmla="*/ 2147483646 w 237"/>
                                <a:gd name="T75" fmla="*/ 2147483646 h 1113"/>
                                <a:gd name="T76" fmla="*/ 2147483646 w 237"/>
                                <a:gd name="T77" fmla="*/ 2147483646 h 1113"/>
                                <a:gd name="T78" fmla="*/ 2147483646 w 237"/>
                                <a:gd name="T79" fmla="*/ 2147483646 h 1113"/>
                                <a:gd name="T80" fmla="*/ 2147483646 w 237"/>
                                <a:gd name="T81" fmla="*/ 2147483646 h 1113"/>
                                <a:gd name="T82" fmla="*/ 2147483646 w 237"/>
                                <a:gd name="T83" fmla="*/ 2147483646 h 1113"/>
                                <a:gd name="T84" fmla="*/ 2147483646 w 237"/>
                                <a:gd name="T85" fmla="*/ 0 h 1113"/>
                                <a:gd name="T86" fmla="*/ 2147483646 w 237"/>
                                <a:gd name="T87" fmla="*/ 0 h 1113"/>
                                <a:gd name="T88" fmla="*/ 2147483646 w 237"/>
                                <a:gd name="T89" fmla="*/ 0 h 1113"/>
                                <a:gd name="T90" fmla="*/ 2147483646 w 237"/>
                                <a:gd name="T91" fmla="*/ 2147483646 h 1113"/>
                                <a:gd name="T92" fmla="*/ 2147483646 w 237"/>
                                <a:gd name="T93" fmla="*/ 2147483646 h 1113"/>
                                <a:gd name="T94" fmla="*/ 2147483646 w 237"/>
                                <a:gd name="T95" fmla="*/ 2147483646 h 1113"/>
                                <a:gd name="T96" fmla="*/ 2147483646 w 237"/>
                                <a:gd name="T97" fmla="*/ 2147483646 h 1113"/>
                                <a:gd name="T98" fmla="*/ 2147483646 w 237"/>
                                <a:gd name="T99" fmla="*/ 2147483646 h 1113"/>
                                <a:gd name="T100" fmla="*/ 2147483646 w 237"/>
                                <a:gd name="T101" fmla="*/ 2147483646 h 1113"/>
                                <a:gd name="T102" fmla="*/ 2147483646 w 237"/>
                                <a:gd name="T103" fmla="*/ 2147483646 h 1113"/>
                                <a:gd name="T104" fmla="*/ 2147483646 w 237"/>
                                <a:gd name="T105" fmla="*/ 2147483646 h 1113"/>
                                <a:gd name="T106" fmla="*/ 0 w 237"/>
                                <a:gd name="T107" fmla="*/ 2147483646 h 1113"/>
                                <a:gd name="T108" fmla="*/ 0 60000 65536"/>
                                <a:gd name="T109" fmla="*/ 0 60000 65536"/>
                                <a:gd name="T110" fmla="*/ 0 60000 65536"/>
                                <a:gd name="T111" fmla="*/ 0 60000 65536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60000 65536"/>
                                <a:gd name="T160" fmla="*/ 0 60000 65536"/>
                                <a:gd name="T161" fmla="*/ 0 60000 65536"/>
                                <a:gd name="T162" fmla="*/ 0 w 237"/>
                                <a:gd name="T163" fmla="*/ 0 h 1113"/>
                                <a:gd name="T164" fmla="*/ 237 w 237"/>
                                <a:gd name="T165" fmla="*/ 1113 h 1113"/>
                              </a:gdLst>
                              <a:ahLst/>
                              <a:cxnLst>
                                <a:cxn ang="T108">
                                  <a:pos x="T0" y="T1"/>
                                </a:cxn>
                                <a:cxn ang="T109">
                                  <a:pos x="T2" y="T3"/>
                                </a:cxn>
                                <a:cxn ang="T110">
                                  <a:pos x="T4" y="T5"/>
                                </a:cxn>
                                <a:cxn ang="T111">
                                  <a:pos x="T6" y="T7"/>
                                </a:cxn>
                                <a:cxn ang="T112">
                                  <a:pos x="T8" y="T9"/>
                                </a:cxn>
                                <a:cxn ang="T113">
                                  <a:pos x="T10" y="T11"/>
                                </a:cxn>
                                <a:cxn ang="T114">
                                  <a:pos x="T12" y="T13"/>
                                </a:cxn>
                                <a:cxn ang="T115">
                                  <a:pos x="T14" y="T15"/>
                                </a:cxn>
                                <a:cxn ang="T116">
                                  <a:pos x="T16" y="T17"/>
                                </a:cxn>
                                <a:cxn ang="T117">
                                  <a:pos x="T18" y="T19"/>
                                </a:cxn>
                                <a:cxn ang="T118">
                                  <a:pos x="T20" y="T21"/>
                                </a:cxn>
                                <a:cxn ang="T119">
                                  <a:pos x="T22" y="T23"/>
                                </a:cxn>
                                <a:cxn ang="T120">
                                  <a:pos x="T24" y="T25"/>
                                </a:cxn>
                                <a:cxn ang="T121">
                                  <a:pos x="T26" y="T27"/>
                                </a:cxn>
                                <a:cxn ang="T122">
                                  <a:pos x="T28" y="T29"/>
                                </a:cxn>
                                <a:cxn ang="T123">
                                  <a:pos x="T30" y="T31"/>
                                </a:cxn>
                                <a:cxn ang="T124">
                                  <a:pos x="T32" y="T33"/>
                                </a:cxn>
                                <a:cxn ang="T125">
                                  <a:pos x="T34" y="T35"/>
                                </a:cxn>
                                <a:cxn ang="T126">
                                  <a:pos x="T36" y="T37"/>
                                </a:cxn>
                                <a:cxn ang="T127">
                                  <a:pos x="T38" y="T39"/>
                                </a:cxn>
                                <a:cxn ang="T128">
                                  <a:pos x="T40" y="T41"/>
                                </a:cxn>
                                <a:cxn ang="T129">
                                  <a:pos x="T42" y="T43"/>
                                </a:cxn>
                                <a:cxn ang="T130">
                                  <a:pos x="T44" y="T45"/>
                                </a:cxn>
                                <a:cxn ang="T131">
                                  <a:pos x="T46" y="T47"/>
                                </a:cxn>
                                <a:cxn ang="T132">
                                  <a:pos x="T48" y="T49"/>
                                </a:cxn>
                                <a:cxn ang="T133">
                                  <a:pos x="T50" y="T51"/>
                                </a:cxn>
                                <a:cxn ang="T134">
                                  <a:pos x="T52" y="T53"/>
                                </a:cxn>
                                <a:cxn ang="T135">
                                  <a:pos x="T54" y="T55"/>
                                </a:cxn>
                                <a:cxn ang="T136">
                                  <a:pos x="T56" y="T57"/>
                                </a:cxn>
                                <a:cxn ang="T137">
                                  <a:pos x="T58" y="T59"/>
                                </a:cxn>
                                <a:cxn ang="T138">
                                  <a:pos x="T60" y="T61"/>
                                </a:cxn>
                                <a:cxn ang="T139">
                                  <a:pos x="T62" y="T63"/>
                                </a:cxn>
                                <a:cxn ang="T140">
                                  <a:pos x="T64" y="T65"/>
                                </a:cxn>
                                <a:cxn ang="T141">
                                  <a:pos x="T66" y="T67"/>
                                </a:cxn>
                                <a:cxn ang="T142">
                                  <a:pos x="T68" y="T69"/>
                                </a:cxn>
                                <a:cxn ang="T143">
                                  <a:pos x="T70" y="T71"/>
                                </a:cxn>
                                <a:cxn ang="T144">
                                  <a:pos x="T72" y="T73"/>
                                </a:cxn>
                                <a:cxn ang="T145">
                                  <a:pos x="T74" y="T75"/>
                                </a:cxn>
                                <a:cxn ang="T146">
                                  <a:pos x="T76" y="T77"/>
                                </a:cxn>
                                <a:cxn ang="T147">
                                  <a:pos x="T78" y="T79"/>
                                </a:cxn>
                                <a:cxn ang="T148">
                                  <a:pos x="T80" y="T81"/>
                                </a:cxn>
                                <a:cxn ang="T149">
                                  <a:pos x="T82" y="T83"/>
                                </a:cxn>
                                <a:cxn ang="T150">
                                  <a:pos x="T84" y="T85"/>
                                </a:cxn>
                                <a:cxn ang="T151">
                                  <a:pos x="T86" y="T87"/>
                                </a:cxn>
                                <a:cxn ang="T152">
                                  <a:pos x="T88" y="T89"/>
                                </a:cxn>
                                <a:cxn ang="T153">
                                  <a:pos x="T90" y="T91"/>
                                </a:cxn>
                                <a:cxn ang="T154">
                                  <a:pos x="T92" y="T93"/>
                                </a:cxn>
                                <a:cxn ang="T155">
                                  <a:pos x="T94" y="T95"/>
                                </a:cxn>
                                <a:cxn ang="T156">
                                  <a:pos x="T96" y="T97"/>
                                </a:cxn>
                                <a:cxn ang="T157">
                                  <a:pos x="T98" y="T99"/>
                                </a:cxn>
                                <a:cxn ang="T158">
                                  <a:pos x="T100" y="T101"/>
                                </a:cxn>
                                <a:cxn ang="T159">
                                  <a:pos x="T102" y="T103"/>
                                </a:cxn>
                                <a:cxn ang="T160">
                                  <a:pos x="T104" y="T105"/>
                                </a:cxn>
                                <a:cxn ang="T161">
                                  <a:pos x="T106" y="T107"/>
                                </a:cxn>
                              </a:cxnLst>
                              <a:rect l="T162" t="T163" r="T164" b="T165"/>
                              <a:pathLst>
                                <a:path w="237" h="1113">
                                  <a:moveTo>
                                    <a:pt x="114" y="1113"/>
                                  </a:moveTo>
                                  <a:lnTo>
                                    <a:pt x="115" y="1099"/>
                                  </a:lnTo>
                                  <a:lnTo>
                                    <a:pt x="123" y="1024"/>
                                  </a:lnTo>
                                  <a:lnTo>
                                    <a:pt x="136" y="850"/>
                                  </a:lnTo>
                                  <a:lnTo>
                                    <a:pt x="139" y="811"/>
                                  </a:lnTo>
                                  <a:lnTo>
                                    <a:pt x="141" y="778"/>
                                  </a:lnTo>
                                  <a:lnTo>
                                    <a:pt x="144" y="744"/>
                                  </a:lnTo>
                                  <a:lnTo>
                                    <a:pt x="147" y="706"/>
                                  </a:lnTo>
                                  <a:lnTo>
                                    <a:pt x="148" y="684"/>
                                  </a:lnTo>
                                  <a:lnTo>
                                    <a:pt x="150" y="660"/>
                                  </a:lnTo>
                                  <a:lnTo>
                                    <a:pt x="153" y="643"/>
                                  </a:lnTo>
                                  <a:lnTo>
                                    <a:pt x="153" y="637"/>
                                  </a:lnTo>
                                  <a:lnTo>
                                    <a:pt x="156" y="622"/>
                                  </a:lnTo>
                                  <a:lnTo>
                                    <a:pt x="163" y="580"/>
                                  </a:lnTo>
                                  <a:lnTo>
                                    <a:pt x="169" y="541"/>
                                  </a:lnTo>
                                  <a:lnTo>
                                    <a:pt x="175" y="514"/>
                                  </a:lnTo>
                                  <a:lnTo>
                                    <a:pt x="184" y="463"/>
                                  </a:lnTo>
                                  <a:lnTo>
                                    <a:pt x="190" y="430"/>
                                  </a:lnTo>
                                  <a:lnTo>
                                    <a:pt x="198" y="385"/>
                                  </a:lnTo>
                                  <a:lnTo>
                                    <a:pt x="213" y="297"/>
                                  </a:lnTo>
                                  <a:lnTo>
                                    <a:pt x="223" y="241"/>
                                  </a:lnTo>
                                  <a:lnTo>
                                    <a:pt x="234" y="178"/>
                                  </a:lnTo>
                                  <a:lnTo>
                                    <a:pt x="237" y="157"/>
                                  </a:lnTo>
                                  <a:lnTo>
                                    <a:pt x="237" y="156"/>
                                  </a:lnTo>
                                  <a:lnTo>
                                    <a:pt x="235" y="156"/>
                                  </a:lnTo>
                                  <a:lnTo>
                                    <a:pt x="232" y="154"/>
                                  </a:lnTo>
                                  <a:lnTo>
                                    <a:pt x="223" y="153"/>
                                  </a:lnTo>
                                  <a:lnTo>
                                    <a:pt x="199" y="148"/>
                                  </a:lnTo>
                                  <a:lnTo>
                                    <a:pt x="198" y="148"/>
                                  </a:lnTo>
                                  <a:lnTo>
                                    <a:pt x="169" y="124"/>
                                  </a:lnTo>
                                  <a:lnTo>
                                    <a:pt x="153" y="109"/>
                                  </a:lnTo>
                                  <a:lnTo>
                                    <a:pt x="142" y="99"/>
                                  </a:lnTo>
                                  <a:lnTo>
                                    <a:pt x="130" y="88"/>
                                  </a:lnTo>
                                  <a:lnTo>
                                    <a:pt x="127" y="85"/>
                                  </a:lnTo>
                                  <a:lnTo>
                                    <a:pt x="124" y="82"/>
                                  </a:lnTo>
                                  <a:lnTo>
                                    <a:pt x="114" y="72"/>
                                  </a:lnTo>
                                  <a:lnTo>
                                    <a:pt x="102" y="60"/>
                                  </a:lnTo>
                                  <a:lnTo>
                                    <a:pt x="90" y="49"/>
                                  </a:lnTo>
                                  <a:lnTo>
                                    <a:pt x="81" y="40"/>
                                  </a:lnTo>
                                  <a:lnTo>
                                    <a:pt x="73" y="34"/>
                                  </a:lnTo>
                                  <a:lnTo>
                                    <a:pt x="54" y="15"/>
                                  </a:lnTo>
                                  <a:lnTo>
                                    <a:pt x="49" y="12"/>
                                  </a:lnTo>
                                  <a:lnTo>
                                    <a:pt x="37" y="0"/>
                                  </a:lnTo>
                                  <a:lnTo>
                                    <a:pt x="36" y="0"/>
                                  </a:lnTo>
                                  <a:lnTo>
                                    <a:pt x="34" y="0"/>
                                  </a:lnTo>
                                  <a:lnTo>
                                    <a:pt x="33" y="1"/>
                                  </a:lnTo>
                                  <a:lnTo>
                                    <a:pt x="30" y="6"/>
                                  </a:lnTo>
                                  <a:lnTo>
                                    <a:pt x="27" y="10"/>
                                  </a:lnTo>
                                  <a:lnTo>
                                    <a:pt x="25" y="10"/>
                                  </a:lnTo>
                                  <a:lnTo>
                                    <a:pt x="22" y="15"/>
                                  </a:lnTo>
                                  <a:lnTo>
                                    <a:pt x="16" y="21"/>
                                  </a:lnTo>
                                  <a:lnTo>
                                    <a:pt x="7" y="33"/>
                                  </a:lnTo>
                                  <a:lnTo>
                                    <a:pt x="1" y="39"/>
                                  </a:lnTo>
                                  <a:lnTo>
                                    <a:pt x="0" y="40"/>
                                  </a:lnTo>
                                </a:path>
                              </a:pathLst>
                            </a:custGeom>
                            <a:noFill/>
                            <a:ln w="38100">
                              <a:solidFill>
                                <a:srgbClr val="3030FF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zh-TW" altLang="en-US"/>
                            </a:p>
                          </p:txBody>
                        </p:sp>
                      </p:grpSp>
                      <p:sp>
                        <p:nvSpPr>
                          <p:cNvPr id="130" name="Freeform 3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122738" y="3862388"/>
                            <a:ext cx="358775" cy="649288"/>
                          </a:xfrm>
                          <a:custGeom>
                            <a:avLst/>
                            <a:gdLst>
                              <a:gd name="T0" fmla="*/ 2147483646 w 678"/>
                              <a:gd name="T1" fmla="*/ 2147483646 h 1227"/>
                              <a:gd name="T2" fmla="*/ 2147483646 w 678"/>
                              <a:gd name="T3" fmla="*/ 2147483646 h 1227"/>
                              <a:gd name="T4" fmla="*/ 2147483646 w 678"/>
                              <a:gd name="T5" fmla="*/ 2147483646 h 1227"/>
                              <a:gd name="T6" fmla="*/ 2147483646 w 678"/>
                              <a:gd name="T7" fmla="*/ 2147483646 h 1227"/>
                              <a:gd name="T8" fmla="*/ 2147483646 w 678"/>
                              <a:gd name="T9" fmla="*/ 2147483646 h 1227"/>
                              <a:gd name="T10" fmla="*/ 2147483646 w 678"/>
                              <a:gd name="T11" fmla="*/ 2147483646 h 1227"/>
                              <a:gd name="T12" fmla="*/ 2147483646 w 678"/>
                              <a:gd name="T13" fmla="*/ 2147483646 h 1227"/>
                              <a:gd name="T14" fmla="*/ 2147483646 w 678"/>
                              <a:gd name="T15" fmla="*/ 2147483646 h 1227"/>
                              <a:gd name="T16" fmla="*/ 2147483646 w 678"/>
                              <a:gd name="T17" fmla="*/ 2147483646 h 1227"/>
                              <a:gd name="T18" fmla="*/ 2147483646 w 678"/>
                              <a:gd name="T19" fmla="*/ 2147483646 h 1227"/>
                              <a:gd name="T20" fmla="*/ 2147483646 w 678"/>
                              <a:gd name="T21" fmla="*/ 2147483646 h 1227"/>
                              <a:gd name="T22" fmla="*/ 2147483646 w 678"/>
                              <a:gd name="T23" fmla="*/ 2147483646 h 1227"/>
                              <a:gd name="T24" fmla="*/ 2147483646 w 678"/>
                              <a:gd name="T25" fmla="*/ 2147483646 h 1227"/>
                              <a:gd name="T26" fmla="*/ 2147483646 w 678"/>
                              <a:gd name="T27" fmla="*/ 2147483646 h 1227"/>
                              <a:gd name="T28" fmla="*/ 2147483646 w 678"/>
                              <a:gd name="T29" fmla="*/ 2147483646 h 1227"/>
                              <a:gd name="T30" fmla="*/ 2147483646 w 678"/>
                              <a:gd name="T31" fmla="*/ 2147483646 h 1227"/>
                              <a:gd name="T32" fmla="*/ 2147483646 w 678"/>
                              <a:gd name="T33" fmla="*/ 2147483646 h 1227"/>
                              <a:gd name="T34" fmla="*/ 2147483646 w 678"/>
                              <a:gd name="T35" fmla="*/ 2147483646 h 1227"/>
                              <a:gd name="T36" fmla="*/ 2147483646 w 678"/>
                              <a:gd name="T37" fmla="*/ 2147483646 h 1227"/>
                              <a:gd name="T38" fmla="*/ 2147483646 w 678"/>
                              <a:gd name="T39" fmla="*/ 2147483646 h 1227"/>
                              <a:gd name="T40" fmla="*/ 2147483646 w 678"/>
                              <a:gd name="T41" fmla="*/ 2147483646 h 1227"/>
                              <a:gd name="T42" fmla="*/ 2147483646 w 678"/>
                              <a:gd name="T43" fmla="*/ 2147483646 h 1227"/>
                              <a:gd name="T44" fmla="*/ 2147483646 w 678"/>
                              <a:gd name="T45" fmla="*/ 2147483646 h 1227"/>
                              <a:gd name="T46" fmla="*/ 2147483646 w 678"/>
                              <a:gd name="T47" fmla="*/ 2147483646 h 1227"/>
                              <a:gd name="T48" fmla="*/ 2147483646 w 678"/>
                              <a:gd name="T49" fmla="*/ 2147483646 h 1227"/>
                              <a:gd name="T50" fmla="*/ 2147483646 w 678"/>
                              <a:gd name="T51" fmla="*/ 2147483646 h 1227"/>
                              <a:gd name="T52" fmla="*/ 2147483646 w 678"/>
                              <a:gd name="T53" fmla="*/ 2147483646 h 1227"/>
                              <a:gd name="T54" fmla="*/ 2147483646 w 678"/>
                              <a:gd name="T55" fmla="*/ 2147483646 h 1227"/>
                              <a:gd name="T56" fmla="*/ 0 w 678"/>
                              <a:gd name="T57" fmla="*/ 2147483646 h 1227"/>
                              <a:gd name="T58" fmla="*/ 0 w 678"/>
                              <a:gd name="T59" fmla="*/ 2147483646 h 1227"/>
                              <a:gd name="T60" fmla="*/ 2147483646 w 678"/>
                              <a:gd name="T61" fmla="*/ 2147483646 h 1227"/>
                              <a:gd name="T62" fmla="*/ 2147483646 w 678"/>
                              <a:gd name="T63" fmla="*/ 2147483646 h 1227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60000 65536"/>
                              <a:gd name="T88" fmla="*/ 0 60000 65536"/>
                              <a:gd name="T89" fmla="*/ 0 60000 65536"/>
                              <a:gd name="T90" fmla="*/ 0 60000 65536"/>
                              <a:gd name="T91" fmla="*/ 0 60000 65536"/>
                              <a:gd name="T92" fmla="*/ 0 60000 65536"/>
                              <a:gd name="T93" fmla="*/ 0 60000 65536"/>
                              <a:gd name="T94" fmla="*/ 0 60000 65536"/>
                              <a:gd name="T95" fmla="*/ 0 60000 65536"/>
                              <a:gd name="T96" fmla="*/ 0 w 678"/>
                              <a:gd name="T97" fmla="*/ 0 h 1227"/>
                              <a:gd name="T98" fmla="*/ 678 w 678"/>
                              <a:gd name="T99" fmla="*/ 1227 h 1227"/>
                            </a:gdLst>
                            <a:ahLst/>
                            <a:cxnLst>
                              <a:cxn ang="T64">
                                <a:pos x="T0" y="T1"/>
                              </a:cxn>
                              <a:cxn ang="T65">
                                <a:pos x="T2" y="T3"/>
                              </a:cxn>
                              <a:cxn ang="T66">
                                <a:pos x="T4" y="T5"/>
                              </a:cxn>
                              <a:cxn ang="T67">
                                <a:pos x="T6" y="T7"/>
                              </a:cxn>
                              <a:cxn ang="T68">
                                <a:pos x="T8" y="T9"/>
                              </a:cxn>
                              <a:cxn ang="T69">
                                <a:pos x="T10" y="T11"/>
                              </a:cxn>
                              <a:cxn ang="T70">
                                <a:pos x="T12" y="T13"/>
                              </a:cxn>
                              <a:cxn ang="T71">
                                <a:pos x="T14" y="T15"/>
                              </a:cxn>
                              <a:cxn ang="T72">
                                <a:pos x="T16" y="T17"/>
                              </a:cxn>
                              <a:cxn ang="T73">
                                <a:pos x="T18" y="T19"/>
                              </a:cxn>
                              <a:cxn ang="T74">
                                <a:pos x="T20" y="T21"/>
                              </a:cxn>
                              <a:cxn ang="T75">
                                <a:pos x="T22" y="T23"/>
                              </a:cxn>
                              <a:cxn ang="T76">
                                <a:pos x="T24" y="T25"/>
                              </a:cxn>
                              <a:cxn ang="T77">
                                <a:pos x="T26" y="T27"/>
                              </a:cxn>
                              <a:cxn ang="T78">
                                <a:pos x="T28" y="T29"/>
                              </a:cxn>
                              <a:cxn ang="T79">
                                <a:pos x="T30" y="T31"/>
                              </a:cxn>
                              <a:cxn ang="T80">
                                <a:pos x="T32" y="T33"/>
                              </a:cxn>
                              <a:cxn ang="T81">
                                <a:pos x="T34" y="T35"/>
                              </a:cxn>
                              <a:cxn ang="T82">
                                <a:pos x="T36" y="T37"/>
                              </a:cxn>
                              <a:cxn ang="T83">
                                <a:pos x="T38" y="T39"/>
                              </a:cxn>
                              <a:cxn ang="T84">
                                <a:pos x="T40" y="T41"/>
                              </a:cxn>
                              <a:cxn ang="T85">
                                <a:pos x="T42" y="T43"/>
                              </a:cxn>
                              <a:cxn ang="T86">
                                <a:pos x="T44" y="T45"/>
                              </a:cxn>
                              <a:cxn ang="T87">
                                <a:pos x="T46" y="T47"/>
                              </a:cxn>
                              <a:cxn ang="T88">
                                <a:pos x="T48" y="T49"/>
                              </a:cxn>
                              <a:cxn ang="T89">
                                <a:pos x="T50" y="T51"/>
                              </a:cxn>
                              <a:cxn ang="T90">
                                <a:pos x="T52" y="T53"/>
                              </a:cxn>
                              <a:cxn ang="T91">
                                <a:pos x="T54" y="T55"/>
                              </a:cxn>
                              <a:cxn ang="T92">
                                <a:pos x="T56" y="T57"/>
                              </a:cxn>
                              <a:cxn ang="T93">
                                <a:pos x="T58" y="T59"/>
                              </a:cxn>
                              <a:cxn ang="T94">
                                <a:pos x="T60" y="T61"/>
                              </a:cxn>
                              <a:cxn ang="T95">
                                <a:pos x="T62" y="T63"/>
                              </a:cxn>
                            </a:cxnLst>
                            <a:rect l="T96" t="T97" r="T98" b="T99"/>
                            <a:pathLst>
                              <a:path w="678" h="1227">
                                <a:moveTo>
                                  <a:pt x="539" y="0"/>
                                </a:moveTo>
                                <a:lnTo>
                                  <a:pt x="536" y="5"/>
                                </a:lnTo>
                                <a:lnTo>
                                  <a:pt x="531" y="23"/>
                                </a:lnTo>
                                <a:lnTo>
                                  <a:pt x="473" y="282"/>
                                </a:lnTo>
                                <a:lnTo>
                                  <a:pt x="471" y="296"/>
                                </a:lnTo>
                                <a:lnTo>
                                  <a:pt x="470" y="309"/>
                                </a:lnTo>
                                <a:lnTo>
                                  <a:pt x="471" y="344"/>
                                </a:lnTo>
                                <a:lnTo>
                                  <a:pt x="473" y="426"/>
                                </a:lnTo>
                                <a:lnTo>
                                  <a:pt x="473" y="437"/>
                                </a:lnTo>
                                <a:lnTo>
                                  <a:pt x="468" y="590"/>
                                </a:lnTo>
                                <a:lnTo>
                                  <a:pt x="470" y="609"/>
                                </a:lnTo>
                                <a:lnTo>
                                  <a:pt x="474" y="627"/>
                                </a:lnTo>
                                <a:lnTo>
                                  <a:pt x="480" y="645"/>
                                </a:lnTo>
                                <a:lnTo>
                                  <a:pt x="491" y="660"/>
                                </a:lnTo>
                                <a:lnTo>
                                  <a:pt x="503" y="675"/>
                                </a:lnTo>
                                <a:lnTo>
                                  <a:pt x="518" y="687"/>
                                </a:lnTo>
                                <a:lnTo>
                                  <a:pt x="675" y="795"/>
                                </a:lnTo>
                                <a:lnTo>
                                  <a:pt x="677" y="795"/>
                                </a:lnTo>
                                <a:lnTo>
                                  <a:pt x="677" y="797"/>
                                </a:lnTo>
                                <a:lnTo>
                                  <a:pt x="678" y="797"/>
                                </a:lnTo>
                                <a:lnTo>
                                  <a:pt x="678" y="798"/>
                                </a:lnTo>
                                <a:lnTo>
                                  <a:pt x="678" y="800"/>
                                </a:lnTo>
                                <a:lnTo>
                                  <a:pt x="678" y="801"/>
                                </a:lnTo>
                                <a:lnTo>
                                  <a:pt x="678" y="803"/>
                                </a:lnTo>
                                <a:lnTo>
                                  <a:pt x="677" y="804"/>
                                </a:lnTo>
                                <a:lnTo>
                                  <a:pt x="621" y="887"/>
                                </a:lnTo>
                                <a:lnTo>
                                  <a:pt x="618" y="891"/>
                                </a:lnTo>
                                <a:lnTo>
                                  <a:pt x="602" y="906"/>
                                </a:lnTo>
                                <a:lnTo>
                                  <a:pt x="597" y="911"/>
                                </a:lnTo>
                                <a:lnTo>
                                  <a:pt x="530" y="1034"/>
                                </a:lnTo>
                                <a:lnTo>
                                  <a:pt x="528" y="1035"/>
                                </a:lnTo>
                                <a:lnTo>
                                  <a:pt x="527" y="1037"/>
                                </a:lnTo>
                                <a:lnTo>
                                  <a:pt x="525" y="1037"/>
                                </a:lnTo>
                                <a:lnTo>
                                  <a:pt x="524" y="1038"/>
                                </a:lnTo>
                                <a:lnTo>
                                  <a:pt x="522" y="1038"/>
                                </a:lnTo>
                                <a:lnTo>
                                  <a:pt x="356" y="1052"/>
                                </a:lnTo>
                                <a:lnTo>
                                  <a:pt x="347" y="1053"/>
                                </a:lnTo>
                                <a:lnTo>
                                  <a:pt x="339" y="1058"/>
                                </a:lnTo>
                                <a:lnTo>
                                  <a:pt x="242" y="1131"/>
                                </a:lnTo>
                                <a:lnTo>
                                  <a:pt x="201" y="1158"/>
                                </a:lnTo>
                                <a:lnTo>
                                  <a:pt x="158" y="1184"/>
                                </a:lnTo>
                                <a:lnTo>
                                  <a:pt x="114" y="1206"/>
                                </a:lnTo>
                                <a:lnTo>
                                  <a:pt x="69" y="1224"/>
                                </a:lnTo>
                                <a:lnTo>
                                  <a:pt x="60" y="1227"/>
                                </a:lnTo>
                                <a:lnTo>
                                  <a:pt x="59" y="1227"/>
                                </a:lnTo>
                                <a:lnTo>
                                  <a:pt x="57" y="1227"/>
                                </a:lnTo>
                                <a:lnTo>
                                  <a:pt x="56" y="1227"/>
                                </a:lnTo>
                                <a:lnTo>
                                  <a:pt x="54" y="1226"/>
                                </a:lnTo>
                                <a:lnTo>
                                  <a:pt x="53" y="1226"/>
                                </a:lnTo>
                                <a:lnTo>
                                  <a:pt x="53" y="1224"/>
                                </a:lnTo>
                                <a:lnTo>
                                  <a:pt x="53" y="1223"/>
                                </a:lnTo>
                                <a:lnTo>
                                  <a:pt x="35" y="1167"/>
                                </a:lnTo>
                                <a:lnTo>
                                  <a:pt x="35" y="1166"/>
                                </a:lnTo>
                                <a:lnTo>
                                  <a:pt x="35" y="1164"/>
                                </a:lnTo>
                                <a:lnTo>
                                  <a:pt x="33" y="1163"/>
                                </a:lnTo>
                                <a:lnTo>
                                  <a:pt x="2" y="1121"/>
                                </a:lnTo>
                                <a:lnTo>
                                  <a:pt x="2" y="1119"/>
                                </a:lnTo>
                                <a:lnTo>
                                  <a:pt x="0" y="1119"/>
                                </a:lnTo>
                                <a:lnTo>
                                  <a:pt x="0" y="1118"/>
                                </a:lnTo>
                                <a:lnTo>
                                  <a:pt x="0" y="1116"/>
                                </a:lnTo>
                                <a:lnTo>
                                  <a:pt x="2" y="1115"/>
                                </a:lnTo>
                                <a:lnTo>
                                  <a:pt x="2" y="1113"/>
                                </a:lnTo>
                                <a:lnTo>
                                  <a:pt x="9" y="1101"/>
                                </a:lnTo>
                                <a:lnTo>
                                  <a:pt x="15" y="1089"/>
                                </a:lnTo>
                                <a:lnTo>
                                  <a:pt x="17" y="1080"/>
                                </a:lnTo>
                              </a:path>
                            </a:pathLst>
                          </a:custGeom>
                          <a:noFill/>
                          <a:ln w="38100">
                            <a:solidFill>
                              <a:srgbClr val="40C0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zh-TW" altLang="en-US"/>
                          </a:p>
                        </p:txBody>
                      </p:sp>
                      <p:grpSp>
                        <p:nvGrpSpPr>
                          <p:cNvPr id="131" name="群組 55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195638" y="750888"/>
                            <a:ext cx="1747837" cy="4251325"/>
                            <a:chOff x="3195638" y="750888"/>
                            <a:chExt cx="1747837" cy="4251325"/>
                          </a:xfrm>
                        </p:grpSpPr>
                        <p:sp>
                          <p:nvSpPr>
                            <p:cNvPr id="135" name="Freeform 21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3530600" y="3744913"/>
                              <a:ext cx="639763" cy="852487"/>
                            </a:xfrm>
                            <a:custGeom>
                              <a:avLst/>
                              <a:gdLst>
                                <a:gd name="T0" fmla="*/ 2147483646 w 1210"/>
                                <a:gd name="T1" fmla="*/ 2147483646 h 1611"/>
                                <a:gd name="T2" fmla="*/ 2147483646 w 1210"/>
                                <a:gd name="T3" fmla="*/ 2147483646 h 1611"/>
                                <a:gd name="T4" fmla="*/ 2147483646 w 1210"/>
                                <a:gd name="T5" fmla="*/ 2147483646 h 1611"/>
                                <a:gd name="T6" fmla="*/ 2147483646 w 1210"/>
                                <a:gd name="T7" fmla="*/ 2147483646 h 1611"/>
                                <a:gd name="T8" fmla="*/ 2147483646 w 1210"/>
                                <a:gd name="T9" fmla="*/ 0 h 1611"/>
                                <a:gd name="T10" fmla="*/ 2147483646 w 1210"/>
                                <a:gd name="T11" fmla="*/ 2147483646 h 1611"/>
                                <a:gd name="T12" fmla="*/ 2147483646 w 1210"/>
                                <a:gd name="T13" fmla="*/ 2147483646 h 1611"/>
                                <a:gd name="T14" fmla="*/ 2147483646 w 1210"/>
                                <a:gd name="T15" fmla="*/ 2147483646 h 1611"/>
                                <a:gd name="T16" fmla="*/ 2147483646 w 1210"/>
                                <a:gd name="T17" fmla="*/ 2147483646 h 1611"/>
                                <a:gd name="T18" fmla="*/ 2147483646 w 1210"/>
                                <a:gd name="T19" fmla="*/ 2147483646 h 1611"/>
                                <a:gd name="T20" fmla="*/ 2147483646 w 1210"/>
                                <a:gd name="T21" fmla="*/ 2147483646 h 1611"/>
                                <a:gd name="T22" fmla="*/ 2147483646 w 1210"/>
                                <a:gd name="T23" fmla="*/ 2147483646 h 1611"/>
                                <a:gd name="T24" fmla="*/ 2147483646 w 1210"/>
                                <a:gd name="T25" fmla="*/ 2147483646 h 1611"/>
                                <a:gd name="T26" fmla="*/ 2147483646 w 1210"/>
                                <a:gd name="T27" fmla="*/ 2147483646 h 1611"/>
                                <a:gd name="T28" fmla="*/ 2147483646 w 1210"/>
                                <a:gd name="T29" fmla="*/ 2147483646 h 1611"/>
                                <a:gd name="T30" fmla="*/ 2147483646 w 1210"/>
                                <a:gd name="T31" fmla="*/ 2147483646 h 1611"/>
                                <a:gd name="T32" fmla="*/ 2147483646 w 1210"/>
                                <a:gd name="T33" fmla="*/ 2147483646 h 1611"/>
                                <a:gd name="T34" fmla="*/ 2147483646 w 1210"/>
                                <a:gd name="T35" fmla="*/ 2147483646 h 1611"/>
                                <a:gd name="T36" fmla="*/ 2147483646 w 1210"/>
                                <a:gd name="T37" fmla="*/ 2147483646 h 1611"/>
                                <a:gd name="T38" fmla="*/ 2147483646 w 1210"/>
                                <a:gd name="T39" fmla="*/ 2147483646 h 1611"/>
                                <a:gd name="T40" fmla="*/ 2147483646 w 1210"/>
                                <a:gd name="T41" fmla="*/ 2147483646 h 1611"/>
                                <a:gd name="T42" fmla="*/ 2147483646 w 1210"/>
                                <a:gd name="T43" fmla="*/ 2147483646 h 1611"/>
                                <a:gd name="T44" fmla="*/ 2147483646 w 1210"/>
                                <a:gd name="T45" fmla="*/ 2147483646 h 1611"/>
                                <a:gd name="T46" fmla="*/ 2147483646 w 1210"/>
                                <a:gd name="T47" fmla="*/ 2147483646 h 1611"/>
                                <a:gd name="T48" fmla="*/ 2147483646 w 1210"/>
                                <a:gd name="T49" fmla="*/ 2147483646 h 1611"/>
                                <a:gd name="T50" fmla="*/ 2147483646 w 1210"/>
                                <a:gd name="T51" fmla="*/ 2147483646 h 1611"/>
                                <a:gd name="T52" fmla="*/ 2147483646 w 1210"/>
                                <a:gd name="T53" fmla="*/ 2147483646 h 1611"/>
                                <a:gd name="T54" fmla="*/ 2147483646 w 1210"/>
                                <a:gd name="T55" fmla="*/ 2147483646 h 1611"/>
                                <a:gd name="T56" fmla="*/ 2147483646 w 1210"/>
                                <a:gd name="T57" fmla="*/ 2147483646 h 1611"/>
                                <a:gd name="T58" fmla="*/ 2147483646 w 1210"/>
                                <a:gd name="T59" fmla="*/ 2147483646 h 1611"/>
                                <a:gd name="T60" fmla="*/ 2147483646 w 1210"/>
                                <a:gd name="T61" fmla="*/ 2147483646 h 1611"/>
                                <a:gd name="T62" fmla="*/ 2147483646 w 1210"/>
                                <a:gd name="T63" fmla="*/ 2147483646 h 1611"/>
                                <a:gd name="T64" fmla="*/ 2147483646 w 1210"/>
                                <a:gd name="T65" fmla="*/ 2147483646 h 1611"/>
                                <a:gd name="T66" fmla="*/ 2147483646 w 1210"/>
                                <a:gd name="T67" fmla="*/ 2147483646 h 1611"/>
                                <a:gd name="T68" fmla="*/ 2147483646 w 1210"/>
                                <a:gd name="T69" fmla="*/ 2147483646 h 1611"/>
                                <a:gd name="T70" fmla="*/ 2147483646 w 1210"/>
                                <a:gd name="T71" fmla="*/ 2147483646 h 1611"/>
                                <a:gd name="T72" fmla="*/ 2147483646 w 1210"/>
                                <a:gd name="T73" fmla="*/ 2147483646 h 1611"/>
                                <a:gd name="T74" fmla="*/ 2147483646 w 1210"/>
                                <a:gd name="T75" fmla="*/ 2147483646 h 1611"/>
                                <a:gd name="T76" fmla="*/ 2147483646 w 1210"/>
                                <a:gd name="T77" fmla="*/ 2147483646 h 1611"/>
                                <a:gd name="T78" fmla="*/ 2147483646 w 1210"/>
                                <a:gd name="T79" fmla="*/ 2147483646 h 1611"/>
                                <a:gd name="T80" fmla="*/ 2147483646 w 1210"/>
                                <a:gd name="T81" fmla="*/ 2147483646 h 1611"/>
                                <a:gd name="T82" fmla="*/ 2147483646 w 1210"/>
                                <a:gd name="T83" fmla="*/ 2147483646 h 1611"/>
                                <a:gd name="T84" fmla="*/ 2147483646 w 1210"/>
                                <a:gd name="T85" fmla="*/ 2147483646 h 1611"/>
                                <a:gd name="T86" fmla="*/ 2147483646 w 1210"/>
                                <a:gd name="T87" fmla="*/ 2147483646 h 1611"/>
                                <a:gd name="T88" fmla="*/ 2147483646 w 1210"/>
                                <a:gd name="T89" fmla="*/ 2147483646 h 1611"/>
                                <a:gd name="T90" fmla="*/ 2147483646 w 1210"/>
                                <a:gd name="T91" fmla="*/ 2147483646 h 1611"/>
                                <a:gd name="T92" fmla="*/ 2147483646 w 1210"/>
                                <a:gd name="T93" fmla="*/ 2147483646 h 1611"/>
                                <a:gd name="T94" fmla="*/ 2147483646 w 1210"/>
                                <a:gd name="T95" fmla="*/ 2147483646 h 1611"/>
                                <a:gd name="T96" fmla="*/ 2147483646 w 1210"/>
                                <a:gd name="T97" fmla="*/ 2147483646 h 1611"/>
                                <a:gd name="T98" fmla="*/ 2147483646 w 1210"/>
                                <a:gd name="T99" fmla="*/ 2147483646 h 1611"/>
                                <a:gd name="T100" fmla="*/ 2147483646 w 1210"/>
                                <a:gd name="T101" fmla="*/ 2147483646 h 1611"/>
                                <a:gd name="T102" fmla="*/ 2147483646 w 1210"/>
                                <a:gd name="T103" fmla="*/ 2147483646 h 1611"/>
                                <a:gd name="T104" fmla="*/ 0 w 1210"/>
                                <a:gd name="T105" fmla="*/ 2147483646 h 1611"/>
                                <a:gd name="T106" fmla="*/ 2147483646 w 1210"/>
                                <a:gd name="T107" fmla="*/ 2147483646 h 1611"/>
                                <a:gd name="T108" fmla="*/ 2147483646 w 1210"/>
                                <a:gd name="T109" fmla="*/ 2147483646 h 1611"/>
                                <a:gd name="T110" fmla="*/ 2147483646 w 1210"/>
                                <a:gd name="T111" fmla="*/ 2147483646 h 1611"/>
                                <a:gd name="T112" fmla="*/ 2147483646 w 1210"/>
                                <a:gd name="T113" fmla="*/ 2147483646 h 1611"/>
                                <a:gd name="T114" fmla="*/ 2147483646 w 1210"/>
                                <a:gd name="T115" fmla="*/ 2147483646 h 1611"/>
                                <a:gd name="T116" fmla="*/ 2147483646 w 1210"/>
                                <a:gd name="T117" fmla="*/ 2147483646 h 1611"/>
                                <a:gd name="T118" fmla="*/ 2147483646 w 1210"/>
                                <a:gd name="T119" fmla="*/ 2147483646 h 1611"/>
                                <a:gd name="T120" fmla="*/ 2147483646 w 1210"/>
                                <a:gd name="T121" fmla="*/ 2147483646 h 1611"/>
                                <a:gd name="T122" fmla="*/ 2147483646 w 1210"/>
                                <a:gd name="T123" fmla="*/ 2147483646 h 1611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60000 65536"/>
                                <a:gd name="T160" fmla="*/ 0 60000 65536"/>
                                <a:gd name="T161" fmla="*/ 0 60000 65536"/>
                                <a:gd name="T162" fmla="*/ 0 60000 65536"/>
                                <a:gd name="T163" fmla="*/ 0 60000 65536"/>
                                <a:gd name="T164" fmla="*/ 0 60000 65536"/>
                                <a:gd name="T165" fmla="*/ 0 60000 65536"/>
                                <a:gd name="T166" fmla="*/ 0 60000 65536"/>
                                <a:gd name="T167" fmla="*/ 0 60000 65536"/>
                                <a:gd name="T168" fmla="*/ 0 60000 65536"/>
                                <a:gd name="T169" fmla="*/ 0 60000 65536"/>
                                <a:gd name="T170" fmla="*/ 0 60000 65536"/>
                                <a:gd name="T171" fmla="*/ 0 60000 65536"/>
                                <a:gd name="T172" fmla="*/ 0 60000 65536"/>
                                <a:gd name="T173" fmla="*/ 0 60000 65536"/>
                                <a:gd name="T174" fmla="*/ 0 60000 65536"/>
                                <a:gd name="T175" fmla="*/ 0 60000 65536"/>
                                <a:gd name="T176" fmla="*/ 0 60000 65536"/>
                                <a:gd name="T177" fmla="*/ 0 60000 65536"/>
                                <a:gd name="T178" fmla="*/ 0 60000 65536"/>
                                <a:gd name="T179" fmla="*/ 0 60000 65536"/>
                                <a:gd name="T180" fmla="*/ 0 60000 65536"/>
                                <a:gd name="T181" fmla="*/ 0 60000 65536"/>
                                <a:gd name="T182" fmla="*/ 0 60000 65536"/>
                                <a:gd name="T183" fmla="*/ 0 60000 65536"/>
                                <a:gd name="T184" fmla="*/ 0 60000 65536"/>
                                <a:gd name="T185" fmla="*/ 0 60000 65536"/>
                                <a:gd name="T186" fmla="*/ 0 w 1210"/>
                                <a:gd name="T187" fmla="*/ 0 h 1611"/>
                                <a:gd name="T188" fmla="*/ 1210 w 1210"/>
                                <a:gd name="T189" fmla="*/ 1611 h 1611"/>
                              </a:gdLst>
                              <a:ahLst/>
                              <a:cxnLst>
                                <a:cxn ang="T124">
                                  <a:pos x="T0" y="T1"/>
                                </a:cxn>
                                <a:cxn ang="T125">
                                  <a:pos x="T2" y="T3"/>
                                </a:cxn>
                                <a:cxn ang="T126">
                                  <a:pos x="T4" y="T5"/>
                                </a:cxn>
                                <a:cxn ang="T127">
                                  <a:pos x="T6" y="T7"/>
                                </a:cxn>
                                <a:cxn ang="T128">
                                  <a:pos x="T8" y="T9"/>
                                </a:cxn>
                                <a:cxn ang="T129">
                                  <a:pos x="T10" y="T11"/>
                                </a:cxn>
                                <a:cxn ang="T130">
                                  <a:pos x="T12" y="T13"/>
                                </a:cxn>
                                <a:cxn ang="T131">
                                  <a:pos x="T14" y="T15"/>
                                </a:cxn>
                                <a:cxn ang="T132">
                                  <a:pos x="T16" y="T17"/>
                                </a:cxn>
                                <a:cxn ang="T133">
                                  <a:pos x="T18" y="T19"/>
                                </a:cxn>
                                <a:cxn ang="T134">
                                  <a:pos x="T20" y="T21"/>
                                </a:cxn>
                                <a:cxn ang="T135">
                                  <a:pos x="T22" y="T23"/>
                                </a:cxn>
                                <a:cxn ang="T136">
                                  <a:pos x="T24" y="T25"/>
                                </a:cxn>
                                <a:cxn ang="T137">
                                  <a:pos x="T26" y="T27"/>
                                </a:cxn>
                                <a:cxn ang="T138">
                                  <a:pos x="T28" y="T29"/>
                                </a:cxn>
                                <a:cxn ang="T139">
                                  <a:pos x="T30" y="T31"/>
                                </a:cxn>
                                <a:cxn ang="T140">
                                  <a:pos x="T32" y="T33"/>
                                </a:cxn>
                                <a:cxn ang="T141">
                                  <a:pos x="T34" y="T35"/>
                                </a:cxn>
                                <a:cxn ang="T142">
                                  <a:pos x="T36" y="T37"/>
                                </a:cxn>
                                <a:cxn ang="T143">
                                  <a:pos x="T38" y="T39"/>
                                </a:cxn>
                                <a:cxn ang="T144">
                                  <a:pos x="T40" y="T41"/>
                                </a:cxn>
                                <a:cxn ang="T145">
                                  <a:pos x="T42" y="T43"/>
                                </a:cxn>
                                <a:cxn ang="T146">
                                  <a:pos x="T44" y="T45"/>
                                </a:cxn>
                                <a:cxn ang="T147">
                                  <a:pos x="T46" y="T47"/>
                                </a:cxn>
                                <a:cxn ang="T148">
                                  <a:pos x="T48" y="T49"/>
                                </a:cxn>
                                <a:cxn ang="T149">
                                  <a:pos x="T50" y="T51"/>
                                </a:cxn>
                                <a:cxn ang="T150">
                                  <a:pos x="T52" y="T53"/>
                                </a:cxn>
                                <a:cxn ang="T151">
                                  <a:pos x="T54" y="T55"/>
                                </a:cxn>
                                <a:cxn ang="T152">
                                  <a:pos x="T56" y="T57"/>
                                </a:cxn>
                                <a:cxn ang="T153">
                                  <a:pos x="T58" y="T59"/>
                                </a:cxn>
                                <a:cxn ang="T154">
                                  <a:pos x="T60" y="T61"/>
                                </a:cxn>
                                <a:cxn ang="T155">
                                  <a:pos x="T62" y="T63"/>
                                </a:cxn>
                                <a:cxn ang="T156">
                                  <a:pos x="T64" y="T65"/>
                                </a:cxn>
                                <a:cxn ang="T157">
                                  <a:pos x="T66" y="T67"/>
                                </a:cxn>
                                <a:cxn ang="T158">
                                  <a:pos x="T68" y="T69"/>
                                </a:cxn>
                                <a:cxn ang="T159">
                                  <a:pos x="T70" y="T71"/>
                                </a:cxn>
                                <a:cxn ang="T160">
                                  <a:pos x="T72" y="T73"/>
                                </a:cxn>
                                <a:cxn ang="T161">
                                  <a:pos x="T74" y="T75"/>
                                </a:cxn>
                                <a:cxn ang="T162">
                                  <a:pos x="T76" y="T77"/>
                                </a:cxn>
                                <a:cxn ang="T163">
                                  <a:pos x="T78" y="T79"/>
                                </a:cxn>
                                <a:cxn ang="T164">
                                  <a:pos x="T80" y="T81"/>
                                </a:cxn>
                                <a:cxn ang="T165">
                                  <a:pos x="T82" y="T83"/>
                                </a:cxn>
                                <a:cxn ang="T166">
                                  <a:pos x="T84" y="T85"/>
                                </a:cxn>
                                <a:cxn ang="T167">
                                  <a:pos x="T86" y="T87"/>
                                </a:cxn>
                                <a:cxn ang="T168">
                                  <a:pos x="T88" y="T89"/>
                                </a:cxn>
                                <a:cxn ang="T169">
                                  <a:pos x="T90" y="T91"/>
                                </a:cxn>
                                <a:cxn ang="T170">
                                  <a:pos x="T92" y="T93"/>
                                </a:cxn>
                                <a:cxn ang="T171">
                                  <a:pos x="T94" y="T95"/>
                                </a:cxn>
                                <a:cxn ang="T172">
                                  <a:pos x="T96" y="T97"/>
                                </a:cxn>
                                <a:cxn ang="T173">
                                  <a:pos x="T98" y="T99"/>
                                </a:cxn>
                                <a:cxn ang="T174">
                                  <a:pos x="T100" y="T101"/>
                                </a:cxn>
                                <a:cxn ang="T175">
                                  <a:pos x="T102" y="T103"/>
                                </a:cxn>
                                <a:cxn ang="T176">
                                  <a:pos x="T104" y="T105"/>
                                </a:cxn>
                                <a:cxn ang="T177">
                                  <a:pos x="T106" y="T107"/>
                                </a:cxn>
                                <a:cxn ang="T178">
                                  <a:pos x="T108" y="T109"/>
                                </a:cxn>
                                <a:cxn ang="T179">
                                  <a:pos x="T110" y="T111"/>
                                </a:cxn>
                                <a:cxn ang="T180">
                                  <a:pos x="T112" y="T113"/>
                                </a:cxn>
                                <a:cxn ang="T181">
                                  <a:pos x="T114" y="T115"/>
                                </a:cxn>
                                <a:cxn ang="T182">
                                  <a:pos x="T116" y="T117"/>
                                </a:cxn>
                                <a:cxn ang="T183">
                                  <a:pos x="T118" y="T119"/>
                                </a:cxn>
                                <a:cxn ang="T184">
                                  <a:pos x="T120" y="T121"/>
                                </a:cxn>
                                <a:cxn ang="T185">
                                  <a:pos x="T122" y="T123"/>
                                </a:cxn>
                              </a:cxnLst>
                              <a:rect l="T186" t="T187" r="T188" b="T189"/>
                              <a:pathLst>
                                <a:path w="1210" h="1611">
                                  <a:moveTo>
                                    <a:pt x="297" y="51"/>
                                  </a:moveTo>
                                  <a:lnTo>
                                    <a:pt x="345" y="54"/>
                                  </a:lnTo>
                                  <a:lnTo>
                                    <a:pt x="349" y="54"/>
                                  </a:lnTo>
                                  <a:lnTo>
                                    <a:pt x="355" y="54"/>
                                  </a:lnTo>
                                  <a:lnTo>
                                    <a:pt x="406" y="55"/>
                                  </a:lnTo>
                                  <a:lnTo>
                                    <a:pt x="418" y="57"/>
                                  </a:lnTo>
                                  <a:lnTo>
                                    <a:pt x="423" y="57"/>
                                  </a:lnTo>
                                  <a:lnTo>
                                    <a:pt x="430" y="57"/>
                                  </a:lnTo>
                                  <a:lnTo>
                                    <a:pt x="459" y="60"/>
                                  </a:lnTo>
                                  <a:lnTo>
                                    <a:pt x="460" y="60"/>
                                  </a:lnTo>
                                  <a:lnTo>
                                    <a:pt x="462" y="60"/>
                                  </a:lnTo>
                                  <a:lnTo>
                                    <a:pt x="463" y="60"/>
                                  </a:lnTo>
                                  <a:lnTo>
                                    <a:pt x="463" y="61"/>
                                  </a:lnTo>
                                  <a:lnTo>
                                    <a:pt x="466" y="61"/>
                                  </a:lnTo>
                                  <a:lnTo>
                                    <a:pt x="469" y="60"/>
                                  </a:lnTo>
                                  <a:lnTo>
                                    <a:pt x="471" y="60"/>
                                  </a:lnTo>
                                  <a:lnTo>
                                    <a:pt x="472" y="60"/>
                                  </a:lnTo>
                                  <a:lnTo>
                                    <a:pt x="474" y="60"/>
                                  </a:lnTo>
                                  <a:lnTo>
                                    <a:pt x="475" y="60"/>
                                  </a:lnTo>
                                  <a:lnTo>
                                    <a:pt x="475" y="58"/>
                                  </a:lnTo>
                                  <a:lnTo>
                                    <a:pt x="477" y="58"/>
                                  </a:lnTo>
                                  <a:lnTo>
                                    <a:pt x="486" y="57"/>
                                  </a:lnTo>
                                  <a:lnTo>
                                    <a:pt x="490" y="55"/>
                                  </a:lnTo>
                                  <a:lnTo>
                                    <a:pt x="498" y="54"/>
                                  </a:lnTo>
                                  <a:lnTo>
                                    <a:pt x="516" y="49"/>
                                  </a:lnTo>
                                  <a:lnTo>
                                    <a:pt x="523" y="46"/>
                                  </a:lnTo>
                                  <a:lnTo>
                                    <a:pt x="529" y="45"/>
                                  </a:lnTo>
                                  <a:lnTo>
                                    <a:pt x="601" y="27"/>
                                  </a:lnTo>
                                  <a:lnTo>
                                    <a:pt x="607" y="25"/>
                                  </a:lnTo>
                                  <a:lnTo>
                                    <a:pt x="615" y="24"/>
                                  </a:lnTo>
                                  <a:lnTo>
                                    <a:pt x="633" y="19"/>
                                  </a:lnTo>
                                  <a:lnTo>
                                    <a:pt x="640" y="16"/>
                                  </a:lnTo>
                                  <a:lnTo>
                                    <a:pt x="645" y="15"/>
                                  </a:lnTo>
                                  <a:lnTo>
                                    <a:pt x="697" y="3"/>
                                  </a:lnTo>
                                  <a:lnTo>
                                    <a:pt x="699" y="1"/>
                                  </a:lnTo>
                                  <a:lnTo>
                                    <a:pt x="700" y="1"/>
                                  </a:lnTo>
                                  <a:lnTo>
                                    <a:pt x="702" y="1"/>
                                  </a:lnTo>
                                  <a:lnTo>
                                    <a:pt x="706" y="0"/>
                                  </a:lnTo>
                                  <a:lnTo>
                                    <a:pt x="712" y="0"/>
                                  </a:lnTo>
                                  <a:lnTo>
                                    <a:pt x="717" y="0"/>
                                  </a:lnTo>
                                  <a:lnTo>
                                    <a:pt x="723" y="0"/>
                                  </a:lnTo>
                                  <a:lnTo>
                                    <a:pt x="727" y="0"/>
                                  </a:lnTo>
                                  <a:lnTo>
                                    <a:pt x="730" y="0"/>
                                  </a:lnTo>
                                  <a:lnTo>
                                    <a:pt x="735" y="0"/>
                                  </a:lnTo>
                                  <a:lnTo>
                                    <a:pt x="744" y="1"/>
                                  </a:lnTo>
                                  <a:lnTo>
                                    <a:pt x="762" y="6"/>
                                  </a:lnTo>
                                  <a:lnTo>
                                    <a:pt x="771" y="7"/>
                                  </a:lnTo>
                                  <a:lnTo>
                                    <a:pt x="775" y="7"/>
                                  </a:lnTo>
                                  <a:lnTo>
                                    <a:pt x="882" y="27"/>
                                  </a:lnTo>
                                  <a:lnTo>
                                    <a:pt x="888" y="28"/>
                                  </a:lnTo>
                                  <a:lnTo>
                                    <a:pt x="891" y="28"/>
                                  </a:lnTo>
                                  <a:lnTo>
                                    <a:pt x="895" y="30"/>
                                  </a:lnTo>
                                  <a:lnTo>
                                    <a:pt x="903" y="31"/>
                                  </a:lnTo>
                                  <a:lnTo>
                                    <a:pt x="913" y="33"/>
                                  </a:lnTo>
                                  <a:lnTo>
                                    <a:pt x="921" y="36"/>
                                  </a:lnTo>
                                  <a:lnTo>
                                    <a:pt x="924" y="36"/>
                                  </a:lnTo>
                                  <a:lnTo>
                                    <a:pt x="927" y="37"/>
                                  </a:lnTo>
                                  <a:lnTo>
                                    <a:pt x="930" y="37"/>
                                  </a:lnTo>
                                  <a:lnTo>
                                    <a:pt x="939" y="42"/>
                                  </a:lnTo>
                                  <a:lnTo>
                                    <a:pt x="948" y="46"/>
                                  </a:lnTo>
                                  <a:lnTo>
                                    <a:pt x="955" y="51"/>
                                  </a:lnTo>
                                  <a:lnTo>
                                    <a:pt x="964" y="55"/>
                                  </a:lnTo>
                                  <a:lnTo>
                                    <a:pt x="972" y="61"/>
                                  </a:lnTo>
                                  <a:lnTo>
                                    <a:pt x="991" y="76"/>
                                  </a:lnTo>
                                  <a:lnTo>
                                    <a:pt x="996" y="81"/>
                                  </a:lnTo>
                                  <a:lnTo>
                                    <a:pt x="999" y="82"/>
                                  </a:lnTo>
                                  <a:lnTo>
                                    <a:pt x="1002" y="85"/>
                                  </a:lnTo>
                                  <a:lnTo>
                                    <a:pt x="1017" y="96"/>
                                  </a:lnTo>
                                  <a:lnTo>
                                    <a:pt x="1023" y="102"/>
                                  </a:lnTo>
                                  <a:lnTo>
                                    <a:pt x="1027" y="105"/>
                                  </a:lnTo>
                                  <a:lnTo>
                                    <a:pt x="1092" y="154"/>
                                  </a:lnTo>
                                  <a:lnTo>
                                    <a:pt x="1096" y="159"/>
                                  </a:lnTo>
                                  <a:lnTo>
                                    <a:pt x="1104" y="163"/>
                                  </a:lnTo>
                                  <a:lnTo>
                                    <a:pt x="1117" y="174"/>
                                  </a:lnTo>
                                  <a:lnTo>
                                    <a:pt x="1123" y="180"/>
                                  </a:lnTo>
                                  <a:lnTo>
                                    <a:pt x="1128" y="183"/>
                                  </a:lnTo>
                                  <a:lnTo>
                                    <a:pt x="1131" y="186"/>
                                  </a:lnTo>
                                  <a:lnTo>
                                    <a:pt x="1134" y="189"/>
                                  </a:lnTo>
                                  <a:lnTo>
                                    <a:pt x="1137" y="192"/>
                                  </a:lnTo>
                                  <a:lnTo>
                                    <a:pt x="1138" y="196"/>
                                  </a:lnTo>
                                  <a:lnTo>
                                    <a:pt x="1141" y="199"/>
                                  </a:lnTo>
                                  <a:lnTo>
                                    <a:pt x="1143" y="202"/>
                                  </a:lnTo>
                                  <a:lnTo>
                                    <a:pt x="1144" y="207"/>
                                  </a:lnTo>
                                  <a:lnTo>
                                    <a:pt x="1146" y="210"/>
                                  </a:lnTo>
                                  <a:lnTo>
                                    <a:pt x="1147" y="214"/>
                                  </a:lnTo>
                                  <a:lnTo>
                                    <a:pt x="1149" y="219"/>
                                  </a:lnTo>
                                  <a:lnTo>
                                    <a:pt x="1149" y="222"/>
                                  </a:lnTo>
                                  <a:lnTo>
                                    <a:pt x="1150" y="226"/>
                                  </a:lnTo>
                                  <a:lnTo>
                                    <a:pt x="1150" y="228"/>
                                  </a:lnTo>
                                  <a:lnTo>
                                    <a:pt x="1150" y="229"/>
                                  </a:lnTo>
                                  <a:lnTo>
                                    <a:pt x="1150" y="231"/>
                                  </a:lnTo>
                                  <a:lnTo>
                                    <a:pt x="1150" y="241"/>
                                  </a:lnTo>
                                  <a:lnTo>
                                    <a:pt x="1152" y="253"/>
                                  </a:lnTo>
                                  <a:lnTo>
                                    <a:pt x="1153" y="264"/>
                                  </a:lnTo>
                                  <a:lnTo>
                                    <a:pt x="1156" y="276"/>
                                  </a:lnTo>
                                  <a:lnTo>
                                    <a:pt x="1159" y="286"/>
                                  </a:lnTo>
                                  <a:lnTo>
                                    <a:pt x="1161" y="292"/>
                                  </a:lnTo>
                                  <a:lnTo>
                                    <a:pt x="1162" y="297"/>
                                  </a:lnTo>
                                  <a:lnTo>
                                    <a:pt x="1165" y="307"/>
                                  </a:lnTo>
                                  <a:lnTo>
                                    <a:pt x="1171" y="324"/>
                                  </a:lnTo>
                                  <a:lnTo>
                                    <a:pt x="1174" y="331"/>
                                  </a:lnTo>
                                  <a:lnTo>
                                    <a:pt x="1176" y="337"/>
                                  </a:lnTo>
                                  <a:lnTo>
                                    <a:pt x="1200" y="406"/>
                                  </a:lnTo>
                                  <a:lnTo>
                                    <a:pt x="1201" y="412"/>
                                  </a:lnTo>
                                  <a:lnTo>
                                    <a:pt x="1201" y="414"/>
                                  </a:lnTo>
                                  <a:lnTo>
                                    <a:pt x="1203" y="420"/>
                                  </a:lnTo>
                                  <a:lnTo>
                                    <a:pt x="1210" y="439"/>
                                  </a:lnTo>
                                  <a:lnTo>
                                    <a:pt x="1210" y="441"/>
                                  </a:lnTo>
                                  <a:lnTo>
                                    <a:pt x="1210" y="442"/>
                                  </a:lnTo>
                                  <a:lnTo>
                                    <a:pt x="1210" y="444"/>
                                  </a:lnTo>
                                  <a:lnTo>
                                    <a:pt x="1210" y="445"/>
                                  </a:lnTo>
                                  <a:lnTo>
                                    <a:pt x="1210" y="447"/>
                                  </a:lnTo>
                                  <a:lnTo>
                                    <a:pt x="1210" y="448"/>
                                  </a:lnTo>
                                  <a:lnTo>
                                    <a:pt x="1210" y="450"/>
                                  </a:lnTo>
                                  <a:lnTo>
                                    <a:pt x="1209" y="451"/>
                                  </a:lnTo>
                                  <a:lnTo>
                                    <a:pt x="1209" y="453"/>
                                  </a:lnTo>
                                  <a:lnTo>
                                    <a:pt x="1192" y="496"/>
                                  </a:lnTo>
                                  <a:lnTo>
                                    <a:pt x="1189" y="505"/>
                                  </a:lnTo>
                                  <a:lnTo>
                                    <a:pt x="1159" y="597"/>
                                  </a:lnTo>
                                  <a:lnTo>
                                    <a:pt x="1159" y="598"/>
                                  </a:lnTo>
                                  <a:lnTo>
                                    <a:pt x="1159" y="600"/>
                                  </a:lnTo>
                                  <a:lnTo>
                                    <a:pt x="1158" y="601"/>
                                  </a:lnTo>
                                  <a:lnTo>
                                    <a:pt x="1158" y="603"/>
                                  </a:lnTo>
                                  <a:lnTo>
                                    <a:pt x="1156" y="604"/>
                                  </a:lnTo>
                                  <a:lnTo>
                                    <a:pt x="1156" y="606"/>
                                  </a:lnTo>
                                  <a:lnTo>
                                    <a:pt x="1155" y="607"/>
                                  </a:lnTo>
                                  <a:lnTo>
                                    <a:pt x="1141" y="625"/>
                                  </a:lnTo>
                                  <a:lnTo>
                                    <a:pt x="1137" y="628"/>
                                  </a:lnTo>
                                  <a:lnTo>
                                    <a:pt x="1132" y="636"/>
                                  </a:lnTo>
                                  <a:lnTo>
                                    <a:pt x="1081" y="699"/>
                                  </a:lnTo>
                                  <a:lnTo>
                                    <a:pt x="1081" y="700"/>
                                  </a:lnTo>
                                  <a:lnTo>
                                    <a:pt x="1080" y="700"/>
                                  </a:lnTo>
                                  <a:lnTo>
                                    <a:pt x="1080" y="702"/>
                                  </a:lnTo>
                                  <a:lnTo>
                                    <a:pt x="1080" y="703"/>
                                  </a:lnTo>
                                  <a:lnTo>
                                    <a:pt x="1078" y="705"/>
                                  </a:lnTo>
                                  <a:lnTo>
                                    <a:pt x="1078" y="706"/>
                                  </a:lnTo>
                                  <a:lnTo>
                                    <a:pt x="1078" y="708"/>
                                  </a:lnTo>
                                  <a:lnTo>
                                    <a:pt x="1080" y="708"/>
                                  </a:lnTo>
                                  <a:lnTo>
                                    <a:pt x="1080" y="709"/>
                                  </a:lnTo>
                                  <a:lnTo>
                                    <a:pt x="1080" y="711"/>
                                  </a:lnTo>
                                  <a:lnTo>
                                    <a:pt x="1147" y="901"/>
                                  </a:lnTo>
                                  <a:lnTo>
                                    <a:pt x="1149" y="906"/>
                                  </a:lnTo>
                                  <a:lnTo>
                                    <a:pt x="1150" y="910"/>
                                  </a:lnTo>
                                  <a:lnTo>
                                    <a:pt x="1152" y="915"/>
                                  </a:lnTo>
                                  <a:lnTo>
                                    <a:pt x="1191" y="1023"/>
                                  </a:lnTo>
                                  <a:lnTo>
                                    <a:pt x="1194" y="1030"/>
                                  </a:lnTo>
                                  <a:lnTo>
                                    <a:pt x="1195" y="1038"/>
                                  </a:lnTo>
                                  <a:lnTo>
                                    <a:pt x="1197" y="1047"/>
                                  </a:lnTo>
                                  <a:lnTo>
                                    <a:pt x="1198" y="1054"/>
                                  </a:lnTo>
                                  <a:lnTo>
                                    <a:pt x="1198" y="1063"/>
                                  </a:lnTo>
                                  <a:lnTo>
                                    <a:pt x="1198" y="1071"/>
                                  </a:lnTo>
                                  <a:lnTo>
                                    <a:pt x="1198" y="1080"/>
                                  </a:lnTo>
                                  <a:lnTo>
                                    <a:pt x="1198" y="1087"/>
                                  </a:lnTo>
                                  <a:lnTo>
                                    <a:pt x="1197" y="1093"/>
                                  </a:lnTo>
                                  <a:lnTo>
                                    <a:pt x="1195" y="1099"/>
                                  </a:lnTo>
                                  <a:lnTo>
                                    <a:pt x="1194" y="1105"/>
                                  </a:lnTo>
                                  <a:lnTo>
                                    <a:pt x="1188" y="1129"/>
                                  </a:lnTo>
                                  <a:lnTo>
                                    <a:pt x="1186" y="1131"/>
                                  </a:lnTo>
                                  <a:lnTo>
                                    <a:pt x="1185" y="1138"/>
                                  </a:lnTo>
                                  <a:lnTo>
                                    <a:pt x="1185" y="1140"/>
                                  </a:lnTo>
                                  <a:lnTo>
                                    <a:pt x="1182" y="1147"/>
                                  </a:lnTo>
                                  <a:lnTo>
                                    <a:pt x="1180" y="1150"/>
                                  </a:lnTo>
                                  <a:lnTo>
                                    <a:pt x="1176" y="1165"/>
                                  </a:lnTo>
                                  <a:lnTo>
                                    <a:pt x="1174" y="1174"/>
                                  </a:lnTo>
                                  <a:lnTo>
                                    <a:pt x="1173" y="1182"/>
                                  </a:lnTo>
                                  <a:lnTo>
                                    <a:pt x="1171" y="1189"/>
                                  </a:lnTo>
                                  <a:lnTo>
                                    <a:pt x="1170" y="1197"/>
                                  </a:lnTo>
                                  <a:lnTo>
                                    <a:pt x="1167" y="1206"/>
                                  </a:lnTo>
                                  <a:lnTo>
                                    <a:pt x="1150" y="1263"/>
                                  </a:lnTo>
                                  <a:lnTo>
                                    <a:pt x="1149" y="1272"/>
                                  </a:lnTo>
                                  <a:lnTo>
                                    <a:pt x="1147" y="1272"/>
                                  </a:lnTo>
                                  <a:lnTo>
                                    <a:pt x="1146" y="1278"/>
                                  </a:lnTo>
                                  <a:lnTo>
                                    <a:pt x="1146" y="1279"/>
                                  </a:lnTo>
                                  <a:lnTo>
                                    <a:pt x="1140" y="1296"/>
                                  </a:lnTo>
                                  <a:lnTo>
                                    <a:pt x="1137" y="1305"/>
                                  </a:lnTo>
                                  <a:lnTo>
                                    <a:pt x="1132" y="1315"/>
                                  </a:lnTo>
                                  <a:lnTo>
                                    <a:pt x="1131" y="1320"/>
                                  </a:lnTo>
                                  <a:lnTo>
                                    <a:pt x="1129" y="1323"/>
                                  </a:lnTo>
                                  <a:lnTo>
                                    <a:pt x="1126" y="1327"/>
                                  </a:lnTo>
                                  <a:lnTo>
                                    <a:pt x="1125" y="1330"/>
                                  </a:lnTo>
                                  <a:lnTo>
                                    <a:pt x="1122" y="1335"/>
                                  </a:lnTo>
                                  <a:lnTo>
                                    <a:pt x="1119" y="1338"/>
                                  </a:lnTo>
                                  <a:lnTo>
                                    <a:pt x="1117" y="1339"/>
                                  </a:lnTo>
                                  <a:lnTo>
                                    <a:pt x="1116" y="1341"/>
                                  </a:lnTo>
                                  <a:lnTo>
                                    <a:pt x="1041" y="1419"/>
                                  </a:lnTo>
                                  <a:lnTo>
                                    <a:pt x="1039" y="1420"/>
                                  </a:lnTo>
                                  <a:lnTo>
                                    <a:pt x="1036" y="1423"/>
                                  </a:lnTo>
                                  <a:lnTo>
                                    <a:pt x="1032" y="1428"/>
                                  </a:lnTo>
                                  <a:lnTo>
                                    <a:pt x="1030" y="1431"/>
                                  </a:lnTo>
                                  <a:lnTo>
                                    <a:pt x="1015" y="1446"/>
                                  </a:lnTo>
                                  <a:lnTo>
                                    <a:pt x="1014" y="1447"/>
                                  </a:lnTo>
                                  <a:lnTo>
                                    <a:pt x="1009" y="1452"/>
                                  </a:lnTo>
                                  <a:lnTo>
                                    <a:pt x="1008" y="1453"/>
                                  </a:lnTo>
                                  <a:lnTo>
                                    <a:pt x="1006" y="1455"/>
                                  </a:lnTo>
                                  <a:lnTo>
                                    <a:pt x="1005" y="1456"/>
                                  </a:lnTo>
                                  <a:lnTo>
                                    <a:pt x="949" y="1515"/>
                                  </a:lnTo>
                                  <a:lnTo>
                                    <a:pt x="943" y="1519"/>
                                  </a:lnTo>
                                  <a:lnTo>
                                    <a:pt x="940" y="1524"/>
                                  </a:lnTo>
                                  <a:lnTo>
                                    <a:pt x="937" y="1528"/>
                                  </a:lnTo>
                                  <a:lnTo>
                                    <a:pt x="930" y="1533"/>
                                  </a:lnTo>
                                  <a:lnTo>
                                    <a:pt x="924" y="1539"/>
                                  </a:lnTo>
                                  <a:lnTo>
                                    <a:pt x="916" y="1543"/>
                                  </a:lnTo>
                                  <a:lnTo>
                                    <a:pt x="909" y="1549"/>
                                  </a:lnTo>
                                  <a:lnTo>
                                    <a:pt x="901" y="1552"/>
                                  </a:lnTo>
                                  <a:lnTo>
                                    <a:pt x="898" y="1554"/>
                                  </a:lnTo>
                                  <a:lnTo>
                                    <a:pt x="895" y="1555"/>
                                  </a:lnTo>
                                  <a:lnTo>
                                    <a:pt x="885" y="1560"/>
                                  </a:lnTo>
                                  <a:lnTo>
                                    <a:pt x="801" y="1590"/>
                                  </a:lnTo>
                                  <a:lnTo>
                                    <a:pt x="796" y="1591"/>
                                  </a:lnTo>
                                  <a:lnTo>
                                    <a:pt x="790" y="1594"/>
                                  </a:lnTo>
                                  <a:lnTo>
                                    <a:pt x="786" y="1596"/>
                                  </a:lnTo>
                                  <a:lnTo>
                                    <a:pt x="747" y="1609"/>
                                  </a:lnTo>
                                  <a:lnTo>
                                    <a:pt x="745" y="1609"/>
                                  </a:lnTo>
                                  <a:lnTo>
                                    <a:pt x="742" y="1611"/>
                                  </a:lnTo>
                                  <a:lnTo>
                                    <a:pt x="739" y="1611"/>
                                  </a:lnTo>
                                  <a:lnTo>
                                    <a:pt x="738" y="1611"/>
                                  </a:lnTo>
                                  <a:lnTo>
                                    <a:pt x="735" y="1611"/>
                                  </a:lnTo>
                                  <a:lnTo>
                                    <a:pt x="732" y="1611"/>
                                  </a:lnTo>
                                  <a:lnTo>
                                    <a:pt x="729" y="1611"/>
                                  </a:lnTo>
                                  <a:lnTo>
                                    <a:pt x="726" y="1611"/>
                                  </a:lnTo>
                                  <a:lnTo>
                                    <a:pt x="724" y="1611"/>
                                  </a:lnTo>
                                  <a:lnTo>
                                    <a:pt x="721" y="1609"/>
                                  </a:lnTo>
                                  <a:lnTo>
                                    <a:pt x="718" y="1609"/>
                                  </a:lnTo>
                                  <a:lnTo>
                                    <a:pt x="717" y="1608"/>
                                  </a:lnTo>
                                  <a:lnTo>
                                    <a:pt x="714" y="1606"/>
                                  </a:lnTo>
                                  <a:lnTo>
                                    <a:pt x="711" y="1605"/>
                                  </a:lnTo>
                                  <a:lnTo>
                                    <a:pt x="709" y="1603"/>
                                  </a:lnTo>
                                  <a:lnTo>
                                    <a:pt x="706" y="1602"/>
                                  </a:lnTo>
                                  <a:lnTo>
                                    <a:pt x="705" y="1600"/>
                                  </a:lnTo>
                                  <a:lnTo>
                                    <a:pt x="703" y="1599"/>
                                  </a:lnTo>
                                  <a:lnTo>
                                    <a:pt x="700" y="1597"/>
                                  </a:lnTo>
                                  <a:lnTo>
                                    <a:pt x="699" y="1594"/>
                                  </a:lnTo>
                                  <a:lnTo>
                                    <a:pt x="697" y="1593"/>
                                  </a:lnTo>
                                  <a:lnTo>
                                    <a:pt x="696" y="1590"/>
                                  </a:lnTo>
                                  <a:lnTo>
                                    <a:pt x="694" y="1588"/>
                                  </a:lnTo>
                                  <a:lnTo>
                                    <a:pt x="694" y="1585"/>
                                  </a:lnTo>
                                  <a:lnTo>
                                    <a:pt x="693" y="1584"/>
                                  </a:lnTo>
                                  <a:lnTo>
                                    <a:pt x="693" y="1582"/>
                                  </a:lnTo>
                                  <a:lnTo>
                                    <a:pt x="693" y="1581"/>
                                  </a:lnTo>
                                  <a:lnTo>
                                    <a:pt x="691" y="1581"/>
                                  </a:lnTo>
                                  <a:lnTo>
                                    <a:pt x="691" y="1579"/>
                                  </a:lnTo>
                                  <a:lnTo>
                                    <a:pt x="681" y="1549"/>
                                  </a:lnTo>
                                  <a:lnTo>
                                    <a:pt x="679" y="1545"/>
                                  </a:lnTo>
                                  <a:lnTo>
                                    <a:pt x="676" y="1537"/>
                                  </a:lnTo>
                                  <a:lnTo>
                                    <a:pt x="670" y="1519"/>
                                  </a:lnTo>
                                  <a:lnTo>
                                    <a:pt x="667" y="1512"/>
                                  </a:lnTo>
                                  <a:lnTo>
                                    <a:pt x="666" y="1507"/>
                                  </a:lnTo>
                                  <a:lnTo>
                                    <a:pt x="633" y="1416"/>
                                  </a:lnTo>
                                  <a:lnTo>
                                    <a:pt x="631" y="1411"/>
                                  </a:lnTo>
                                  <a:lnTo>
                                    <a:pt x="628" y="1404"/>
                                  </a:lnTo>
                                  <a:lnTo>
                                    <a:pt x="622" y="1386"/>
                                  </a:lnTo>
                                  <a:lnTo>
                                    <a:pt x="619" y="1378"/>
                                  </a:lnTo>
                                  <a:lnTo>
                                    <a:pt x="618" y="1374"/>
                                  </a:lnTo>
                                  <a:lnTo>
                                    <a:pt x="594" y="1306"/>
                                  </a:lnTo>
                                  <a:lnTo>
                                    <a:pt x="592" y="1300"/>
                                  </a:lnTo>
                                  <a:lnTo>
                                    <a:pt x="589" y="1293"/>
                                  </a:lnTo>
                                  <a:lnTo>
                                    <a:pt x="583" y="1276"/>
                                  </a:lnTo>
                                  <a:lnTo>
                                    <a:pt x="580" y="1269"/>
                                  </a:lnTo>
                                  <a:lnTo>
                                    <a:pt x="579" y="1263"/>
                                  </a:lnTo>
                                  <a:lnTo>
                                    <a:pt x="547" y="1176"/>
                                  </a:lnTo>
                                  <a:lnTo>
                                    <a:pt x="547" y="1174"/>
                                  </a:lnTo>
                                  <a:lnTo>
                                    <a:pt x="546" y="1174"/>
                                  </a:lnTo>
                                  <a:lnTo>
                                    <a:pt x="546" y="1173"/>
                                  </a:lnTo>
                                  <a:lnTo>
                                    <a:pt x="546" y="1171"/>
                                  </a:lnTo>
                                  <a:lnTo>
                                    <a:pt x="544" y="1171"/>
                                  </a:lnTo>
                                  <a:lnTo>
                                    <a:pt x="544" y="1170"/>
                                  </a:lnTo>
                                  <a:lnTo>
                                    <a:pt x="543" y="1170"/>
                                  </a:lnTo>
                                  <a:lnTo>
                                    <a:pt x="541" y="1170"/>
                                  </a:lnTo>
                                  <a:lnTo>
                                    <a:pt x="540" y="1170"/>
                                  </a:lnTo>
                                  <a:lnTo>
                                    <a:pt x="538" y="1170"/>
                                  </a:lnTo>
                                  <a:lnTo>
                                    <a:pt x="537" y="1170"/>
                                  </a:lnTo>
                                  <a:lnTo>
                                    <a:pt x="514" y="1179"/>
                                  </a:lnTo>
                                  <a:lnTo>
                                    <a:pt x="513" y="1179"/>
                                  </a:lnTo>
                                  <a:lnTo>
                                    <a:pt x="511" y="1179"/>
                                  </a:lnTo>
                                  <a:lnTo>
                                    <a:pt x="510" y="1179"/>
                                  </a:lnTo>
                                  <a:lnTo>
                                    <a:pt x="508" y="1179"/>
                                  </a:lnTo>
                                  <a:lnTo>
                                    <a:pt x="507" y="1179"/>
                                  </a:lnTo>
                                  <a:lnTo>
                                    <a:pt x="505" y="1179"/>
                                  </a:lnTo>
                                  <a:lnTo>
                                    <a:pt x="504" y="1179"/>
                                  </a:lnTo>
                                  <a:lnTo>
                                    <a:pt x="502" y="1179"/>
                                  </a:lnTo>
                                  <a:lnTo>
                                    <a:pt x="501" y="1179"/>
                                  </a:lnTo>
                                  <a:lnTo>
                                    <a:pt x="499" y="1179"/>
                                  </a:lnTo>
                                  <a:lnTo>
                                    <a:pt x="498" y="1177"/>
                                  </a:lnTo>
                                  <a:lnTo>
                                    <a:pt x="496" y="1177"/>
                                  </a:lnTo>
                                  <a:lnTo>
                                    <a:pt x="396" y="1126"/>
                                  </a:lnTo>
                                  <a:lnTo>
                                    <a:pt x="393" y="1125"/>
                                  </a:lnTo>
                                  <a:lnTo>
                                    <a:pt x="391" y="1123"/>
                                  </a:lnTo>
                                  <a:lnTo>
                                    <a:pt x="390" y="1122"/>
                                  </a:lnTo>
                                  <a:lnTo>
                                    <a:pt x="387" y="1120"/>
                                  </a:lnTo>
                                  <a:lnTo>
                                    <a:pt x="385" y="1119"/>
                                  </a:lnTo>
                                  <a:lnTo>
                                    <a:pt x="384" y="1117"/>
                                  </a:lnTo>
                                  <a:lnTo>
                                    <a:pt x="382" y="1114"/>
                                  </a:lnTo>
                                  <a:lnTo>
                                    <a:pt x="381" y="1113"/>
                                  </a:lnTo>
                                  <a:lnTo>
                                    <a:pt x="379" y="1111"/>
                                  </a:lnTo>
                                  <a:lnTo>
                                    <a:pt x="378" y="1108"/>
                                  </a:lnTo>
                                  <a:lnTo>
                                    <a:pt x="376" y="1105"/>
                                  </a:lnTo>
                                  <a:lnTo>
                                    <a:pt x="375" y="1104"/>
                                  </a:lnTo>
                                  <a:lnTo>
                                    <a:pt x="375" y="1101"/>
                                  </a:lnTo>
                                  <a:lnTo>
                                    <a:pt x="373" y="1099"/>
                                  </a:lnTo>
                                  <a:lnTo>
                                    <a:pt x="373" y="1096"/>
                                  </a:lnTo>
                                  <a:lnTo>
                                    <a:pt x="373" y="1093"/>
                                  </a:lnTo>
                                  <a:lnTo>
                                    <a:pt x="373" y="1090"/>
                                  </a:lnTo>
                                  <a:lnTo>
                                    <a:pt x="373" y="1089"/>
                                  </a:lnTo>
                                  <a:lnTo>
                                    <a:pt x="373" y="1086"/>
                                  </a:lnTo>
                                  <a:lnTo>
                                    <a:pt x="373" y="1083"/>
                                  </a:lnTo>
                                  <a:lnTo>
                                    <a:pt x="373" y="1080"/>
                                  </a:lnTo>
                                  <a:lnTo>
                                    <a:pt x="375" y="1078"/>
                                  </a:lnTo>
                                  <a:lnTo>
                                    <a:pt x="375" y="1075"/>
                                  </a:lnTo>
                                  <a:lnTo>
                                    <a:pt x="376" y="1072"/>
                                  </a:lnTo>
                                  <a:lnTo>
                                    <a:pt x="376" y="1071"/>
                                  </a:lnTo>
                                  <a:lnTo>
                                    <a:pt x="415" y="993"/>
                                  </a:lnTo>
                                  <a:lnTo>
                                    <a:pt x="417" y="991"/>
                                  </a:lnTo>
                                  <a:lnTo>
                                    <a:pt x="417" y="990"/>
                                  </a:lnTo>
                                  <a:lnTo>
                                    <a:pt x="417" y="988"/>
                                  </a:lnTo>
                                  <a:lnTo>
                                    <a:pt x="417" y="987"/>
                                  </a:lnTo>
                                  <a:lnTo>
                                    <a:pt x="417" y="985"/>
                                  </a:lnTo>
                                  <a:lnTo>
                                    <a:pt x="417" y="984"/>
                                  </a:lnTo>
                                  <a:lnTo>
                                    <a:pt x="417" y="982"/>
                                  </a:lnTo>
                                  <a:lnTo>
                                    <a:pt x="417" y="981"/>
                                  </a:lnTo>
                                  <a:lnTo>
                                    <a:pt x="409" y="960"/>
                                  </a:lnTo>
                                  <a:lnTo>
                                    <a:pt x="408" y="958"/>
                                  </a:lnTo>
                                  <a:lnTo>
                                    <a:pt x="406" y="957"/>
                                  </a:lnTo>
                                  <a:lnTo>
                                    <a:pt x="406" y="955"/>
                                  </a:lnTo>
                                  <a:lnTo>
                                    <a:pt x="405" y="954"/>
                                  </a:lnTo>
                                  <a:lnTo>
                                    <a:pt x="405" y="952"/>
                                  </a:lnTo>
                                  <a:lnTo>
                                    <a:pt x="403" y="951"/>
                                  </a:lnTo>
                                  <a:lnTo>
                                    <a:pt x="402" y="951"/>
                                  </a:lnTo>
                                  <a:lnTo>
                                    <a:pt x="400" y="949"/>
                                  </a:lnTo>
                                  <a:lnTo>
                                    <a:pt x="400" y="948"/>
                                  </a:lnTo>
                                  <a:lnTo>
                                    <a:pt x="399" y="948"/>
                                  </a:lnTo>
                                  <a:lnTo>
                                    <a:pt x="397" y="946"/>
                                  </a:lnTo>
                                  <a:lnTo>
                                    <a:pt x="396" y="946"/>
                                  </a:lnTo>
                                  <a:lnTo>
                                    <a:pt x="379" y="939"/>
                                  </a:lnTo>
                                  <a:lnTo>
                                    <a:pt x="378" y="939"/>
                                  </a:lnTo>
                                  <a:lnTo>
                                    <a:pt x="378" y="937"/>
                                  </a:lnTo>
                                  <a:lnTo>
                                    <a:pt x="376" y="937"/>
                                  </a:lnTo>
                                  <a:lnTo>
                                    <a:pt x="375" y="937"/>
                                  </a:lnTo>
                                  <a:lnTo>
                                    <a:pt x="372" y="936"/>
                                  </a:lnTo>
                                  <a:lnTo>
                                    <a:pt x="369" y="934"/>
                                  </a:lnTo>
                                  <a:lnTo>
                                    <a:pt x="366" y="934"/>
                                  </a:lnTo>
                                  <a:lnTo>
                                    <a:pt x="363" y="934"/>
                                  </a:lnTo>
                                  <a:lnTo>
                                    <a:pt x="360" y="934"/>
                                  </a:lnTo>
                                  <a:lnTo>
                                    <a:pt x="357" y="934"/>
                                  </a:lnTo>
                                  <a:lnTo>
                                    <a:pt x="354" y="934"/>
                                  </a:lnTo>
                                  <a:lnTo>
                                    <a:pt x="351" y="934"/>
                                  </a:lnTo>
                                  <a:lnTo>
                                    <a:pt x="348" y="934"/>
                                  </a:lnTo>
                                  <a:lnTo>
                                    <a:pt x="346" y="936"/>
                                  </a:lnTo>
                                  <a:lnTo>
                                    <a:pt x="345" y="936"/>
                                  </a:lnTo>
                                  <a:lnTo>
                                    <a:pt x="343" y="936"/>
                                  </a:lnTo>
                                  <a:lnTo>
                                    <a:pt x="328" y="940"/>
                                  </a:lnTo>
                                  <a:lnTo>
                                    <a:pt x="327" y="940"/>
                                  </a:lnTo>
                                  <a:lnTo>
                                    <a:pt x="325" y="942"/>
                                  </a:lnTo>
                                  <a:lnTo>
                                    <a:pt x="324" y="942"/>
                                  </a:lnTo>
                                  <a:lnTo>
                                    <a:pt x="321" y="943"/>
                                  </a:lnTo>
                                  <a:lnTo>
                                    <a:pt x="319" y="943"/>
                                  </a:lnTo>
                                  <a:lnTo>
                                    <a:pt x="316" y="945"/>
                                  </a:lnTo>
                                  <a:lnTo>
                                    <a:pt x="315" y="946"/>
                                  </a:lnTo>
                                  <a:lnTo>
                                    <a:pt x="313" y="948"/>
                                  </a:lnTo>
                                  <a:lnTo>
                                    <a:pt x="310" y="949"/>
                                  </a:lnTo>
                                  <a:lnTo>
                                    <a:pt x="309" y="951"/>
                                  </a:lnTo>
                                  <a:lnTo>
                                    <a:pt x="307" y="952"/>
                                  </a:lnTo>
                                  <a:lnTo>
                                    <a:pt x="306" y="954"/>
                                  </a:lnTo>
                                  <a:lnTo>
                                    <a:pt x="304" y="957"/>
                                  </a:lnTo>
                                  <a:lnTo>
                                    <a:pt x="303" y="957"/>
                                  </a:lnTo>
                                  <a:lnTo>
                                    <a:pt x="303" y="958"/>
                                  </a:lnTo>
                                  <a:lnTo>
                                    <a:pt x="303" y="960"/>
                                  </a:lnTo>
                                  <a:lnTo>
                                    <a:pt x="301" y="960"/>
                                  </a:lnTo>
                                  <a:lnTo>
                                    <a:pt x="297" y="969"/>
                                  </a:lnTo>
                                  <a:lnTo>
                                    <a:pt x="295" y="970"/>
                                  </a:lnTo>
                                  <a:lnTo>
                                    <a:pt x="292" y="973"/>
                                  </a:lnTo>
                                  <a:lnTo>
                                    <a:pt x="291" y="975"/>
                                  </a:lnTo>
                                  <a:lnTo>
                                    <a:pt x="289" y="978"/>
                                  </a:lnTo>
                                  <a:lnTo>
                                    <a:pt x="286" y="979"/>
                                  </a:lnTo>
                                  <a:lnTo>
                                    <a:pt x="285" y="981"/>
                                  </a:lnTo>
                                  <a:lnTo>
                                    <a:pt x="282" y="982"/>
                                  </a:lnTo>
                                  <a:lnTo>
                                    <a:pt x="279" y="984"/>
                                  </a:lnTo>
                                  <a:lnTo>
                                    <a:pt x="277" y="985"/>
                                  </a:lnTo>
                                  <a:lnTo>
                                    <a:pt x="274" y="987"/>
                                  </a:lnTo>
                                  <a:lnTo>
                                    <a:pt x="271" y="987"/>
                                  </a:lnTo>
                                  <a:lnTo>
                                    <a:pt x="268" y="988"/>
                                  </a:lnTo>
                                  <a:lnTo>
                                    <a:pt x="265" y="988"/>
                                  </a:lnTo>
                                  <a:lnTo>
                                    <a:pt x="262" y="988"/>
                                  </a:lnTo>
                                  <a:lnTo>
                                    <a:pt x="261" y="988"/>
                                  </a:lnTo>
                                  <a:lnTo>
                                    <a:pt x="258" y="990"/>
                                  </a:lnTo>
                                  <a:lnTo>
                                    <a:pt x="255" y="988"/>
                                  </a:lnTo>
                                  <a:lnTo>
                                    <a:pt x="252" y="988"/>
                                  </a:lnTo>
                                  <a:lnTo>
                                    <a:pt x="249" y="988"/>
                                  </a:lnTo>
                                  <a:lnTo>
                                    <a:pt x="246" y="987"/>
                                  </a:lnTo>
                                  <a:lnTo>
                                    <a:pt x="243" y="987"/>
                                  </a:lnTo>
                                  <a:lnTo>
                                    <a:pt x="240" y="985"/>
                                  </a:lnTo>
                                  <a:lnTo>
                                    <a:pt x="238" y="984"/>
                                  </a:lnTo>
                                  <a:lnTo>
                                    <a:pt x="118" y="924"/>
                                  </a:lnTo>
                                  <a:lnTo>
                                    <a:pt x="108" y="918"/>
                                  </a:lnTo>
                                  <a:lnTo>
                                    <a:pt x="88" y="909"/>
                                  </a:lnTo>
                                  <a:lnTo>
                                    <a:pt x="87" y="909"/>
                                  </a:lnTo>
                                  <a:lnTo>
                                    <a:pt x="87" y="907"/>
                                  </a:lnTo>
                                  <a:lnTo>
                                    <a:pt x="85" y="907"/>
                                  </a:lnTo>
                                  <a:lnTo>
                                    <a:pt x="84" y="907"/>
                                  </a:lnTo>
                                  <a:lnTo>
                                    <a:pt x="84" y="909"/>
                                  </a:lnTo>
                                  <a:lnTo>
                                    <a:pt x="82" y="909"/>
                                  </a:lnTo>
                                  <a:lnTo>
                                    <a:pt x="81" y="909"/>
                                  </a:lnTo>
                                  <a:lnTo>
                                    <a:pt x="81" y="910"/>
                                  </a:lnTo>
                                  <a:lnTo>
                                    <a:pt x="79" y="910"/>
                                  </a:lnTo>
                                  <a:lnTo>
                                    <a:pt x="79" y="912"/>
                                  </a:lnTo>
                                  <a:lnTo>
                                    <a:pt x="70" y="928"/>
                                  </a:lnTo>
                                  <a:lnTo>
                                    <a:pt x="70" y="930"/>
                                  </a:lnTo>
                                  <a:lnTo>
                                    <a:pt x="69" y="930"/>
                                  </a:lnTo>
                                  <a:lnTo>
                                    <a:pt x="69" y="931"/>
                                  </a:lnTo>
                                  <a:lnTo>
                                    <a:pt x="67" y="931"/>
                                  </a:lnTo>
                                  <a:lnTo>
                                    <a:pt x="66" y="931"/>
                                  </a:lnTo>
                                  <a:lnTo>
                                    <a:pt x="66" y="933"/>
                                  </a:lnTo>
                                  <a:lnTo>
                                    <a:pt x="64" y="933"/>
                                  </a:lnTo>
                                  <a:lnTo>
                                    <a:pt x="63" y="933"/>
                                  </a:lnTo>
                                  <a:lnTo>
                                    <a:pt x="63" y="931"/>
                                  </a:lnTo>
                                  <a:lnTo>
                                    <a:pt x="61" y="931"/>
                                  </a:lnTo>
                                  <a:lnTo>
                                    <a:pt x="3" y="903"/>
                                  </a:lnTo>
                                  <a:lnTo>
                                    <a:pt x="1" y="903"/>
                                  </a:lnTo>
                                  <a:lnTo>
                                    <a:pt x="1" y="901"/>
                                  </a:lnTo>
                                  <a:lnTo>
                                    <a:pt x="0" y="901"/>
                                  </a:lnTo>
                                  <a:lnTo>
                                    <a:pt x="0" y="900"/>
                                  </a:lnTo>
                                  <a:lnTo>
                                    <a:pt x="0" y="898"/>
                                  </a:lnTo>
                                  <a:lnTo>
                                    <a:pt x="0" y="897"/>
                                  </a:lnTo>
                                  <a:lnTo>
                                    <a:pt x="0" y="895"/>
                                  </a:lnTo>
                                  <a:lnTo>
                                    <a:pt x="0" y="894"/>
                                  </a:lnTo>
                                  <a:lnTo>
                                    <a:pt x="9" y="873"/>
                                  </a:lnTo>
                                  <a:lnTo>
                                    <a:pt x="12" y="862"/>
                                  </a:lnTo>
                                  <a:lnTo>
                                    <a:pt x="21" y="841"/>
                                  </a:lnTo>
                                  <a:lnTo>
                                    <a:pt x="22" y="838"/>
                                  </a:lnTo>
                                  <a:lnTo>
                                    <a:pt x="22" y="835"/>
                                  </a:lnTo>
                                  <a:lnTo>
                                    <a:pt x="25" y="834"/>
                                  </a:lnTo>
                                  <a:lnTo>
                                    <a:pt x="36" y="816"/>
                                  </a:lnTo>
                                  <a:lnTo>
                                    <a:pt x="159" y="616"/>
                                  </a:lnTo>
                                  <a:lnTo>
                                    <a:pt x="160" y="616"/>
                                  </a:lnTo>
                                  <a:lnTo>
                                    <a:pt x="160" y="615"/>
                                  </a:lnTo>
                                  <a:lnTo>
                                    <a:pt x="162" y="613"/>
                                  </a:lnTo>
                                  <a:lnTo>
                                    <a:pt x="163" y="609"/>
                                  </a:lnTo>
                                  <a:lnTo>
                                    <a:pt x="166" y="604"/>
                                  </a:lnTo>
                                  <a:lnTo>
                                    <a:pt x="168" y="600"/>
                                  </a:lnTo>
                                  <a:lnTo>
                                    <a:pt x="169" y="597"/>
                                  </a:lnTo>
                                  <a:lnTo>
                                    <a:pt x="169" y="592"/>
                                  </a:lnTo>
                                  <a:lnTo>
                                    <a:pt x="171" y="588"/>
                                  </a:lnTo>
                                  <a:lnTo>
                                    <a:pt x="171" y="583"/>
                                  </a:lnTo>
                                  <a:lnTo>
                                    <a:pt x="172" y="579"/>
                                  </a:lnTo>
                                  <a:lnTo>
                                    <a:pt x="171" y="574"/>
                                  </a:lnTo>
                                  <a:lnTo>
                                    <a:pt x="171" y="570"/>
                                  </a:lnTo>
                                  <a:lnTo>
                                    <a:pt x="171" y="565"/>
                                  </a:lnTo>
                                  <a:lnTo>
                                    <a:pt x="169" y="561"/>
                                  </a:lnTo>
                                  <a:lnTo>
                                    <a:pt x="169" y="559"/>
                                  </a:lnTo>
                                  <a:lnTo>
                                    <a:pt x="169" y="558"/>
                                  </a:lnTo>
                                  <a:lnTo>
                                    <a:pt x="169" y="556"/>
                                  </a:lnTo>
                                  <a:lnTo>
                                    <a:pt x="168" y="556"/>
                                  </a:lnTo>
                                  <a:lnTo>
                                    <a:pt x="150" y="484"/>
                                  </a:lnTo>
                                  <a:lnTo>
                                    <a:pt x="148" y="484"/>
                                  </a:lnTo>
                                  <a:lnTo>
                                    <a:pt x="148" y="483"/>
                                  </a:lnTo>
                                  <a:lnTo>
                                    <a:pt x="148" y="481"/>
                                  </a:lnTo>
                                  <a:lnTo>
                                    <a:pt x="148" y="480"/>
                                  </a:lnTo>
                                  <a:lnTo>
                                    <a:pt x="148" y="477"/>
                                  </a:lnTo>
                                  <a:lnTo>
                                    <a:pt x="147" y="475"/>
                                  </a:lnTo>
                                  <a:lnTo>
                                    <a:pt x="147" y="474"/>
                                  </a:lnTo>
                                  <a:lnTo>
                                    <a:pt x="147" y="472"/>
                                  </a:lnTo>
                                  <a:lnTo>
                                    <a:pt x="147" y="471"/>
                                  </a:lnTo>
                                  <a:lnTo>
                                    <a:pt x="147" y="466"/>
                                  </a:lnTo>
                                  <a:lnTo>
                                    <a:pt x="147" y="465"/>
                                  </a:lnTo>
                                  <a:lnTo>
                                    <a:pt x="147" y="463"/>
                                  </a:lnTo>
                                  <a:lnTo>
                                    <a:pt x="147" y="462"/>
                                  </a:lnTo>
                                  <a:lnTo>
                                    <a:pt x="147" y="460"/>
                                  </a:lnTo>
                                  <a:lnTo>
                                    <a:pt x="145" y="457"/>
                                  </a:lnTo>
                                  <a:lnTo>
                                    <a:pt x="145" y="456"/>
                                  </a:lnTo>
                                  <a:lnTo>
                                    <a:pt x="145" y="454"/>
                                  </a:lnTo>
                                  <a:lnTo>
                                    <a:pt x="145" y="453"/>
                                  </a:lnTo>
                                  <a:lnTo>
                                    <a:pt x="144" y="453"/>
                                  </a:lnTo>
                                  <a:lnTo>
                                    <a:pt x="127" y="391"/>
                                  </a:lnTo>
                                  <a:lnTo>
                                    <a:pt x="126" y="390"/>
                                  </a:lnTo>
                                  <a:lnTo>
                                    <a:pt x="126" y="388"/>
                                  </a:lnTo>
                                  <a:lnTo>
                                    <a:pt x="126" y="387"/>
                                  </a:lnTo>
                                  <a:lnTo>
                                    <a:pt x="124" y="382"/>
                                  </a:lnTo>
                                  <a:lnTo>
                                    <a:pt x="124" y="376"/>
                                  </a:lnTo>
                                  <a:lnTo>
                                    <a:pt x="123" y="372"/>
                                  </a:lnTo>
                                  <a:lnTo>
                                    <a:pt x="123" y="366"/>
                                  </a:lnTo>
                                  <a:lnTo>
                                    <a:pt x="123" y="361"/>
                                  </a:lnTo>
                                  <a:lnTo>
                                    <a:pt x="123" y="360"/>
                                  </a:lnTo>
                                  <a:lnTo>
                                    <a:pt x="123" y="358"/>
                                  </a:lnTo>
                                  <a:lnTo>
                                    <a:pt x="123" y="357"/>
                                  </a:lnTo>
                                  <a:lnTo>
                                    <a:pt x="127" y="280"/>
                                  </a:lnTo>
                                  <a:lnTo>
                                    <a:pt x="129" y="256"/>
                                  </a:lnTo>
                                  <a:lnTo>
                                    <a:pt x="138" y="57"/>
                                  </a:lnTo>
                                  <a:lnTo>
                                    <a:pt x="138" y="55"/>
                                  </a:lnTo>
                                  <a:lnTo>
                                    <a:pt x="139" y="55"/>
                                  </a:lnTo>
                                  <a:lnTo>
                                    <a:pt x="139" y="54"/>
                                  </a:lnTo>
                                  <a:lnTo>
                                    <a:pt x="139" y="52"/>
                                  </a:lnTo>
                                  <a:lnTo>
                                    <a:pt x="141" y="52"/>
                                  </a:lnTo>
                                  <a:lnTo>
                                    <a:pt x="142" y="52"/>
                                  </a:lnTo>
                                  <a:lnTo>
                                    <a:pt x="142" y="51"/>
                                  </a:lnTo>
                                  <a:lnTo>
                                    <a:pt x="144" y="51"/>
                                  </a:lnTo>
                                  <a:lnTo>
                                    <a:pt x="180" y="51"/>
                                  </a:lnTo>
                                  <a:lnTo>
                                    <a:pt x="189" y="51"/>
                                  </a:lnTo>
                                  <a:lnTo>
                                    <a:pt x="241" y="49"/>
                                  </a:lnTo>
                                  <a:lnTo>
                                    <a:pt x="264" y="49"/>
                                  </a:lnTo>
                                  <a:lnTo>
                                    <a:pt x="295" y="51"/>
                                  </a:lnTo>
                                </a:path>
                              </a:pathLst>
                            </a:custGeom>
                            <a:noFill/>
                            <a:ln w="38100">
                              <a:solidFill>
                                <a:srgbClr val="569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zh-TW" altLang="en-US"/>
                            </a:p>
                          </p:txBody>
                        </p:sp>
                        <p:grpSp>
                          <p:nvGrpSpPr>
                            <p:cNvPr id="136" name="群組 4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195638" y="750888"/>
                              <a:ext cx="1747837" cy="4251325"/>
                              <a:chOff x="3195638" y="750888"/>
                              <a:chExt cx="1747837" cy="4251325"/>
                            </a:xfrm>
                          </p:grpSpPr>
                          <p:grpSp>
                            <p:nvGrpSpPr>
                              <p:cNvPr id="137" name="群組 174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3827463" y="2055813"/>
                                <a:ext cx="685800" cy="2946400"/>
                                <a:chOff x="3827463" y="2055813"/>
                                <a:chExt cx="685800" cy="2946400"/>
                              </a:xfrm>
                            </p:grpSpPr>
                            <p:grpSp>
                              <p:nvGrpSpPr>
                                <p:cNvPr id="142" name="群組 155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3827463" y="2055813"/>
                                  <a:ext cx="685800" cy="2946400"/>
                                  <a:chOff x="3827463" y="2055813"/>
                                  <a:chExt cx="685800" cy="2946400"/>
                                </a:xfrm>
                              </p:grpSpPr>
                              <p:sp>
                                <p:nvSpPr>
                                  <p:cNvPr id="146" name="Freeform 19"/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827463" y="2055813"/>
                                    <a:ext cx="261938" cy="2541588"/>
                                  </a:xfrm>
                                  <a:custGeom>
                                    <a:avLst/>
                                    <a:gdLst>
                                      <a:gd name="T0" fmla="*/ 2147483646 w 494"/>
                                      <a:gd name="T1" fmla="*/ 2147483646 h 4803"/>
                                      <a:gd name="T2" fmla="*/ 2147483646 w 494"/>
                                      <a:gd name="T3" fmla="*/ 2147483646 h 4803"/>
                                      <a:gd name="T4" fmla="*/ 2147483646 w 494"/>
                                      <a:gd name="T5" fmla="*/ 2147483646 h 4803"/>
                                      <a:gd name="T6" fmla="*/ 2147483646 w 494"/>
                                      <a:gd name="T7" fmla="*/ 2147483646 h 4803"/>
                                      <a:gd name="T8" fmla="*/ 2147483646 w 494"/>
                                      <a:gd name="T9" fmla="*/ 2147483646 h 4803"/>
                                      <a:gd name="T10" fmla="*/ 2147483646 w 494"/>
                                      <a:gd name="T11" fmla="*/ 2147483646 h 4803"/>
                                      <a:gd name="T12" fmla="*/ 2147483646 w 494"/>
                                      <a:gd name="T13" fmla="*/ 2147483646 h 4803"/>
                                      <a:gd name="T14" fmla="*/ 2147483646 w 494"/>
                                      <a:gd name="T15" fmla="*/ 2147483646 h 4803"/>
                                      <a:gd name="T16" fmla="*/ 2147483646 w 494"/>
                                      <a:gd name="T17" fmla="*/ 2147483646 h 4803"/>
                                      <a:gd name="T18" fmla="*/ 2147483646 w 494"/>
                                      <a:gd name="T19" fmla="*/ 2147483646 h 4803"/>
                                      <a:gd name="T20" fmla="*/ 2147483646 w 494"/>
                                      <a:gd name="T21" fmla="*/ 2147483646 h 4803"/>
                                      <a:gd name="T22" fmla="*/ 2147483646 w 494"/>
                                      <a:gd name="T23" fmla="*/ 2147483646 h 4803"/>
                                      <a:gd name="T24" fmla="*/ 2147483646 w 494"/>
                                      <a:gd name="T25" fmla="*/ 2147483646 h 4803"/>
                                      <a:gd name="T26" fmla="*/ 2147483646 w 494"/>
                                      <a:gd name="T27" fmla="*/ 2147483646 h 4803"/>
                                      <a:gd name="T28" fmla="*/ 2147483646 w 494"/>
                                      <a:gd name="T29" fmla="*/ 2147483646 h 4803"/>
                                      <a:gd name="T30" fmla="*/ 2147483646 w 494"/>
                                      <a:gd name="T31" fmla="*/ 2147483646 h 4803"/>
                                      <a:gd name="T32" fmla="*/ 2147483646 w 494"/>
                                      <a:gd name="T33" fmla="*/ 2147483646 h 4803"/>
                                      <a:gd name="T34" fmla="*/ 2147483646 w 494"/>
                                      <a:gd name="T35" fmla="*/ 2147483646 h 4803"/>
                                      <a:gd name="T36" fmla="*/ 2147483646 w 494"/>
                                      <a:gd name="T37" fmla="*/ 2147483646 h 4803"/>
                                      <a:gd name="T38" fmla="*/ 2147483646 w 494"/>
                                      <a:gd name="T39" fmla="*/ 2147483646 h 4803"/>
                                      <a:gd name="T40" fmla="*/ 2147483646 w 494"/>
                                      <a:gd name="T41" fmla="*/ 2147483646 h 4803"/>
                                      <a:gd name="T42" fmla="*/ 2147483646 w 494"/>
                                      <a:gd name="T43" fmla="*/ 2147483646 h 4803"/>
                                      <a:gd name="T44" fmla="*/ 2147483646 w 494"/>
                                      <a:gd name="T45" fmla="*/ 2147483646 h 4803"/>
                                      <a:gd name="T46" fmla="*/ 2147483646 w 494"/>
                                      <a:gd name="T47" fmla="*/ 2147483646 h 4803"/>
                                      <a:gd name="T48" fmla="*/ 2147483646 w 494"/>
                                      <a:gd name="T49" fmla="*/ 2147483646 h 4803"/>
                                      <a:gd name="T50" fmla="*/ 2147483646 w 494"/>
                                      <a:gd name="T51" fmla="*/ 2147483646 h 4803"/>
                                      <a:gd name="T52" fmla="*/ 2147483646 w 494"/>
                                      <a:gd name="T53" fmla="*/ 2147483646 h 4803"/>
                                      <a:gd name="T54" fmla="*/ 2147483646 w 494"/>
                                      <a:gd name="T55" fmla="*/ 2147483646 h 4803"/>
                                      <a:gd name="T56" fmla="*/ 2147483646 w 494"/>
                                      <a:gd name="T57" fmla="*/ 2147483646 h 4803"/>
                                      <a:gd name="T58" fmla="*/ 2147483646 w 494"/>
                                      <a:gd name="T59" fmla="*/ 2147483646 h 4803"/>
                                      <a:gd name="T60" fmla="*/ 2147483646 w 494"/>
                                      <a:gd name="T61" fmla="*/ 2147483646 h 4803"/>
                                      <a:gd name="T62" fmla="*/ 2147483646 w 494"/>
                                      <a:gd name="T63" fmla="*/ 2147483646 h 4803"/>
                                      <a:gd name="T64" fmla="*/ 2147483646 w 494"/>
                                      <a:gd name="T65" fmla="*/ 2147483646 h 4803"/>
                                      <a:gd name="T66" fmla="*/ 2147483646 w 494"/>
                                      <a:gd name="T67" fmla="*/ 2147483646 h 4803"/>
                                      <a:gd name="T68" fmla="*/ 2147483646 w 494"/>
                                      <a:gd name="T69" fmla="*/ 2147483646 h 4803"/>
                                      <a:gd name="T70" fmla="*/ 2147483646 w 494"/>
                                      <a:gd name="T71" fmla="*/ 2147483646 h 4803"/>
                                      <a:gd name="T72" fmla="*/ 2147483646 w 494"/>
                                      <a:gd name="T73" fmla="*/ 2147483646 h 4803"/>
                                      <a:gd name="T74" fmla="*/ 2147483646 w 494"/>
                                      <a:gd name="T75" fmla="*/ 2147483646 h 4803"/>
                                      <a:gd name="T76" fmla="*/ 2147483646 w 494"/>
                                      <a:gd name="T77" fmla="*/ 2147483646 h 4803"/>
                                      <a:gd name="T78" fmla="*/ 2147483646 w 494"/>
                                      <a:gd name="T79" fmla="*/ 2147483646 h 4803"/>
                                      <a:gd name="T80" fmla="*/ 2147483646 w 494"/>
                                      <a:gd name="T81" fmla="*/ 2147483646 h 4803"/>
                                      <a:gd name="T82" fmla="*/ 2147483646 w 494"/>
                                      <a:gd name="T83" fmla="*/ 2147483646 h 4803"/>
                                      <a:gd name="T84" fmla="*/ 2147483646 w 494"/>
                                      <a:gd name="T85" fmla="*/ 2147483646 h 4803"/>
                                      <a:gd name="T86" fmla="*/ 2147483646 w 494"/>
                                      <a:gd name="T87" fmla="*/ 2147483646 h 4803"/>
                                      <a:gd name="T88" fmla="*/ 2147483646 w 494"/>
                                      <a:gd name="T89" fmla="*/ 2147483646 h 4803"/>
                                      <a:gd name="T90" fmla="*/ 2147483646 w 494"/>
                                      <a:gd name="T91" fmla="*/ 2147483646 h 4803"/>
                                      <a:gd name="T92" fmla="*/ 2147483646 w 494"/>
                                      <a:gd name="T93" fmla="*/ 2147483646 h 4803"/>
                                      <a:gd name="T94" fmla="*/ 2147483646 w 494"/>
                                      <a:gd name="T95" fmla="*/ 2147483646 h 4803"/>
                                      <a:gd name="T96" fmla="*/ 2147483646 w 494"/>
                                      <a:gd name="T97" fmla="*/ 2147483646 h 4803"/>
                                      <a:gd name="T98" fmla="*/ 2147483646 w 494"/>
                                      <a:gd name="T99" fmla="*/ 2147483646 h 4803"/>
                                      <a:gd name="T100" fmla="*/ 2147483646 w 494"/>
                                      <a:gd name="T101" fmla="*/ 2147483646 h 4803"/>
                                      <a:gd name="T102" fmla="*/ 2147483646 w 494"/>
                                      <a:gd name="T103" fmla="*/ 2147483646 h 4803"/>
                                      <a:gd name="T104" fmla="*/ 2147483646 w 494"/>
                                      <a:gd name="T105" fmla="*/ 2147483646 h 4803"/>
                                      <a:gd name="T106" fmla="*/ 2147483646 w 494"/>
                                      <a:gd name="T107" fmla="*/ 2147483646 h 4803"/>
                                      <a:gd name="T108" fmla="*/ 2147483646 w 494"/>
                                      <a:gd name="T109" fmla="*/ 2147483646 h 4803"/>
                                      <a:gd name="T110" fmla="*/ 2147483646 w 494"/>
                                      <a:gd name="T111" fmla="*/ 2147483646 h 4803"/>
                                      <a:gd name="T112" fmla="*/ 2147483646 w 494"/>
                                      <a:gd name="T113" fmla="*/ 2147483646 h 4803"/>
                                      <a:gd name="T114" fmla="*/ 2147483646 w 494"/>
                                      <a:gd name="T115" fmla="*/ 2147483646 h 4803"/>
                                      <a:gd name="T116" fmla="*/ 2147483646 w 494"/>
                                      <a:gd name="T117" fmla="*/ 2147483646 h 4803"/>
                                      <a:gd name="T118" fmla="*/ 0 60000 65536"/>
                                      <a:gd name="T119" fmla="*/ 0 60000 65536"/>
                                      <a:gd name="T120" fmla="*/ 0 60000 65536"/>
                                      <a:gd name="T121" fmla="*/ 0 60000 65536"/>
                                      <a:gd name="T122" fmla="*/ 0 60000 65536"/>
                                      <a:gd name="T123" fmla="*/ 0 60000 65536"/>
                                      <a:gd name="T124" fmla="*/ 0 60000 65536"/>
                                      <a:gd name="T125" fmla="*/ 0 60000 65536"/>
                                      <a:gd name="T126" fmla="*/ 0 60000 65536"/>
                                      <a:gd name="T127" fmla="*/ 0 60000 65536"/>
                                      <a:gd name="T128" fmla="*/ 0 60000 65536"/>
                                      <a:gd name="T129" fmla="*/ 0 60000 65536"/>
                                      <a:gd name="T130" fmla="*/ 0 60000 65536"/>
                                      <a:gd name="T131" fmla="*/ 0 60000 65536"/>
                                      <a:gd name="T132" fmla="*/ 0 60000 65536"/>
                                      <a:gd name="T133" fmla="*/ 0 60000 65536"/>
                                      <a:gd name="T134" fmla="*/ 0 60000 65536"/>
                                      <a:gd name="T135" fmla="*/ 0 60000 65536"/>
                                      <a:gd name="T136" fmla="*/ 0 60000 65536"/>
                                      <a:gd name="T137" fmla="*/ 0 60000 65536"/>
                                      <a:gd name="T138" fmla="*/ 0 60000 65536"/>
                                      <a:gd name="T139" fmla="*/ 0 60000 65536"/>
                                      <a:gd name="T140" fmla="*/ 0 60000 65536"/>
                                      <a:gd name="T141" fmla="*/ 0 60000 65536"/>
                                      <a:gd name="T142" fmla="*/ 0 60000 65536"/>
                                      <a:gd name="T143" fmla="*/ 0 60000 65536"/>
                                      <a:gd name="T144" fmla="*/ 0 60000 65536"/>
                                      <a:gd name="T145" fmla="*/ 0 60000 65536"/>
                                      <a:gd name="T146" fmla="*/ 0 60000 65536"/>
                                      <a:gd name="T147" fmla="*/ 0 60000 65536"/>
                                      <a:gd name="T148" fmla="*/ 0 60000 65536"/>
                                      <a:gd name="T149" fmla="*/ 0 60000 65536"/>
                                      <a:gd name="T150" fmla="*/ 0 60000 65536"/>
                                      <a:gd name="T151" fmla="*/ 0 60000 65536"/>
                                      <a:gd name="T152" fmla="*/ 0 60000 65536"/>
                                      <a:gd name="T153" fmla="*/ 0 60000 65536"/>
                                      <a:gd name="T154" fmla="*/ 0 60000 65536"/>
                                      <a:gd name="T155" fmla="*/ 0 60000 65536"/>
                                      <a:gd name="T156" fmla="*/ 0 60000 65536"/>
                                      <a:gd name="T157" fmla="*/ 0 60000 65536"/>
                                      <a:gd name="T158" fmla="*/ 0 60000 65536"/>
                                      <a:gd name="T159" fmla="*/ 0 60000 65536"/>
                                      <a:gd name="T160" fmla="*/ 0 60000 65536"/>
                                      <a:gd name="T161" fmla="*/ 0 60000 65536"/>
                                      <a:gd name="T162" fmla="*/ 0 60000 65536"/>
                                      <a:gd name="T163" fmla="*/ 0 60000 65536"/>
                                      <a:gd name="T164" fmla="*/ 0 60000 65536"/>
                                      <a:gd name="T165" fmla="*/ 0 60000 65536"/>
                                      <a:gd name="T166" fmla="*/ 0 60000 65536"/>
                                      <a:gd name="T167" fmla="*/ 0 60000 65536"/>
                                      <a:gd name="T168" fmla="*/ 0 60000 65536"/>
                                      <a:gd name="T169" fmla="*/ 0 60000 65536"/>
                                      <a:gd name="T170" fmla="*/ 0 60000 65536"/>
                                      <a:gd name="T171" fmla="*/ 0 60000 65536"/>
                                      <a:gd name="T172" fmla="*/ 0 60000 65536"/>
                                      <a:gd name="T173" fmla="*/ 0 60000 65536"/>
                                      <a:gd name="T174" fmla="*/ 0 60000 65536"/>
                                      <a:gd name="T175" fmla="*/ 0 60000 65536"/>
                                      <a:gd name="T176" fmla="*/ 0 60000 65536"/>
                                      <a:gd name="T177" fmla="*/ 0 w 494"/>
                                      <a:gd name="T178" fmla="*/ 0 h 4803"/>
                                      <a:gd name="T179" fmla="*/ 494 w 494"/>
                                      <a:gd name="T180" fmla="*/ 4803 h 4803"/>
                                    </a:gdLst>
                                    <a:ahLst/>
                                    <a:cxnLst>
                                      <a:cxn ang="T118">
                                        <a:pos x="T0" y="T1"/>
                                      </a:cxn>
                                      <a:cxn ang="T119">
                                        <a:pos x="T2" y="T3"/>
                                      </a:cxn>
                                      <a:cxn ang="T120">
                                        <a:pos x="T4" y="T5"/>
                                      </a:cxn>
                                      <a:cxn ang="T121">
                                        <a:pos x="T6" y="T7"/>
                                      </a:cxn>
                                      <a:cxn ang="T122">
                                        <a:pos x="T8" y="T9"/>
                                      </a:cxn>
                                      <a:cxn ang="T123">
                                        <a:pos x="T10" y="T11"/>
                                      </a:cxn>
                                      <a:cxn ang="T124">
                                        <a:pos x="T12" y="T13"/>
                                      </a:cxn>
                                      <a:cxn ang="T125">
                                        <a:pos x="T14" y="T15"/>
                                      </a:cxn>
                                      <a:cxn ang="T126">
                                        <a:pos x="T16" y="T17"/>
                                      </a:cxn>
                                      <a:cxn ang="T127">
                                        <a:pos x="T18" y="T19"/>
                                      </a:cxn>
                                      <a:cxn ang="T128">
                                        <a:pos x="T20" y="T21"/>
                                      </a:cxn>
                                      <a:cxn ang="T129">
                                        <a:pos x="T22" y="T23"/>
                                      </a:cxn>
                                      <a:cxn ang="T130">
                                        <a:pos x="T24" y="T25"/>
                                      </a:cxn>
                                      <a:cxn ang="T131">
                                        <a:pos x="T26" y="T27"/>
                                      </a:cxn>
                                      <a:cxn ang="T132">
                                        <a:pos x="T28" y="T29"/>
                                      </a:cxn>
                                      <a:cxn ang="T133">
                                        <a:pos x="T30" y="T31"/>
                                      </a:cxn>
                                      <a:cxn ang="T134">
                                        <a:pos x="T32" y="T33"/>
                                      </a:cxn>
                                      <a:cxn ang="T135">
                                        <a:pos x="T34" y="T35"/>
                                      </a:cxn>
                                      <a:cxn ang="T136">
                                        <a:pos x="T36" y="T37"/>
                                      </a:cxn>
                                      <a:cxn ang="T137">
                                        <a:pos x="T38" y="T39"/>
                                      </a:cxn>
                                      <a:cxn ang="T138">
                                        <a:pos x="T40" y="T41"/>
                                      </a:cxn>
                                      <a:cxn ang="T139">
                                        <a:pos x="T42" y="T43"/>
                                      </a:cxn>
                                      <a:cxn ang="T140">
                                        <a:pos x="T44" y="T45"/>
                                      </a:cxn>
                                      <a:cxn ang="T141">
                                        <a:pos x="T46" y="T47"/>
                                      </a:cxn>
                                      <a:cxn ang="T142">
                                        <a:pos x="T48" y="T49"/>
                                      </a:cxn>
                                      <a:cxn ang="T143">
                                        <a:pos x="T50" y="T51"/>
                                      </a:cxn>
                                      <a:cxn ang="T144">
                                        <a:pos x="T52" y="T53"/>
                                      </a:cxn>
                                      <a:cxn ang="T145">
                                        <a:pos x="T54" y="T55"/>
                                      </a:cxn>
                                      <a:cxn ang="T146">
                                        <a:pos x="T56" y="T57"/>
                                      </a:cxn>
                                      <a:cxn ang="T147">
                                        <a:pos x="T58" y="T59"/>
                                      </a:cxn>
                                      <a:cxn ang="T148">
                                        <a:pos x="T60" y="T61"/>
                                      </a:cxn>
                                      <a:cxn ang="T149">
                                        <a:pos x="T62" y="T63"/>
                                      </a:cxn>
                                      <a:cxn ang="T150">
                                        <a:pos x="T64" y="T65"/>
                                      </a:cxn>
                                      <a:cxn ang="T151">
                                        <a:pos x="T66" y="T67"/>
                                      </a:cxn>
                                      <a:cxn ang="T152">
                                        <a:pos x="T68" y="T69"/>
                                      </a:cxn>
                                      <a:cxn ang="T153">
                                        <a:pos x="T70" y="T71"/>
                                      </a:cxn>
                                      <a:cxn ang="T154">
                                        <a:pos x="T72" y="T73"/>
                                      </a:cxn>
                                      <a:cxn ang="T155">
                                        <a:pos x="T74" y="T75"/>
                                      </a:cxn>
                                      <a:cxn ang="T156">
                                        <a:pos x="T76" y="T77"/>
                                      </a:cxn>
                                      <a:cxn ang="T157">
                                        <a:pos x="T78" y="T79"/>
                                      </a:cxn>
                                      <a:cxn ang="T158">
                                        <a:pos x="T80" y="T81"/>
                                      </a:cxn>
                                      <a:cxn ang="T159">
                                        <a:pos x="T82" y="T83"/>
                                      </a:cxn>
                                      <a:cxn ang="T160">
                                        <a:pos x="T84" y="T85"/>
                                      </a:cxn>
                                      <a:cxn ang="T161">
                                        <a:pos x="T86" y="T87"/>
                                      </a:cxn>
                                      <a:cxn ang="T162">
                                        <a:pos x="T88" y="T89"/>
                                      </a:cxn>
                                      <a:cxn ang="T163">
                                        <a:pos x="T90" y="T91"/>
                                      </a:cxn>
                                      <a:cxn ang="T164">
                                        <a:pos x="T92" y="T93"/>
                                      </a:cxn>
                                      <a:cxn ang="T165">
                                        <a:pos x="T94" y="T95"/>
                                      </a:cxn>
                                      <a:cxn ang="T166">
                                        <a:pos x="T96" y="T97"/>
                                      </a:cxn>
                                      <a:cxn ang="T167">
                                        <a:pos x="T98" y="T99"/>
                                      </a:cxn>
                                      <a:cxn ang="T168">
                                        <a:pos x="T100" y="T101"/>
                                      </a:cxn>
                                      <a:cxn ang="T169">
                                        <a:pos x="T102" y="T103"/>
                                      </a:cxn>
                                      <a:cxn ang="T170">
                                        <a:pos x="T104" y="T105"/>
                                      </a:cxn>
                                      <a:cxn ang="T171">
                                        <a:pos x="T106" y="T107"/>
                                      </a:cxn>
                                      <a:cxn ang="T172">
                                        <a:pos x="T108" y="T109"/>
                                      </a:cxn>
                                      <a:cxn ang="T173">
                                        <a:pos x="T110" y="T111"/>
                                      </a:cxn>
                                      <a:cxn ang="T174">
                                        <a:pos x="T112" y="T113"/>
                                      </a:cxn>
                                      <a:cxn ang="T175">
                                        <a:pos x="T114" y="T115"/>
                                      </a:cxn>
                                      <a:cxn ang="T176">
                                        <a:pos x="T116" y="T117"/>
                                      </a:cxn>
                                    </a:cxnLst>
                                    <a:rect l="T177" t="T178" r="T179" b="T180"/>
                                    <a:pathLst>
                                      <a:path w="494" h="4803">
                                        <a:moveTo>
                                          <a:pt x="425" y="4803"/>
                                        </a:moveTo>
                                        <a:lnTo>
                                          <a:pt x="423" y="4803"/>
                                        </a:lnTo>
                                        <a:lnTo>
                                          <a:pt x="423" y="4801"/>
                                        </a:lnTo>
                                        <a:lnTo>
                                          <a:pt x="422" y="4800"/>
                                        </a:lnTo>
                                        <a:lnTo>
                                          <a:pt x="422" y="4798"/>
                                        </a:lnTo>
                                        <a:lnTo>
                                          <a:pt x="420" y="4798"/>
                                        </a:lnTo>
                                        <a:lnTo>
                                          <a:pt x="404" y="4776"/>
                                        </a:lnTo>
                                        <a:lnTo>
                                          <a:pt x="404" y="4774"/>
                                        </a:lnTo>
                                        <a:lnTo>
                                          <a:pt x="402" y="4774"/>
                                        </a:lnTo>
                                        <a:lnTo>
                                          <a:pt x="402" y="4773"/>
                                        </a:lnTo>
                                        <a:lnTo>
                                          <a:pt x="401" y="4771"/>
                                        </a:lnTo>
                                        <a:lnTo>
                                          <a:pt x="398" y="4767"/>
                                        </a:lnTo>
                                        <a:lnTo>
                                          <a:pt x="396" y="4767"/>
                                        </a:lnTo>
                                        <a:lnTo>
                                          <a:pt x="396" y="4765"/>
                                        </a:lnTo>
                                        <a:lnTo>
                                          <a:pt x="396" y="4764"/>
                                        </a:lnTo>
                                        <a:lnTo>
                                          <a:pt x="395" y="4764"/>
                                        </a:lnTo>
                                        <a:lnTo>
                                          <a:pt x="395" y="4762"/>
                                        </a:lnTo>
                                        <a:lnTo>
                                          <a:pt x="390" y="4756"/>
                                        </a:lnTo>
                                        <a:lnTo>
                                          <a:pt x="383" y="4747"/>
                                        </a:lnTo>
                                        <a:lnTo>
                                          <a:pt x="350" y="4702"/>
                                        </a:lnTo>
                                        <a:lnTo>
                                          <a:pt x="339" y="4687"/>
                                        </a:lnTo>
                                        <a:lnTo>
                                          <a:pt x="338" y="4686"/>
                                        </a:lnTo>
                                        <a:lnTo>
                                          <a:pt x="336" y="4684"/>
                                        </a:lnTo>
                                        <a:lnTo>
                                          <a:pt x="336" y="4683"/>
                                        </a:lnTo>
                                        <a:lnTo>
                                          <a:pt x="335" y="4681"/>
                                        </a:lnTo>
                                        <a:lnTo>
                                          <a:pt x="335" y="4680"/>
                                        </a:lnTo>
                                        <a:lnTo>
                                          <a:pt x="333" y="4678"/>
                                        </a:lnTo>
                                        <a:lnTo>
                                          <a:pt x="332" y="4677"/>
                                        </a:lnTo>
                                        <a:lnTo>
                                          <a:pt x="332" y="4675"/>
                                        </a:lnTo>
                                        <a:lnTo>
                                          <a:pt x="329" y="4672"/>
                                        </a:lnTo>
                                        <a:lnTo>
                                          <a:pt x="327" y="4668"/>
                                        </a:lnTo>
                                        <a:lnTo>
                                          <a:pt x="326" y="4666"/>
                                        </a:lnTo>
                                        <a:lnTo>
                                          <a:pt x="326" y="4665"/>
                                        </a:lnTo>
                                        <a:lnTo>
                                          <a:pt x="326" y="4663"/>
                                        </a:lnTo>
                                        <a:lnTo>
                                          <a:pt x="324" y="4662"/>
                                        </a:lnTo>
                                        <a:lnTo>
                                          <a:pt x="324" y="4660"/>
                                        </a:lnTo>
                                        <a:lnTo>
                                          <a:pt x="323" y="4659"/>
                                        </a:lnTo>
                                        <a:lnTo>
                                          <a:pt x="323" y="4657"/>
                                        </a:lnTo>
                                        <a:lnTo>
                                          <a:pt x="321" y="4656"/>
                                        </a:lnTo>
                                        <a:lnTo>
                                          <a:pt x="320" y="4651"/>
                                        </a:lnTo>
                                        <a:lnTo>
                                          <a:pt x="320" y="4650"/>
                                        </a:lnTo>
                                        <a:lnTo>
                                          <a:pt x="320" y="4648"/>
                                        </a:lnTo>
                                        <a:lnTo>
                                          <a:pt x="318" y="4647"/>
                                        </a:lnTo>
                                        <a:lnTo>
                                          <a:pt x="318" y="4645"/>
                                        </a:lnTo>
                                        <a:lnTo>
                                          <a:pt x="317" y="4644"/>
                                        </a:lnTo>
                                        <a:lnTo>
                                          <a:pt x="317" y="4642"/>
                                        </a:lnTo>
                                        <a:lnTo>
                                          <a:pt x="315" y="4641"/>
                                        </a:lnTo>
                                        <a:lnTo>
                                          <a:pt x="312" y="4635"/>
                                        </a:lnTo>
                                        <a:lnTo>
                                          <a:pt x="309" y="4629"/>
                                        </a:lnTo>
                                        <a:lnTo>
                                          <a:pt x="306" y="4624"/>
                                        </a:lnTo>
                                        <a:lnTo>
                                          <a:pt x="305" y="4623"/>
                                        </a:lnTo>
                                        <a:lnTo>
                                          <a:pt x="305" y="4621"/>
                                        </a:lnTo>
                                        <a:lnTo>
                                          <a:pt x="303" y="4620"/>
                                        </a:lnTo>
                                        <a:lnTo>
                                          <a:pt x="302" y="4618"/>
                                        </a:lnTo>
                                        <a:lnTo>
                                          <a:pt x="302" y="4617"/>
                                        </a:lnTo>
                                        <a:lnTo>
                                          <a:pt x="300" y="4617"/>
                                        </a:lnTo>
                                        <a:lnTo>
                                          <a:pt x="300" y="4615"/>
                                        </a:lnTo>
                                        <a:lnTo>
                                          <a:pt x="290" y="4603"/>
                                        </a:lnTo>
                                        <a:lnTo>
                                          <a:pt x="284" y="4594"/>
                                        </a:lnTo>
                                        <a:lnTo>
                                          <a:pt x="252" y="4557"/>
                                        </a:lnTo>
                                        <a:lnTo>
                                          <a:pt x="234" y="4533"/>
                                        </a:lnTo>
                                        <a:lnTo>
                                          <a:pt x="189" y="4470"/>
                                        </a:lnTo>
                                        <a:lnTo>
                                          <a:pt x="174" y="4450"/>
                                        </a:lnTo>
                                        <a:lnTo>
                                          <a:pt x="173" y="4449"/>
                                        </a:lnTo>
                                        <a:lnTo>
                                          <a:pt x="173" y="4447"/>
                                        </a:lnTo>
                                        <a:lnTo>
                                          <a:pt x="171" y="4446"/>
                                        </a:lnTo>
                                        <a:lnTo>
                                          <a:pt x="170" y="4444"/>
                                        </a:lnTo>
                                        <a:lnTo>
                                          <a:pt x="170" y="4443"/>
                                        </a:lnTo>
                                        <a:lnTo>
                                          <a:pt x="168" y="4441"/>
                                        </a:lnTo>
                                        <a:lnTo>
                                          <a:pt x="167" y="4440"/>
                                        </a:lnTo>
                                        <a:lnTo>
                                          <a:pt x="167" y="4438"/>
                                        </a:lnTo>
                                        <a:lnTo>
                                          <a:pt x="162" y="4432"/>
                                        </a:lnTo>
                                        <a:lnTo>
                                          <a:pt x="159" y="4425"/>
                                        </a:lnTo>
                                        <a:lnTo>
                                          <a:pt x="159" y="4423"/>
                                        </a:lnTo>
                                        <a:lnTo>
                                          <a:pt x="158" y="4422"/>
                                        </a:lnTo>
                                        <a:lnTo>
                                          <a:pt x="158" y="4420"/>
                                        </a:lnTo>
                                        <a:lnTo>
                                          <a:pt x="158" y="4419"/>
                                        </a:lnTo>
                                        <a:lnTo>
                                          <a:pt x="156" y="4417"/>
                                        </a:lnTo>
                                        <a:lnTo>
                                          <a:pt x="156" y="4414"/>
                                        </a:lnTo>
                                        <a:lnTo>
                                          <a:pt x="155" y="4413"/>
                                        </a:lnTo>
                                        <a:lnTo>
                                          <a:pt x="155" y="4411"/>
                                        </a:lnTo>
                                        <a:lnTo>
                                          <a:pt x="134" y="4350"/>
                                        </a:lnTo>
                                        <a:lnTo>
                                          <a:pt x="129" y="4336"/>
                                        </a:lnTo>
                                        <a:lnTo>
                                          <a:pt x="105" y="4270"/>
                                        </a:lnTo>
                                        <a:lnTo>
                                          <a:pt x="60" y="4143"/>
                                        </a:lnTo>
                                        <a:lnTo>
                                          <a:pt x="53" y="4125"/>
                                        </a:lnTo>
                                        <a:lnTo>
                                          <a:pt x="32" y="4071"/>
                                        </a:lnTo>
                                        <a:lnTo>
                                          <a:pt x="32" y="4069"/>
                                        </a:lnTo>
                                        <a:lnTo>
                                          <a:pt x="32" y="4066"/>
                                        </a:lnTo>
                                        <a:lnTo>
                                          <a:pt x="30" y="4065"/>
                                        </a:lnTo>
                                        <a:lnTo>
                                          <a:pt x="30" y="4063"/>
                                        </a:lnTo>
                                        <a:lnTo>
                                          <a:pt x="29" y="4062"/>
                                        </a:lnTo>
                                        <a:lnTo>
                                          <a:pt x="29" y="4060"/>
                                        </a:lnTo>
                                        <a:lnTo>
                                          <a:pt x="27" y="4057"/>
                                        </a:lnTo>
                                        <a:lnTo>
                                          <a:pt x="27" y="4056"/>
                                        </a:lnTo>
                                        <a:lnTo>
                                          <a:pt x="27" y="4054"/>
                                        </a:lnTo>
                                        <a:lnTo>
                                          <a:pt x="26" y="4050"/>
                                        </a:lnTo>
                                        <a:lnTo>
                                          <a:pt x="24" y="4044"/>
                                        </a:lnTo>
                                        <a:lnTo>
                                          <a:pt x="24" y="4038"/>
                                        </a:lnTo>
                                        <a:lnTo>
                                          <a:pt x="24" y="4033"/>
                                        </a:lnTo>
                                        <a:lnTo>
                                          <a:pt x="24" y="4030"/>
                                        </a:lnTo>
                                        <a:lnTo>
                                          <a:pt x="24" y="4029"/>
                                        </a:lnTo>
                                        <a:lnTo>
                                          <a:pt x="24" y="4027"/>
                                        </a:lnTo>
                                        <a:lnTo>
                                          <a:pt x="24" y="4026"/>
                                        </a:lnTo>
                                        <a:lnTo>
                                          <a:pt x="24" y="4024"/>
                                        </a:lnTo>
                                        <a:lnTo>
                                          <a:pt x="24" y="4021"/>
                                        </a:lnTo>
                                        <a:lnTo>
                                          <a:pt x="24" y="4020"/>
                                        </a:lnTo>
                                        <a:lnTo>
                                          <a:pt x="24" y="4018"/>
                                        </a:lnTo>
                                        <a:lnTo>
                                          <a:pt x="26" y="4017"/>
                                        </a:lnTo>
                                        <a:lnTo>
                                          <a:pt x="27" y="3996"/>
                                        </a:lnTo>
                                        <a:lnTo>
                                          <a:pt x="33" y="3942"/>
                                        </a:lnTo>
                                        <a:lnTo>
                                          <a:pt x="36" y="3919"/>
                                        </a:lnTo>
                                        <a:lnTo>
                                          <a:pt x="38" y="3909"/>
                                        </a:lnTo>
                                        <a:lnTo>
                                          <a:pt x="42" y="3862"/>
                                        </a:lnTo>
                                        <a:lnTo>
                                          <a:pt x="45" y="3831"/>
                                        </a:lnTo>
                                        <a:lnTo>
                                          <a:pt x="53" y="3715"/>
                                        </a:lnTo>
                                        <a:lnTo>
                                          <a:pt x="54" y="3700"/>
                                        </a:lnTo>
                                        <a:lnTo>
                                          <a:pt x="56" y="3687"/>
                                        </a:lnTo>
                                        <a:lnTo>
                                          <a:pt x="57" y="3670"/>
                                        </a:lnTo>
                                        <a:lnTo>
                                          <a:pt x="59" y="3661"/>
                                        </a:lnTo>
                                        <a:lnTo>
                                          <a:pt x="63" y="3586"/>
                                        </a:lnTo>
                                        <a:lnTo>
                                          <a:pt x="65" y="3570"/>
                                        </a:lnTo>
                                        <a:lnTo>
                                          <a:pt x="66" y="3555"/>
                                        </a:lnTo>
                                        <a:lnTo>
                                          <a:pt x="68" y="3535"/>
                                        </a:lnTo>
                                        <a:lnTo>
                                          <a:pt x="68" y="3531"/>
                                        </a:lnTo>
                                        <a:lnTo>
                                          <a:pt x="78" y="3402"/>
                                        </a:lnTo>
                                        <a:lnTo>
                                          <a:pt x="84" y="3312"/>
                                        </a:lnTo>
                                        <a:lnTo>
                                          <a:pt x="84" y="3310"/>
                                        </a:lnTo>
                                        <a:lnTo>
                                          <a:pt x="84" y="3309"/>
                                        </a:lnTo>
                                        <a:lnTo>
                                          <a:pt x="86" y="3307"/>
                                        </a:lnTo>
                                        <a:lnTo>
                                          <a:pt x="86" y="3306"/>
                                        </a:lnTo>
                                        <a:lnTo>
                                          <a:pt x="86" y="3304"/>
                                        </a:lnTo>
                                        <a:lnTo>
                                          <a:pt x="86" y="3292"/>
                                        </a:lnTo>
                                        <a:lnTo>
                                          <a:pt x="86" y="3280"/>
                                        </a:lnTo>
                                        <a:lnTo>
                                          <a:pt x="84" y="3267"/>
                                        </a:lnTo>
                                        <a:lnTo>
                                          <a:pt x="83" y="3255"/>
                                        </a:lnTo>
                                        <a:lnTo>
                                          <a:pt x="83" y="3253"/>
                                        </a:lnTo>
                                        <a:lnTo>
                                          <a:pt x="83" y="3252"/>
                                        </a:lnTo>
                                        <a:lnTo>
                                          <a:pt x="81" y="3250"/>
                                        </a:lnTo>
                                        <a:lnTo>
                                          <a:pt x="81" y="3249"/>
                                        </a:lnTo>
                                        <a:lnTo>
                                          <a:pt x="81" y="3247"/>
                                        </a:lnTo>
                                        <a:lnTo>
                                          <a:pt x="80" y="3237"/>
                                        </a:lnTo>
                                        <a:lnTo>
                                          <a:pt x="80" y="3235"/>
                                        </a:lnTo>
                                        <a:lnTo>
                                          <a:pt x="80" y="3234"/>
                                        </a:lnTo>
                                        <a:lnTo>
                                          <a:pt x="78" y="3234"/>
                                        </a:lnTo>
                                        <a:lnTo>
                                          <a:pt x="78" y="3232"/>
                                        </a:lnTo>
                                        <a:lnTo>
                                          <a:pt x="75" y="3213"/>
                                        </a:lnTo>
                                        <a:lnTo>
                                          <a:pt x="75" y="3211"/>
                                        </a:lnTo>
                                        <a:lnTo>
                                          <a:pt x="75" y="3210"/>
                                        </a:lnTo>
                                        <a:lnTo>
                                          <a:pt x="75" y="3208"/>
                                        </a:lnTo>
                                        <a:lnTo>
                                          <a:pt x="72" y="3183"/>
                                        </a:lnTo>
                                        <a:lnTo>
                                          <a:pt x="71" y="3163"/>
                                        </a:lnTo>
                                        <a:lnTo>
                                          <a:pt x="71" y="3162"/>
                                        </a:lnTo>
                                        <a:lnTo>
                                          <a:pt x="71" y="3160"/>
                                        </a:lnTo>
                                        <a:lnTo>
                                          <a:pt x="71" y="3159"/>
                                        </a:lnTo>
                                        <a:lnTo>
                                          <a:pt x="71" y="3157"/>
                                        </a:lnTo>
                                        <a:lnTo>
                                          <a:pt x="69" y="3144"/>
                                        </a:lnTo>
                                        <a:lnTo>
                                          <a:pt x="69" y="3129"/>
                                        </a:lnTo>
                                        <a:lnTo>
                                          <a:pt x="71" y="3115"/>
                                        </a:lnTo>
                                        <a:lnTo>
                                          <a:pt x="71" y="3114"/>
                                        </a:lnTo>
                                        <a:lnTo>
                                          <a:pt x="71" y="3112"/>
                                        </a:lnTo>
                                        <a:lnTo>
                                          <a:pt x="71" y="3111"/>
                                        </a:lnTo>
                                        <a:lnTo>
                                          <a:pt x="72" y="3102"/>
                                        </a:lnTo>
                                        <a:lnTo>
                                          <a:pt x="72" y="3100"/>
                                        </a:lnTo>
                                        <a:lnTo>
                                          <a:pt x="72" y="3099"/>
                                        </a:lnTo>
                                        <a:lnTo>
                                          <a:pt x="72" y="3097"/>
                                        </a:lnTo>
                                        <a:lnTo>
                                          <a:pt x="74" y="3066"/>
                                        </a:lnTo>
                                        <a:lnTo>
                                          <a:pt x="74" y="3064"/>
                                        </a:lnTo>
                                        <a:lnTo>
                                          <a:pt x="74" y="3063"/>
                                        </a:lnTo>
                                        <a:lnTo>
                                          <a:pt x="74" y="3061"/>
                                        </a:lnTo>
                                        <a:lnTo>
                                          <a:pt x="74" y="3045"/>
                                        </a:lnTo>
                                        <a:lnTo>
                                          <a:pt x="74" y="3021"/>
                                        </a:lnTo>
                                        <a:lnTo>
                                          <a:pt x="77" y="2959"/>
                                        </a:lnTo>
                                        <a:lnTo>
                                          <a:pt x="78" y="2881"/>
                                        </a:lnTo>
                                        <a:lnTo>
                                          <a:pt x="78" y="2880"/>
                                        </a:lnTo>
                                        <a:lnTo>
                                          <a:pt x="78" y="2877"/>
                                        </a:lnTo>
                                        <a:lnTo>
                                          <a:pt x="78" y="2875"/>
                                        </a:lnTo>
                                        <a:lnTo>
                                          <a:pt x="78" y="2872"/>
                                        </a:lnTo>
                                        <a:lnTo>
                                          <a:pt x="80" y="2871"/>
                                        </a:lnTo>
                                        <a:lnTo>
                                          <a:pt x="80" y="2868"/>
                                        </a:lnTo>
                                        <a:lnTo>
                                          <a:pt x="80" y="2866"/>
                                        </a:lnTo>
                                        <a:lnTo>
                                          <a:pt x="80" y="2863"/>
                                        </a:lnTo>
                                        <a:lnTo>
                                          <a:pt x="81" y="2857"/>
                                        </a:lnTo>
                                        <a:lnTo>
                                          <a:pt x="83" y="2850"/>
                                        </a:lnTo>
                                        <a:lnTo>
                                          <a:pt x="84" y="2842"/>
                                        </a:lnTo>
                                        <a:lnTo>
                                          <a:pt x="84" y="2841"/>
                                        </a:lnTo>
                                        <a:lnTo>
                                          <a:pt x="86" y="2838"/>
                                        </a:lnTo>
                                        <a:lnTo>
                                          <a:pt x="86" y="2836"/>
                                        </a:lnTo>
                                        <a:lnTo>
                                          <a:pt x="87" y="2835"/>
                                        </a:lnTo>
                                        <a:lnTo>
                                          <a:pt x="87" y="2832"/>
                                        </a:lnTo>
                                        <a:lnTo>
                                          <a:pt x="89" y="2830"/>
                                        </a:lnTo>
                                        <a:lnTo>
                                          <a:pt x="89" y="2827"/>
                                        </a:lnTo>
                                        <a:lnTo>
                                          <a:pt x="90" y="2826"/>
                                        </a:lnTo>
                                        <a:lnTo>
                                          <a:pt x="114" y="2764"/>
                                        </a:lnTo>
                                        <a:lnTo>
                                          <a:pt x="116" y="2763"/>
                                        </a:lnTo>
                                        <a:lnTo>
                                          <a:pt x="116" y="2761"/>
                                        </a:lnTo>
                                        <a:lnTo>
                                          <a:pt x="116" y="2760"/>
                                        </a:lnTo>
                                        <a:lnTo>
                                          <a:pt x="117" y="2758"/>
                                        </a:lnTo>
                                        <a:lnTo>
                                          <a:pt x="117" y="2757"/>
                                        </a:lnTo>
                                        <a:lnTo>
                                          <a:pt x="123" y="2745"/>
                                        </a:lnTo>
                                        <a:lnTo>
                                          <a:pt x="129" y="2734"/>
                                        </a:lnTo>
                                        <a:lnTo>
                                          <a:pt x="129" y="2733"/>
                                        </a:lnTo>
                                        <a:lnTo>
                                          <a:pt x="129" y="2731"/>
                                        </a:lnTo>
                                        <a:lnTo>
                                          <a:pt x="131" y="2730"/>
                                        </a:lnTo>
                                        <a:lnTo>
                                          <a:pt x="131" y="2728"/>
                                        </a:lnTo>
                                        <a:lnTo>
                                          <a:pt x="132" y="2728"/>
                                        </a:lnTo>
                                        <a:lnTo>
                                          <a:pt x="132" y="2727"/>
                                        </a:lnTo>
                                        <a:lnTo>
                                          <a:pt x="152" y="2694"/>
                                        </a:lnTo>
                                        <a:lnTo>
                                          <a:pt x="162" y="2676"/>
                                        </a:lnTo>
                                        <a:lnTo>
                                          <a:pt x="162" y="2674"/>
                                        </a:lnTo>
                                        <a:lnTo>
                                          <a:pt x="164" y="2673"/>
                                        </a:lnTo>
                                        <a:lnTo>
                                          <a:pt x="164" y="2671"/>
                                        </a:lnTo>
                                        <a:lnTo>
                                          <a:pt x="165" y="2671"/>
                                        </a:lnTo>
                                        <a:lnTo>
                                          <a:pt x="165" y="2670"/>
                                        </a:lnTo>
                                        <a:lnTo>
                                          <a:pt x="179" y="2650"/>
                                        </a:lnTo>
                                        <a:lnTo>
                                          <a:pt x="194" y="2629"/>
                                        </a:lnTo>
                                        <a:lnTo>
                                          <a:pt x="209" y="2611"/>
                                        </a:lnTo>
                                        <a:lnTo>
                                          <a:pt x="210" y="2611"/>
                                        </a:lnTo>
                                        <a:lnTo>
                                          <a:pt x="210" y="2610"/>
                                        </a:lnTo>
                                        <a:lnTo>
                                          <a:pt x="212" y="2610"/>
                                        </a:lnTo>
                                        <a:lnTo>
                                          <a:pt x="212" y="2608"/>
                                        </a:lnTo>
                                        <a:lnTo>
                                          <a:pt x="213" y="2608"/>
                                        </a:lnTo>
                                        <a:lnTo>
                                          <a:pt x="213" y="2607"/>
                                        </a:lnTo>
                                        <a:lnTo>
                                          <a:pt x="251" y="2568"/>
                                        </a:lnTo>
                                        <a:lnTo>
                                          <a:pt x="251" y="2566"/>
                                        </a:lnTo>
                                        <a:lnTo>
                                          <a:pt x="252" y="2566"/>
                                        </a:lnTo>
                                        <a:lnTo>
                                          <a:pt x="254" y="2565"/>
                                        </a:lnTo>
                                        <a:lnTo>
                                          <a:pt x="255" y="2563"/>
                                        </a:lnTo>
                                        <a:lnTo>
                                          <a:pt x="255" y="2562"/>
                                        </a:lnTo>
                                        <a:lnTo>
                                          <a:pt x="257" y="2560"/>
                                        </a:lnTo>
                                        <a:lnTo>
                                          <a:pt x="258" y="2559"/>
                                        </a:lnTo>
                                        <a:lnTo>
                                          <a:pt x="260" y="2559"/>
                                        </a:lnTo>
                                        <a:lnTo>
                                          <a:pt x="260" y="2557"/>
                                        </a:lnTo>
                                        <a:lnTo>
                                          <a:pt x="261" y="2556"/>
                                        </a:lnTo>
                                        <a:lnTo>
                                          <a:pt x="263" y="2554"/>
                                        </a:lnTo>
                                        <a:lnTo>
                                          <a:pt x="263" y="2553"/>
                                        </a:lnTo>
                                        <a:lnTo>
                                          <a:pt x="264" y="2551"/>
                                        </a:lnTo>
                                        <a:lnTo>
                                          <a:pt x="267" y="2548"/>
                                        </a:lnTo>
                                        <a:lnTo>
                                          <a:pt x="269" y="2544"/>
                                        </a:lnTo>
                                        <a:lnTo>
                                          <a:pt x="270" y="2539"/>
                                        </a:lnTo>
                                        <a:lnTo>
                                          <a:pt x="272" y="2535"/>
                                        </a:lnTo>
                                        <a:lnTo>
                                          <a:pt x="273" y="2532"/>
                                        </a:lnTo>
                                        <a:lnTo>
                                          <a:pt x="275" y="2527"/>
                                        </a:lnTo>
                                        <a:lnTo>
                                          <a:pt x="275" y="2523"/>
                                        </a:lnTo>
                                        <a:lnTo>
                                          <a:pt x="276" y="2518"/>
                                        </a:lnTo>
                                        <a:lnTo>
                                          <a:pt x="276" y="2514"/>
                                        </a:lnTo>
                                        <a:lnTo>
                                          <a:pt x="276" y="2509"/>
                                        </a:lnTo>
                                        <a:lnTo>
                                          <a:pt x="276" y="2505"/>
                                        </a:lnTo>
                                        <a:lnTo>
                                          <a:pt x="275" y="2500"/>
                                        </a:lnTo>
                                        <a:lnTo>
                                          <a:pt x="275" y="2496"/>
                                        </a:lnTo>
                                        <a:lnTo>
                                          <a:pt x="273" y="2491"/>
                                        </a:lnTo>
                                        <a:lnTo>
                                          <a:pt x="272" y="2487"/>
                                        </a:lnTo>
                                        <a:lnTo>
                                          <a:pt x="270" y="2484"/>
                                        </a:lnTo>
                                        <a:lnTo>
                                          <a:pt x="267" y="2479"/>
                                        </a:lnTo>
                                        <a:lnTo>
                                          <a:pt x="266" y="2476"/>
                                        </a:lnTo>
                                        <a:lnTo>
                                          <a:pt x="264" y="2475"/>
                                        </a:lnTo>
                                        <a:lnTo>
                                          <a:pt x="264" y="2473"/>
                                        </a:lnTo>
                                        <a:lnTo>
                                          <a:pt x="263" y="2472"/>
                                        </a:lnTo>
                                        <a:lnTo>
                                          <a:pt x="261" y="2470"/>
                                        </a:lnTo>
                                        <a:lnTo>
                                          <a:pt x="261" y="2469"/>
                                        </a:lnTo>
                                        <a:lnTo>
                                          <a:pt x="260" y="2467"/>
                                        </a:lnTo>
                                        <a:lnTo>
                                          <a:pt x="258" y="2466"/>
                                        </a:lnTo>
                                        <a:lnTo>
                                          <a:pt x="258" y="2464"/>
                                        </a:lnTo>
                                        <a:lnTo>
                                          <a:pt x="257" y="2463"/>
                                        </a:lnTo>
                                        <a:lnTo>
                                          <a:pt x="255" y="2463"/>
                                        </a:lnTo>
                                        <a:lnTo>
                                          <a:pt x="254" y="2461"/>
                                        </a:lnTo>
                                        <a:lnTo>
                                          <a:pt x="254" y="2460"/>
                                        </a:lnTo>
                                        <a:lnTo>
                                          <a:pt x="252" y="2458"/>
                                        </a:lnTo>
                                        <a:lnTo>
                                          <a:pt x="203" y="2401"/>
                                        </a:lnTo>
                                        <a:lnTo>
                                          <a:pt x="162" y="2355"/>
                                        </a:lnTo>
                                        <a:lnTo>
                                          <a:pt x="162" y="2353"/>
                                        </a:lnTo>
                                        <a:lnTo>
                                          <a:pt x="161" y="2353"/>
                                        </a:lnTo>
                                        <a:lnTo>
                                          <a:pt x="161" y="2352"/>
                                        </a:lnTo>
                                        <a:lnTo>
                                          <a:pt x="159" y="2352"/>
                                        </a:lnTo>
                                        <a:lnTo>
                                          <a:pt x="147" y="2337"/>
                                        </a:lnTo>
                                        <a:lnTo>
                                          <a:pt x="137" y="2320"/>
                                        </a:lnTo>
                                        <a:lnTo>
                                          <a:pt x="126" y="2304"/>
                                        </a:lnTo>
                                        <a:lnTo>
                                          <a:pt x="125" y="2304"/>
                                        </a:lnTo>
                                        <a:lnTo>
                                          <a:pt x="125" y="2302"/>
                                        </a:lnTo>
                                        <a:lnTo>
                                          <a:pt x="125" y="2301"/>
                                        </a:lnTo>
                                        <a:lnTo>
                                          <a:pt x="123" y="2301"/>
                                        </a:lnTo>
                                        <a:lnTo>
                                          <a:pt x="123" y="2299"/>
                                        </a:lnTo>
                                        <a:lnTo>
                                          <a:pt x="95" y="2250"/>
                                        </a:lnTo>
                                        <a:lnTo>
                                          <a:pt x="93" y="2248"/>
                                        </a:lnTo>
                                        <a:lnTo>
                                          <a:pt x="93" y="2247"/>
                                        </a:lnTo>
                                        <a:lnTo>
                                          <a:pt x="92" y="2245"/>
                                        </a:lnTo>
                                        <a:lnTo>
                                          <a:pt x="90" y="2244"/>
                                        </a:lnTo>
                                        <a:lnTo>
                                          <a:pt x="90" y="2242"/>
                                        </a:lnTo>
                                        <a:lnTo>
                                          <a:pt x="89" y="2241"/>
                                        </a:lnTo>
                                        <a:lnTo>
                                          <a:pt x="89" y="2239"/>
                                        </a:lnTo>
                                        <a:lnTo>
                                          <a:pt x="87" y="2238"/>
                                        </a:lnTo>
                                        <a:lnTo>
                                          <a:pt x="86" y="2233"/>
                                        </a:lnTo>
                                        <a:lnTo>
                                          <a:pt x="83" y="2229"/>
                                        </a:lnTo>
                                        <a:lnTo>
                                          <a:pt x="81" y="2223"/>
                                        </a:lnTo>
                                        <a:lnTo>
                                          <a:pt x="81" y="2218"/>
                                        </a:lnTo>
                                        <a:lnTo>
                                          <a:pt x="80" y="2217"/>
                                        </a:lnTo>
                                        <a:lnTo>
                                          <a:pt x="80" y="2215"/>
                                        </a:lnTo>
                                        <a:lnTo>
                                          <a:pt x="80" y="2212"/>
                                        </a:lnTo>
                                        <a:lnTo>
                                          <a:pt x="80" y="2211"/>
                                        </a:lnTo>
                                        <a:lnTo>
                                          <a:pt x="80" y="2209"/>
                                        </a:lnTo>
                                        <a:lnTo>
                                          <a:pt x="78" y="2208"/>
                                        </a:lnTo>
                                        <a:lnTo>
                                          <a:pt x="78" y="2206"/>
                                        </a:lnTo>
                                        <a:lnTo>
                                          <a:pt x="78" y="2203"/>
                                        </a:lnTo>
                                        <a:lnTo>
                                          <a:pt x="77" y="2182"/>
                                        </a:lnTo>
                                        <a:lnTo>
                                          <a:pt x="77" y="2181"/>
                                        </a:lnTo>
                                        <a:lnTo>
                                          <a:pt x="75" y="2181"/>
                                        </a:lnTo>
                                        <a:lnTo>
                                          <a:pt x="75" y="2179"/>
                                        </a:lnTo>
                                        <a:lnTo>
                                          <a:pt x="75" y="2178"/>
                                        </a:lnTo>
                                        <a:lnTo>
                                          <a:pt x="75" y="2176"/>
                                        </a:lnTo>
                                        <a:lnTo>
                                          <a:pt x="74" y="2170"/>
                                        </a:lnTo>
                                        <a:lnTo>
                                          <a:pt x="74" y="2164"/>
                                        </a:lnTo>
                                        <a:lnTo>
                                          <a:pt x="71" y="2158"/>
                                        </a:lnTo>
                                        <a:lnTo>
                                          <a:pt x="69" y="2152"/>
                                        </a:lnTo>
                                        <a:lnTo>
                                          <a:pt x="69" y="2151"/>
                                        </a:lnTo>
                                        <a:lnTo>
                                          <a:pt x="68" y="2149"/>
                                        </a:lnTo>
                                        <a:lnTo>
                                          <a:pt x="68" y="2148"/>
                                        </a:lnTo>
                                        <a:lnTo>
                                          <a:pt x="68" y="2146"/>
                                        </a:lnTo>
                                        <a:lnTo>
                                          <a:pt x="66" y="2146"/>
                                        </a:lnTo>
                                        <a:lnTo>
                                          <a:pt x="65" y="2142"/>
                                        </a:lnTo>
                                        <a:lnTo>
                                          <a:pt x="65" y="2140"/>
                                        </a:lnTo>
                                        <a:lnTo>
                                          <a:pt x="65" y="2139"/>
                                        </a:lnTo>
                                        <a:lnTo>
                                          <a:pt x="63" y="2139"/>
                                        </a:lnTo>
                                        <a:lnTo>
                                          <a:pt x="63" y="2137"/>
                                        </a:lnTo>
                                        <a:lnTo>
                                          <a:pt x="63" y="2136"/>
                                        </a:lnTo>
                                        <a:lnTo>
                                          <a:pt x="62" y="2134"/>
                                        </a:lnTo>
                                        <a:lnTo>
                                          <a:pt x="62" y="2133"/>
                                        </a:lnTo>
                                        <a:lnTo>
                                          <a:pt x="62" y="2131"/>
                                        </a:lnTo>
                                        <a:lnTo>
                                          <a:pt x="60" y="2127"/>
                                        </a:lnTo>
                                        <a:lnTo>
                                          <a:pt x="59" y="2122"/>
                                        </a:lnTo>
                                        <a:lnTo>
                                          <a:pt x="59" y="2118"/>
                                        </a:lnTo>
                                        <a:lnTo>
                                          <a:pt x="59" y="2116"/>
                                        </a:lnTo>
                                        <a:lnTo>
                                          <a:pt x="59" y="2115"/>
                                        </a:lnTo>
                                        <a:lnTo>
                                          <a:pt x="59" y="2113"/>
                                        </a:lnTo>
                                        <a:lnTo>
                                          <a:pt x="59" y="2112"/>
                                        </a:lnTo>
                                        <a:lnTo>
                                          <a:pt x="59" y="2110"/>
                                        </a:lnTo>
                                        <a:lnTo>
                                          <a:pt x="59" y="2109"/>
                                        </a:lnTo>
                                        <a:lnTo>
                                          <a:pt x="59" y="2107"/>
                                        </a:lnTo>
                                        <a:lnTo>
                                          <a:pt x="57" y="2062"/>
                                        </a:lnTo>
                                        <a:lnTo>
                                          <a:pt x="54" y="1954"/>
                                        </a:lnTo>
                                        <a:lnTo>
                                          <a:pt x="54" y="1942"/>
                                        </a:lnTo>
                                        <a:lnTo>
                                          <a:pt x="53" y="1936"/>
                                        </a:lnTo>
                                        <a:lnTo>
                                          <a:pt x="53" y="1926"/>
                                        </a:lnTo>
                                        <a:lnTo>
                                          <a:pt x="51" y="1887"/>
                                        </a:lnTo>
                                        <a:lnTo>
                                          <a:pt x="51" y="1864"/>
                                        </a:lnTo>
                                        <a:lnTo>
                                          <a:pt x="51" y="1863"/>
                                        </a:lnTo>
                                        <a:lnTo>
                                          <a:pt x="51" y="1861"/>
                                        </a:lnTo>
                                        <a:lnTo>
                                          <a:pt x="51" y="1860"/>
                                        </a:lnTo>
                                        <a:lnTo>
                                          <a:pt x="51" y="1857"/>
                                        </a:lnTo>
                                        <a:lnTo>
                                          <a:pt x="51" y="1855"/>
                                        </a:lnTo>
                                        <a:lnTo>
                                          <a:pt x="51" y="1854"/>
                                        </a:lnTo>
                                        <a:lnTo>
                                          <a:pt x="51" y="1852"/>
                                        </a:lnTo>
                                        <a:lnTo>
                                          <a:pt x="51" y="1849"/>
                                        </a:lnTo>
                                        <a:lnTo>
                                          <a:pt x="51" y="1848"/>
                                        </a:lnTo>
                                        <a:lnTo>
                                          <a:pt x="51" y="1846"/>
                                        </a:lnTo>
                                        <a:lnTo>
                                          <a:pt x="51" y="1845"/>
                                        </a:lnTo>
                                        <a:lnTo>
                                          <a:pt x="53" y="1837"/>
                                        </a:lnTo>
                                        <a:lnTo>
                                          <a:pt x="53" y="1836"/>
                                        </a:lnTo>
                                        <a:lnTo>
                                          <a:pt x="53" y="1834"/>
                                        </a:lnTo>
                                        <a:lnTo>
                                          <a:pt x="53" y="1833"/>
                                        </a:lnTo>
                                        <a:lnTo>
                                          <a:pt x="54" y="1831"/>
                                        </a:lnTo>
                                        <a:lnTo>
                                          <a:pt x="54" y="1828"/>
                                        </a:lnTo>
                                        <a:lnTo>
                                          <a:pt x="54" y="1827"/>
                                        </a:lnTo>
                                        <a:lnTo>
                                          <a:pt x="56" y="1825"/>
                                        </a:lnTo>
                                        <a:lnTo>
                                          <a:pt x="56" y="1824"/>
                                        </a:lnTo>
                                        <a:lnTo>
                                          <a:pt x="56" y="1822"/>
                                        </a:lnTo>
                                        <a:lnTo>
                                          <a:pt x="57" y="1819"/>
                                        </a:lnTo>
                                        <a:lnTo>
                                          <a:pt x="57" y="1818"/>
                                        </a:lnTo>
                                        <a:lnTo>
                                          <a:pt x="78" y="1752"/>
                                        </a:lnTo>
                                        <a:lnTo>
                                          <a:pt x="78" y="1750"/>
                                        </a:lnTo>
                                        <a:lnTo>
                                          <a:pt x="78" y="1749"/>
                                        </a:lnTo>
                                        <a:lnTo>
                                          <a:pt x="78" y="1747"/>
                                        </a:lnTo>
                                        <a:lnTo>
                                          <a:pt x="80" y="1746"/>
                                        </a:lnTo>
                                        <a:lnTo>
                                          <a:pt x="80" y="1744"/>
                                        </a:lnTo>
                                        <a:lnTo>
                                          <a:pt x="80" y="1743"/>
                                        </a:lnTo>
                                        <a:lnTo>
                                          <a:pt x="81" y="1741"/>
                                        </a:lnTo>
                                        <a:lnTo>
                                          <a:pt x="81" y="1740"/>
                                        </a:lnTo>
                                        <a:lnTo>
                                          <a:pt x="83" y="1731"/>
                                        </a:lnTo>
                                        <a:lnTo>
                                          <a:pt x="83" y="1728"/>
                                        </a:lnTo>
                                        <a:lnTo>
                                          <a:pt x="84" y="1726"/>
                                        </a:lnTo>
                                        <a:lnTo>
                                          <a:pt x="84" y="1725"/>
                                        </a:lnTo>
                                        <a:lnTo>
                                          <a:pt x="84" y="1723"/>
                                        </a:lnTo>
                                        <a:lnTo>
                                          <a:pt x="84" y="1722"/>
                                        </a:lnTo>
                                        <a:lnTo>
                                          <a:pt x="84" y="1720"/>
                                        </a:lnTo>
                                        <a:lnTo>
                                          <a:pt x="84" y="1719"/>
                                        </a:lnTo>
                                        <a:lnTo>
                                          <a:pt x="86" y="1717"/>
                                        </a:lnTo>
                                        <a:lnTo>
                                          <a:pt x="86" y="1713"/>
                                        </a:lnTo>
                                        <a:lnTo>
                                          <a:pt x="86" y="1711"/>
                                        </a:lnTo>
                                        <a:lnTo>
                                          <a:pt x="86" y="1710"/>
                                        </a:lnTo>
                                        <a:lnTo>
                                          <a:pt x="86" y="1708"/>
                                        </a:lnTo>
                                        <a:lnTo>
                                          <a:pt x="86" y="1707"/>
                                        </a:lnTo>
                                        <a:lnTo>
                                          <a:pt x="87" y="1705"/>
                                        </a:lnTo>
                                        <a:lnTo>
                                          <a:pt x="87" y="1704"/>
                                        </a:lnTo>
                                        <a:lnTo>
                                          <a:pt x="87" y="1702"/>
                                        </a:lnTo>
                                        <a:lnTo>
                                          <a:pt x="89" y="1698"/>
                                        </a:lnTo>
                                        <a:lnTo>
                                          <a:pt x="90" y="1693"/>
                                        </a:lnTo>
                                        <a:lnTo>
                                          <a:pt x="90" y="1690"/>
                                        </a:lnTo>
                                        <a:lnTo>
                                          <a:pt x="93" y="1686"/>
                                        </a:lnTo>
                                        <a:lnTo>
                                          <a:pt x="95" y="1683"/>
                                        </a:lnTo>
                                        <a:lnTo>
                                          <a:pt x="96" y="1680"/>
                                        </a:lnTo>
                                        <a:lnTo>
                                          <a:pt x="99" y="1677"/>
                                        </a:lnTo>
                                        <a:lnTo>
                                          <a:pt x="101" y="1674"/>
                                        </a:lnTo>
                                        <a:lnTo>
                                          <a:pt x="104" y="1671"/>
                                        </a:lnTo>
                                        <a:lnTo>
                                          <a:pt x="107" y="1668"/>
                                        </a:lnTo>
                                        <a:lnTo>
                                          <a:pt x="110" y="1665"/>
                                        </a:lnTo>
                                        <a:lnTo>
                                          <a:pt x="113" y="1662"/>
                                        </a:lnTo>
                                        <a:lnTo>
                                          <a:pt x="116" y="1660"/>
                                        </a:lnTo>
                                        <a:lnTo>
                                          <a:pt x="120" y="1657"/>
                                        </a:lnTo>
                                        <a:lnTo>
                                          <a:pt x="123" y="1656"/>
                                        </a:lnTo>
                                        <a:lnTo>
                                          <a:pt x="125" y="1656"/>
                                        </a:lnTo>
                                        <a:lnTo>
                                          <a:pt x="126" y="1654"/>
                                        </a:lnTo>
                                        <a:lnTo>
                                          <a:pt x="128" y="1654"/>
                                        </a:lnTo>
                                        <a:lnTo>
                                          <a:pt x="129" y="1653"/>
                                        </a:lnTo>
                                        <a:lnTo>
                                          <a:pt x="131" y="1653"/>
                                        </a:lnTo>
                                        <a:lnTo>
                                          <a:pt x="132" y="1653"/>
                                        </a:lnTo>
                                        <a:lnTo>
                                          <a:pt x="132" y="1651"/>
                                        </a:lnTo>
                                        <a:lnTo>
                                          <a:pt x="165" y="1639"/>
                                        </a:lnTo>
                                        <a:lnTo>
                                          <a:pt x="191" y="1629"/>
                                        </a:lnTo>
                                        <a:lnTo>
                                          <a:pt x="201" y="1624"/>
                                        </a:lnTo>
                                        <a:lnTo>
                                          <a:pt x="207" y="1621"/>
                                        </a:lnTo>
                                        <a:lnTo>
                                          <a:pt x="218" y="1617"/>
                                        </a:lnTo>
                                        <a:lnTo>
                                          <a:pt x="248" y="1605"/>
                                        </a:lnTo>
                                        <a:lnTo>
                                          <a:pt x="263" y="1599"/>
                                        </a:lnTo>
                                        <a:lnTo>
                                          <a:pt x="326" y="1570"/>
                                        </a:lnTo>
                                        <a:lnTo>
                                          <a:pt x="336" y="1566"/>
                                        </a:lnTo>
                                        <a:lnTo>
                                          <a:pt x="344" y="1561"/>
                                        </a:lnTo>
                                        <a:lnTo>
                                          <a:pt x="354" y="1557"/>
                                        </a:lnTo>
                                        <a:lnTo>
                                          <a:pt x="374" y="1549"/>
                                        </a:lnTo>
                                        <a:lnTo>
                                          <a:pt x="422" y="1527"/>
                                        </a:lnTo>
                                        <a:lnTo>
                                          <a:pt x="434" y="1521"/>
                                        </a:lnTo>
                                        <a:lnTo>
                                          <a:pt x="441" y="1518"/>
                                        </a:lnTo>
                                        <a:lnTo>
                                          <a:pt x="446" y="1513"/>
                                        </a:lnTo>
                                        <a:lnTo>
                                          <a:pt x="452" y="1509"/>
                                        </a:lnTo>
                                        <a:lnTo>
                                          <a:pt x="458" y="1504"/>
                                        </a:lnTo>
                                        <a:lnTo>
                                          <a:pt x="462" y="1500"/>
                                        </a:lnTo>
                                        <a:lnTo>
                                          <a:pt x="467" y="1494"/>
                                        </a:lnTo>
                                        <a:lnTo>
                                          <a:pt x="471" y="1488"/>
                                        </a:lnTo>
                                        <a:lnTo>
                                          <a:pt x="476" y="1483"/>
                                        </a:lnTo>
                                        <a:lnTo>
                                          <a:pt x="479" y="1477"/>
                                        </a:lnTo>
                                        <a:lnTo>
                                          <a:pt x="482" y="1470"/>
                                        </a:lnTo>
                                        <a:lnTo>
                                          <a:pt x="485" y="1464"/>
                                        </a:lnTo>
                                        <a:lnTo>
                                          <a:pt x="488" y="1458"/>
                                        </a:lnTo>
                                        <a:lnTo>
                                          <a:pt x="489" y="1450"/>
                                        </a:lnTo>
                                        <a:lnTo>
                                          <a:pt x="491" y="1444"/>
                                        </a:lnTo>
                                        <a:lnTo>
                                          <a:pt x="492" y="1437"/>
                                        </a:lnTo>
                                        <a:lnTo>
                                          <a:pt x="492" y="1429"/>
                                        </a:lnTo>
                                        <a:lnTo>
                                          <a:pt x="494" y="1423"/>
                                        </a:lnTo>
                                        <a:lnTo>
                                          <a:pt x="492" y="1416"/>
                                        </a:lnTo>
                                        <a:lnTo>
                                          <a:pt x="492" y="1408"/>
                                        </a:lnTo>
                                        <a:lnTo>
                                          <a:pt x="491" y="1401"/>
                                        </a:lnTo>
                                        <a:lnTo>
                                          <a:pt x="491" y="1399"/>
                                        </a:lnTo>
                                        <a:lnTo>
                                          <a:pt x="491" y="1398"/>
                                        </a:lnTo>
                                        <a:lnTo>
                                          <a:pt x="491" y="1396"/>
                                        </a:lnTo>
                                        <a:lnTo>
                                          <a:pt x="489" y="1395"/>
                                        </a:lnTo>
                                        <a:lnTo>
                                          <a:pt x="489" y="1393"/>
                                        </a:lnTo>
                                        <a:lnTo>
                                          <a:pt x="489" y="1392"/>
                                        </a:lnTo>
                                        <a:lnTo>
                                          <a:pt x="489" y="1390"/>
                                        </a:lnTo>
                                        <a:lnTo>
                                          <a:pt x="488" y="1389"/>
                                        </a:lnTo>
                                        <a:lnTo>
                                          <a:pt x="483" y="1368"/>
                                        </a:lnTo>
                                        <a:lnTo>
                                          <a:pt x="465" y="1305"/>
                                        </a:lnTo>
                                        <a:lnTo>
                                          <a:pt x="438" y="1203"/>
                                        </a:lnTo>
                                        <a:lnTo>
                                          <a:pt x="437" y="1195"/>
                                        </a:lnTo>
                                        <a:lnTo>
                                          <a:pt x="435" y="1191"/>
                                        </a:lnTo>
                                        <a:lnTo>
                                          <a:pt x="434" y="1183"/>
                                        </a:lnTo>
                                        <a:lnTo>
                                          <a:pt x="416" y="1117"/>
                                        </a:lnTo>
                                        <a:lnTo>
                                          <a:pt x="414" y="1111"/>
                                        </a:lnTo>
                                        <a:lnTo>
                                          <a:pt x="411" y="1098"/>
                                        </a:lnTo>
                                        <a:lnTo>
                                          <a:pt x="410" y="1086"/>
                                        </a:lnTo>
                                        <a:lnTo>
                                          <a:pt x="408" y="1074"/>
                                        </a:lnTo>
                                        <a:lnTo>
                                          <a:pt x="408" y="1060"/>
                                        </a:lnTo>
                                        <a:lnTo>
                                          <a:pt x="408" y="1059"/>
                                        </a:lnTo>
                                        <a:lnTo>
                                          <a:pt x="408" y="1057"/>
                                        </a:lnTo>
                                        <a:lnTo>
                                          <a:pt x="408" y="1056"/>
                                        </a:lnTo>
                                        <a:lnTo>
                                          <a:pt x="408" y="1054"/>
                                        </a:lnTo>
                                        <a:lnTo>
                                          <a:pt x="408" y="1053"/>
                                        </a:lnTo>
                                        <a:lnTo>
                                          <a:pt x="408" y="996"/>
                                        </a:lnTo>
                                        <a:lnTo>
                                          <a:pt x="407" y="933"/>
                                        </a:lnTo>
                                        <a:lnTo>
                                          <a:pt x="407" y="927"/>
                                        </a:lnTo>
                                        <a:lnTo>
                                          <a:pt x="407" y="922"/>
                                        </a:lnTo>
                                        <a:lnTo>
                                          <a:pt x="407" y="916"/>
                                        </a:lnTo>
                                        <a:lnTo>
                                          <a:pt x="405" y="910"/>
                                        </a:lnTo>
                                        <a:lnTo>
                                          <a:pt x="404" y="906"/>
                                        </a:lnTo>
                                        <a:lnTo>
                                          <a:pt x="402" y="900"/>
                                        </a:lnTo>
                                        <a:lnTo>
                                          <a:pt x="399" y="894"/>
                                        </a:lnTo>
                                        <a:lnTo>
                                          <a:pt x="398" y="889"/>
                                        </a:lnTo>
                                        <a:lnTo>
                                          <a:pt x="395" y="885"/>
                                        </a:lnTo>
                                        <a:lnTo>
                                          <a:pt x="363" y="823"/>
                                        </a:lnTo>
                                        <a:lnTo>
                                          <a:pt x="363" y="822"/>
                                        </a:lnTo>
                                        <a:lnTo>
                                          <a:pt x="363" y="820"/>
                                        </a:lnTo>
                                        <a:lnTo>
                                          <a:pt x="362" y="819"/>
                                        </a:lnTo>
                                        <a:lnTo>
                                          <a:pt x="362" y="817"/>
                                        </a:lnTo>
                                        <a:lnTo>
                                          <a:pt x="360" y="817"/>
                                        </a:lnTo>
                                        <a:lnTo>
                                          <a:pt x="360" y="816"/>
                                        </a:lnTo>
                                        <a:lnTo>
                                          <a:pt x="350" y="798"/>
                                        </a:lnTo>
                                        <a:lnTo>
                                          <a:pt x="333" y="763"/>
                                        </a:lnTo>
                                        <a:lnTo>
                                          <a:pt x="312" y="718"/>
                                        </a:lnTo>
                                        <a:lnTo>
                                          <a:pt x="276" y="648"/>
                                        </a:lnTo>
                                        <a:lnTo>
                                          <a:pt x="276" y="646"/>
                                        </a:lnTo>
                                        <a:lnTo>
                                          <a:pt x="276" y="645"/>
                                        </a:lnTo>
                                        <a:lnTo>
                                          <a:pt x="275" y="645"/>
                                        </a:lnTo>
                                        <a:lnTo>
                                          <a:pt x="275" y="643"/>
                                        </a:lnTo>
                                        <a:lnTo>
                                          <a:pt x="273" y="642"/>
                                        </a:lnTo>
                                        <a:lnTo>
                                          <a:pt x="273" y="640"/>
                                        </a:lnTo>
                                        <a:lnTo>
                                          <a:pt x="260" y="610"/>
                                        </a:lnTo>
                                        <a:lnTo>
                                          <a:pt x="221" y="535"/>
                                        </a:lnTo>
                                        <a:lnTo>
                                          <a:pt x="215" y="525"/>
                                        </a:lnTo>
                                        <a:lnTo>
                                          <a:pt x="215" y="523"/>
                                        </a:lnTo>
                                        <a:lnTo>
                                          <a:pt x="215" y="522"/>
                                        </a:lnTo>
                                        <a:lnTo>
                                          <a:pt x="213" y="522"/>
                                        </a:lnTo>
                                        <a:lnTo>
                                          <a:pt x="213" y="520"/>
                                        </a:lnTo>
                                        <a:lnTo>
                                          <a:pt x="194" y="481"/>
                                        </a:lnTo>
                                        <a:lnTo>
                                          <a:pt x="192" y="480"/>
                                        </a:lnTo>
                                        <a:lnTo>
                                          <a:pt x="192" y="478"/>
                                        </a:lnTo>
                                        <a:lnTo>
                                          <a:pt x="192" y="477"/>
                                        </a:lnTo>
                                        <a:lnTo>
                                          <a:pt x="191" y="477"/>
                                        </a:lnTo>
                                        <a:lnTo>
                                          <a:pt x="191" y="475"/>
                                        </a:lnTo>
                                        <a:lnTo>
                                          <a:pt x="191" y="474"/>
                                        </a:lnTo>
                                        <a:lnTo>
                                          <a:pt x="189" y="474"/>
                                        </a:lnTo>
                                        <a:lnTo>
                                          <a:pt x="189" y="472"/>
                                        </a:lnTo>
                                        <a:lnTo>
                                          <a:pt x="185" y="463"/>
                                        </a:lnTo>
                                        <a:lnTo>
                                          <a:pt x="185" y="462"/>
                                        </a:lnTo>
                                        <a:lnTo>
                                          <a:pt x="185" y="460"/>
                                        </a:lnTo>
                                        <a:lnTo>
                                          <a:pt x="183" y="459"/>
                                        </a:lnTo>
                                        <a:lnTo>
                                          <a:pt x="183" y="457"/>
                                        </a:lnTo>
                                        <a:lnTo>
                                          <a:pt x="183" y="456"/>
                                        </a:lnTo>
                                        <a:lnTo>
                                          <a:pt x="182" y="454"/>
                                        </a:lnTo>
                                        <a:lnTo>
                                          <a:pt x="165" y="409"/>
                                        </a:lnTo>
                                        <a:lnTo>
                                          <a:pt x="165" y="408"/>
                                        </a:lnTo>
                                        <a:lnTo>
                                          <a:pt x="164" y="406"/>
                                        </a:lnTo>
                                        <a:lnTo>
                                          <a:pt x="164" y="405"/>
                                        </a:lnTo>
                                        <a:lnTo>
                                          <a:pt x="164" y="403"/>
                                        </a:lnTo>
                                        <a:lnTo>
                                          <a:pt x="162" y="402"/>
                                        </a:lnTo>
                                        <a:lnTo>
                                          <a:pt x="161" y="400"/>
                                        </a:lnTo>
                                        <a:lnTo>
                                          <a:pt x="161" y="399"/>
                                        </a:lnTo>
                                        <a:lnTo>
                                          <a:pt x="159" y="394"/>
                                        </a:lnTo>
                                        <a:lnTo>
                                          <a:pt x="158" y="393"/>
                                        </a:lnTo>
                                        <a:lnTo>
                                          <a:pt x="158" y="391"/>
                                        </a:lnTo>
                                        <a:lnTo>
                                          <a:pt x="156" y="390"/>
                                        </a:lnTo>
                                        <a:lnTo>
                                          <a:pt x="155" y="388"/>
                                        </a:lnTo>
                                        <a:lnTo>
                                          <a:pt x="155" y="387"/>
                                        </a:lnTo>
                                        <a:lnTo>
                                          <a:pt x="153" y="385"/>
                                        </a:lnTo>
                                        <a:lnTo>
                                          <a:pt x="153" y="384"/>
                                        </a:lnTo>
                                        <a:lnTo>
                                          <a:pt x="150" y="381"/>
                                        </a:lnTo>
                                        <a:lnTo>
                                          <a:pt x="150" y="379"/>
                                        </a:lnTo>
                                        <a:lnTo>
                                          <a:pt x="149" y="378"/>
                                        </a:lnTo>
                                        <a:lnTo>
                                          <a:pt x="149" y="376"/>
                                        </a:lnTo>
                                        <a:lnTo>
                                          <a:pt x="147" y="376"/>
                                        </a:lnTo>
                                        <a:lnTo>
                                          <a:pt x="147" y="375"/>
                                        </a:lnTo>
                                        <a:lnTo>
                                          <a:pt x="146" y="373"/>
                                        </a:lnTo>
                                        <a:lnTo>
                                          <a:pt x="146" y="372"/>
                                        </a:lnTo>
                                        <a:lnTo>
                                          <a:pt x="144" y="370"/>
                                        </a:lnTo>
                                        <a:lnTo>
                                          <a:pt x="141" y="364"/>
                                        </a:lnTo>
                                        <a:lnTo>
                                          <a:pt x="141" y="363"/>
                                        </a:lnTo>
                                        <a:lnTo>
                                          <a:pt x="140" y="361"/>
                                        </a:lnTo>
                                        <a:lnTo>
                                          <a:pt x="140" y="360"/>
                                        </a:lnTo>
                                        <a:lnTo>
                                          <a:pt x="140" y="358"/>
                                        </a:lnTo>
                                        <a:lnTo>
                                          <a:pt x="138" y="357"/>
                                        </a:lnTo>
                                        <a:lnTo>
                                          <a:pt x="138" y="355"/>
                                        </a:lnTo>
                                        <a:lnTo>
                                          <a:pt x="138" y="354"/>
                                        </a:lnTo>
                                        <a:lnTo>
                                          <a:pt x="128" y="328"/>
                                        </a:lnTo>
                                        <a:lnTo>
                                          <a:pt x="128" y="327"/>
                                        </a:lnTo>
                                        <a:lnTo>
                                          <a:pt x="128" y="325"/>
                                        </a:lnTo>
                                        <a:lnTo>
                                          <a:pt x="126" y="324"/>
                                        </a:lnTo>
                                        <a:lnTo>
                                          <a:pt x="126" y="322"/>
                                        </a:lnTo>
                                        <a:lnTo>
                                          <a:pt x="126" y="321"/>
                                        </a:lnTo>
                                        <a:lnTo>
                                          <a:pt x="125" y="319"/>
                                        </a:lnTo>
                                        <a:lnTo>
                                          <a:pt x="123" y="313"/>
                                        </a:lnTo>
                                        <a:lnTo>
                                          <a:pt x="122" y="313"/>
                                        </a:lnTo>
                                        <a:lnTo>
                                          <a:pt x="122" y="312"/>
                                        </a:lnTo>
                                        <a:lnTo>
                                          <a:pt x="122" y="310"/>
                                        </a:lnTo>
                                        <a:lnTo>
                                          <a:pt x="120" y="309"/>
                                        </a:lnTo>
                                        <a:lnTo>
                                          <a:pt x="120" y="307"/>
                                        </a:lnTo>
                                        <a:lnTo>
                                          <a:pt x="119" y="306"/>
                                        </a:lnTo>
                                        <a:lnTo>
                                          <a:pt x="116" y="300"/>
                                        </a:lnTo>
                                        <a:lnTo>
                                          <a:pt x="116" y="298"/>
                                        </a:lnTo>
                                        <a:lnTo>
                                          <a:pt x="114" y="298"/>
                                        </a:lnTo>
                                        <a:lnTo>
                                          <a:pt x="114" y="297"/>
                                        </a:lnTo>
                                        <a:lnTo>
                                          <a:pt x="114" y="295"/>
                                        </a:lnTo>
                                        <a:lnTo>
                                          <a:pt x="113" y="294"/>
                                        </a:lnTo>
                                        <a:lnTo>
                                          <a:pt x="113" y="292"/>
                                        </a:lnTo>
                                        <a:lnTo>
                                          <a:pt x="111" y="291"/>
                                        </a:lnTo>
                                        <a:lnTo>
                                          <a:pt x="108" y="282"/>
                                        </a:lnTo>
                                        <a:lnTo>
                                          <a:pt x="108" y="280"/>
                                        </a:lnTo>
                                        <a:lnTo>
                                          <a:pt x="107" y="279"/>
                                        </a:lnTo>
                                        <a:lnTo>
                                          <a:pt x="107" y="277"/>
                                        </a:lnTo>
                                        <a:lnTo>
                                          <a:pt x="107" y="276"/>
                                        </a:lnTo>
                                        <a:lnTo>
                                          <a:pt x="105" y="274"/>
                                        </a:lnTo>
                                        <a:lnTo>
                                          <a:pt x="105" y="273"/>
                                        </a:lnTo>
                                        <a:lnTo>
                                          <a:pt x="71" y="166"/>
                                        </a:lnTo>
                                        <a:lnTo>
                                          <a:pt x="63" y="145"/>
                                        </a:lnTo>
                                        <a:lnTo>
                                          <a:pt x="59" y="133"/>
                                        </a:lnTo>
                                        <a:lnTo>
                                          <a:pt x="57" y="127"/>
                                        </a:lnTo>
                                        <a:lnTo>
                                          <a:pt x="54" y="118"/>
                                        </a:lnTo>
                                        <a:lnTo>
                                          <a:pt x="48" y="103"/>
                                        </a:lnTo>
                                        <a:lnTo>
                                          <a:pt x="39" y="84"/>
                                        </a:lnTo>
                                        <a:lnTo>
                                          <a:pt x="30" y="66"/>
                                        </a:lnTo>
                                        <a:lnTo>
                                          <a:pt x="24" y="52"/>
                                        </a:lnTo>
                                        <a:lnTo>
                                          <a:pt x="21" y="48"/>
                                        </a:lnTo>
                                        <a:lnTo>
                                          <a:pt x="9" y="19"/>
                                        </a:lnTo>
                                        <a:lnTo>
                                          <a:pt x="0" y="0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39688">
                                    <a:solidFill>
                                      <a:srgbClr val="FF0000"/>
                                    </a:solidFill>
                                    <a:prstDash val="solid"/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zh-TW" altLang="en-US"/>
                                  </a:p>
                                </p:txBody>
                              </p:sp>
                              <p:sp>
                                <p:nvSpPr>
                                  <p:cNvPr id="147" name="Freeform 20"/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052888" y="4597400"/>
                                    <a:ext cx="460375" cy="404813"/>
                                  </a:xfrm>
                                  <a:custGeom>
                                    <a:avLst/>
                                    <a:gdLst>
                                      <a:gd name="T0" fmla="*/ 2147483646 w 870"/>
                                      <a:gd name="T1" fmla="*/ 2147483646 h 766"/>
                                      <a:gd name="T2" fmla="*/ 2147483646 w 870"/>
                                      <a:gd name="T3" fmla="*/ 2147483646 h 766"/>
                                      <a:gd name="T4" fmla="*/ 2147483646 w 870"/>
                                      <a:gd name="T5" fmla="*/ 2147483646 h 766"/>
                                      <a:gd name="T6" fmla="*/ 2147483646 w 870"/>
                                      <a:gd name="T7" fmla="*/ 2147483646 h 766"/>
                                      <a:gd name="T8" fmla="*/ 2147483646 w 870"/>
                                      <a:gd name="T9" fmla="*/ 2147483646 h 766"/>
                                      <a:gd name="T10" fmla="*/ 2147483646 w 870"/>
                                      <a:gd name="T11" fmla="*/ 2147483646 h 766"/>
                                      <a:gd name="T12" fmla="*/ 2147483646 w 870"/>
                                      <a:gd name="T13" fmla="*/ 2147483646 h 766"/>
                                      <a:gd name="T14" fmla="*/ 2147483646 w 870"/>
                                      <a:gd name="T15" fmla="*/ 2147483646 h 766"/>
                                      <a:gd name="T16" fmla="*/ 2147483646 w 870"/>
                                      <a:gd name="T17" fmla="*/ 2147483646 h 766"/>
                                      <a:gd name="T18" fmla="*/ 2147483646 w 870"/>
                                      <a:gd name="T19" fmla="*/ 2147483646 h 766"/>
                                      <a:gd name="T20" fmla="*/ 2147483646 w 870"/>
                                      <a:gd name="T21" fmla="*/ 2147483646 h 766"/>
                                      <a:gd name="T22" fmla="*/ 2147483646 w 870"/>
                                      <a:gd name="T23" fmla="*/ 2147483646 h 766"/>
                                      <a:gd name="T24" fmla="*/ 2147483646 w 870"/>
                                      <a:gd name="T25" fmla="*/ 2147483646 h 766"/>
                                      <a:gd name="T26" fmla="*/ 2147483646 w 870"/>
                                      <a:gd name="T27" fmla="*/ 2147483646 h 766"/>
                                      <a:gd name="T28" fmla="*/ 2147483646 w 870"/>
                                      <a:gd name="T29" fmla="*/ 2147483646 h 766"/>
                                      <a:gd name="T30" fmla="*/ 2147483646 w 870"/>
                                      <a:gd name="T31" fmla="*/ 2147483646 h 766"/>
                                      <a:gd name="T32" fmla="*/ 2147483646 w 870"/>
                                      <a:gd name="T33" fmla="*/ 2147483646 h 766"/>
                                      <a:gd name="T34" fmla="*/ 2147483646 w 870"/>
                                      <a:gd name="T35" fmla="*/ 2147483646 h 766"/>
                                      <a:gd name="T36" fmla="*/ 2147483646 w 870"/>
                                      <a:gd name="T37" fmla="*/ 2147483646 h 766"/>
                                      <a:gd name="T38" fmla="*/ 2147483646 w 870"/>
                                      <a:gd name="T39" fmla="*/ 2147483646 h 766"/>
                                      <a:gd name="T40" fmla="*/ 2147483646 w 870"/>
                                      <a:gd name="T41" fmla="*/ 2147483646 h 766"/>
                                      <a:gd name="T42" fmla="*/ 2147483646 w 870"/>
                                      <a:gd name="T43" fmla="*/ 2147483646 h 766"/>
                                      <a:gd name="T44" fmla="*/ 2147483646 w 870"/>
                                      <a:gd name="T45" fmla="*/ 2147483646 h 766"/>
                                      <a:gd name="T46" fmla="*/ 2147483646 w 870"/>
                                      <a:gd name="T47" fmla="*/ 2147483646 h 766"/>
                                      <a:gd name="T48" fmla="*/ 2147483646 w 870"/>
                                      <a:gd name="T49" fmla="*/ 2147483646 h 766"/>
                                      <a:gd name="T50" fmla="*/ 2147483646 w 870"/>
                                      <a:gd name="T51" fmla="*/ 2147483646 h 766"/>
                                      <a:gd name="T52" fmla="*/ 2147483646 w 870"/>
                                      <a:gd name="T53" fmla="*/ 2147483646 h 766"/>
                                      <a:gd name="T54" fmla="*/ 2147483646 w 870"/>
                                      <a:gd name="T55" fmla="*/ 2147483646 h 766"/>
                                      <a:gd name="T56" fmla="*/ 2147483646 w 870"/>
                                      <a:gd name="T57" fmla="*/ 2147483646 h 766"/>
                                      <a:gd name="T58" fmla="*/ 2147483646 w 870"/>
                                      <a:gd name="T59" fmla="*/ 2147483646 h 766"/>
                                      <a:gd name="T60" fmla="*/ 2147483646 w 870"/>
                                      <a:gd name="T61" fmla="*/ 2147483646 h 766"/>
                                      <a:gd name="T62" fmla="*/ 2147483646 w 870"/>
                                      <a:gd name="T63" fmla="*/ 2147483646 h 766"/>
                                      <a:gd name="T64" fmla="*/ 2147483646 w 870"/>
                                      <a:gd name="T65" fmla="*/ 2147483646 h 766"/>
                                      <a:gd name="T66" fmla="*/ 2147483646 w 870"/>
                                      <a:gd name="T67" fmla="*/ 2147483646 h 766"/>
                                      <a:gd name="T68" fmla="*/ 2147483646 w 870"/>
                                      <a:gd name="T69" fmla="*/ 2147483646 h 766"/>
                                      <a:gd name="T70" fmla="*/ 2147483646 w 870"/>
                                      <a:gd name="T71" fmla="*/ 2147483646 h 766"/>
                                      <a:gd name="T72" fmla="*/ 2147483646 w 870"/>
                                      <a:gd name="T73" fmla="*/ 2147483646 h 766"/>
                                      <a:gd name="T74" fmla="*/ 2147483646 w 870"/>
                                      <a:gd name="T75" fmla="*/ 2147483646 h 766"/>
                                      <a:gd name="T76" fmla="*/ 2147483646 w 870"/>
                                      <a:gd name="T77" fmla="*/ 2147483646 h 766"/>
                                      <a:gd name="T78" fmla="*/ 2147483646 w 870"/>
                                      <a:gd name="T79" fmla="*/ 2147483646 h 766"/>
                                      <a:gd name="T80" fmla="*/ 2147483646 w 870"/>
                                      <a:gd name="T81" fmla="*/ 2147483646 h 766"/>
                                      <a:gd name="T82" fmla="*/ 2147483646 w 870"/>
                                      <a:gd name="T83" fmla="*/ 2147483646 h 766"/>
                                      <a:gd name="T84" fmla="*/ 2147483646 w 870"/>
                                      <a:gd name="T85" fmla="*/ 2147483646 h 766"/>
                                      <a:gd name="T86" fmla="*/ 2147483646 w 870"/>
                                      <a:gd name="T87" fmla="*/ 2147483646 h 766"/>
                                      <a:gd name="T88" fmla="*/ 2147483646 w 870"/>
                                      <a:gd name="T89" fmla="*/ 2147483646 h 766"/>
                                      <a:gd name="T90" fmla="*/ 2147483646 w 870"/>
                                      <a:gd name="T91" fmla="*/ 2147483646 h 766"/>
                                      <a:gd name="T92" fmla="*/ 2147483646 w 870"/>
                                      <a:gd name="T93" fmla="*/ 2147483646 h 766"/>
                                      <a:gd name="T94" fmla="*/ 2147483646 w 870"/>
                                      <a:gd name="T95" fmla="*/ 2147483646 h 766"/>
                                      <a:gd name="T96" fmla="*/ 2147483646 w 870"/>
                                      <a:gd name="T97" fmla="*/ 2147483646 h 766"/>
                                      <a:gd name="T98" fmla="*/ 2147483646 w 870"/>
                                      <a:gd name="T99" fmla="*/ 2147483646 h 766"/>
                                      <a:gd name="T100" fmla="*/ 2147483646 w 870"/>
                                      <a:gd name="T101" fmla="*/ 2147483646 h 766"/>
                                      <a:gd name="T102" fmla="*/ 2147483646 w 870"/>
                                      <a:gd name="T103" fmla="*/ 2147483646 h 766"/>
                                      <a:gd name="T104" fmla="*/ 0 60000 65536"/>
                                      <a:gd name="T105" fmla="*/ 0 60000 65536"/>
                                      <a:gd name="T106" fmla="*/ 0 60000 65536"/>
                                      <a:gd name="T107" fmla="*/ 0 60000 65536"/>
                                      <a:gd name="T108" fmla="*/ 0 60000 65536"/>
                                      <a:gd name="T109" fmla="*/ 0 60000 65536"/>
                                      <a:gd name="T110" fmla="*/ 0 60000 65536"/>
                                      <a:gd name="T111" fmla="*/ 0 60000 65536"/>
                                      <a:gd name="T112" fmla="*/ 0 60000 65536"/>
                                      <a:gd name="T113" fmla="*/ 0 60000 65536"/>
                                      <a:gd name="T114" fmla="*/ 0 60000 65536"/>
                                      <a:gd name="T115" fmla="*/ 0 60000 65536"/>
                                      <a:gd name="T116" fmla="*/ 0 60000 65536"/>
                                      <a:gd name="T117" fmla="*/ 0 60000 65536"/>
                                      <a:gd name="T118" fmla="*/ 0 60000 65536"/>
                                      <a:gd name="T119" fmla="*/ 0 60000 65536"/>
                                      <a:gd name="T120" fmla="*/ 0 60000 65536"/>
                                      <a:gd name="T121" fmla="*/ 0 60000 65536"/>
                                      <a:gd name="T122" fmla="*/ 0 60000 65536"/>
                                      <a:gd name="T123" fmla="*/ 0 60000 65536"/>
                                      <a:gd name="T124" fmla="*/ 0 60000 65536"/>
                                      <a:gd name="T125" fmla="*/ 0 60000 65536"/>
                                      <a:gd name="T126" fmla="*/ 0 60000 65536"/>
                                      <a:gd name="T127" fmla="*/ 0 60000 65536"/>
                                      <a:gd name="T128" fmla="*/ 0 60000 65536"/>
                                      <a:gd name="T129" fmla="*/ 0 60000 65536"/>
                                      <a:gd name="T130" fmla="*/ 0 60000 65536"/>
                                      <a:gd name="T131" fmla="*/ 0 60000 65536"/>
                                      <a:gd name="T132" fmla="*/ 0 60000 65536"/>
                                      <a:gd name="T133" fmla="*/ 0 60000 65536"/>
                                      <a:gd name="T134" fmla="*/ 0 60000 65536"/>
                                      <a:gd name="T135" fmla="*/ 0 60000 65536"/>
                                      <a:gd name="T136" fmla="*/ 0 60000 65536"/>
                                      <a:gd name="T137" fmla="*/ 0 60000 65536"/>
                                      <a:gd name="T138" fmla="*/ 0 60000 65536"/>
                                      <a:gd name="T139" fmla="*/ 0 60000 65536"/>
                                      <a:gd name="T140" fmla="*/ 0 60000 65536"/>
                                      <a:gd name="T141" fmla="*/ 0 60000 65536"/>
                                      <a:gd name="T142" fmla="*/ 0 60000 65536"/>
                                      <a:gd name="T143" fmla="*/ 0 60000 65536"/>
                                      <a:gd name="T144" fmla="*/ 0 60000 65536"/>
                                      <a:gd name="T145" fmla="*/ 0 60000 65536"/>
                                      <a:gd name="T146" fmla="*/ 0 60000 65536"/>
                                      <a:gd name="T147" fmla="*/ 0 60000 65536"/>
                                      <a:gd name="T148" fmla="*/ 0 60000 65536"/>
                                      <a:gd name="T149" fmla="*/ 0 60000 65536"/>
                                      <a:gd name="T150" fmla="*/ 0 60000 65536"/>
                                      <a:gd name="T151" fmla="*/ 0 60000 65536"/>
                                      <a:gd name="T152" fmla="*/ 0 60000 65536"/>
                                      <a:gd name="T153" fmla="*/ 0 60000 65536"/>
                                      <a:gd name="T154" fmla="*/ 0 60000 65536"/>
                                      <a:gd name="T155" fmla="*/ 0 60000 65536"/>
                                      <a:gd name="T156" fmla="*/ 0 w 870"/>
                                      <a:gd name="T157" fmla="*/ 0 h 766"/>
                                      <a:gd name="T158" fmla="*/ 870 w 870"/>
                                      <a:gd name="T159" fmla="*/ 766 h 766"/>
                                    </a:gdLst>
                                    <a:ahLst/>
                                    <a:cxnLst>
                                      <a:cxn ang="T104">
                                        <a:pos x="T0" y="T1"/>
                                      </a:cxn>
                                      <a:cxn ang="T105">
                                        <a:pos x="T2" y="T3"/>
                                      </a:cxn>
                                      <a:cxn ang="T106">
                                        <a:pos x="T4" y="T5"/>
                                      </a:cxn>
                                      <a:cxn ang="T107">
                                        <a:pos x="T6" y="T7"/>
                                      </a:cxn>
                                      <a:cxn ang="T108">
                                        <a:pos x="T8" y="T9"/>
                                      </a:cxn>
                                      <a:cxn ang="T109">
                                        <a:pos x="T10" y="T11"/>
                                      </a:cxn>
                                      <a:cxn ang="T110">
                                        <a:pos x="T12" y="T13"/>
                                      </a:cxn>
                                      <a:cxn ang="T111">
                                        <a:pos x="T14" y="T15"/>
                                      </a:cxn>
                                      <a:cxn ang="T112">
                                        <a:pos x="T16" y="T17"/>
                                      </a:cxn>
                                      <a:cxn ang="T113">
                                        <a:pos x="T18" y="T19"/>
                                      </a:cxn>
                                      <a:cxn ang="T114">
                                        <a:pos x="T20" y="T21"/>
                                      </a:cxn>
                                      <a:cxn ang="T115">
                                        <a:pos x="T22" y="T23"/>
                                      </a:cxn>
                                      <a:cxn ang="T116">
                                        <a:pos x="T24" y="T25"/>
                                      </a:cxn>
                                      <a:cxn ang="T117">
                                        <a:pos x="T26" y="T27"/>
                                      </a:cxn>
                                      <a:cxn ang="T118">
                                        <a:pos x="T28" y="T29"/>
                                      </a:cxn>
                                      <a:cxn ang="T119">
                                        <a:pos x="T30" y="T31"/>
                                      </a:cxn>
                                      <a:cxn ang="T120">
                                        <a:pos x="T32" y="T33"/>
                                      </a:cxn>
                                      <a:cxn ang="T121">
                                        <a:pos x="T34" y="T35"/>
                                      </a:cxn>
                                      <a:cxn ang="T122">
                                        <a:pos x="T36" y="T37"/>
                                      </a:cxn>
                                      <a:cxn ang="T123">
                                        <a:pos x="T38" y="T39"/>
                                      </a:cxn>
                                      <a:cxn ang="T124">
                                        <a:pos x="T40" y="T41"/>
                                      </a:cxn>
                                      <a:cxn ang="T125">
                                        <a:pos x="T42" y="T43"/>
                                      </a:cxn>
                                      <a:cxn ang="T126">
                                        <a:pos x="T44" y="T45"/>
                                      </a:cxn>
                                      <a:cxn ang="T127">
                                        <a:pos x="T46" y="T47"/>
                                      </a:cxn>
                                      <a:cxn ang="T128">
                                        <a:pos x="T48" y="T49"/>
                                      </a:cxn>
                                      <a:cxn ang="T129">
                                        <a:pos x="T50" y="T51"/>
                                      </a:cxn>
                                      <a:cxn ang="T130">
                                        <a:pos x="T52" y="T53"/>
                                      </a:cxn>
                                      <a:cxn ang="T131">
                                        <a:pos x="T54" y="T55"/>
                                      </a:cxn>
                                      <a:cxn ang="T132">
                                        <a:pos x="T56" y="T57"/>
                                      </a:cxn>
                                      <a:cxn ang="T133">
                                        <a:pos x="T58" y="T59"/>
                                      </a:cxn>
                                      <a:cxn ang="T134">
                                        <a:pos x="T60" y="T61"/>
                                      </a:cxn>
                                      <a:cxn ang="T135">
                                        <a:pos x="T62" y="T63"/>
                                      </a:cxn>
                                      <a:cxn ang="T136">
                                        <a:pos x="T64" y="T65"/>
                                      </a:cxn>
                                      <a:cxn ang="T137">
                                        <a:pos x="T66" y="T67"/>
                                      </a:cxn>
                                      <a:cxn ang="T138">
                                        <a:pos x="T68" y="T69"/>
                                      </a:cxn>
                                      <a:cxn ang="T139">
                                        <a:pos x="T70" y="T71"/>
                                      </a:cxn>
                                      <a:cxn ang="T140">
                                        <a:pos x="T72" y="T73"/>
                                      </a:cxn>
                                      <a:cxn ang="T141">
                                        <a:pos x="T74" y="T75"/>
                                      </a:cxn>
                                      <a:cxn ang="T142">
                                        <a:pos x="T76" y="T77"/>
                                      </a:cxn>
                                      <a:cxn ang="T143">
                                        <a:pos x="T78" y="T79"/>
                                      </a:cxn>
                                      <a:cxn ang="T144">
                                        <a:pos x="T80" y="T81"/>
                                      </a:cxn>
                                      <a:cxn ang="T145">
                                        <a:pos x="T82" y="T83"/>
                                      </a:cxn>
                                      <a:cxn ang="T146">
                                        <a:pos x="T84" y="T85"/>
                                      </a:cxn>
                                      <a:cxn ang="T147">
                                        <a:pos x="T86" y="T87"/>
                                      </a:cxn>
                                      <a:cxn ang="T148">
                                        <a:pos x="T88" y="T89"/>
                                      </a:cxn>
                                      <a:cxn ang="T149">
                                        <a:pos x="T90" y="T91"/>
                                      </a:cxn>
                                      <a:cxn ang="T150">
                                        <a:pos x="T92" y="T93"/>
                                      </a:cxn>
                                      <a:cxn ang="T151">
                                        <a:pos x="T94" y="T95"/>
                                      </a:cxn>
                                      <a:cxn ang="T152">
                                        <a:pos x="T96" y="T97"/>
                                      </a:cxn>
                                      <a:cxn ang="T153">
                                        <a:pos x="T98" y="T99"/>
                                      </a:cxn>
                                      <a:cxn ang="T154">
                                        <a:pos x="T100" y="T101"/>
                                      </a:cxn>
                                      <a:cxn ang="T155">
                                        <a:pos x="T102" y="T103"/>
                                      </a:cxn>
                                    </a:cxnLst>
                                    <a:rect l="T156" t="T157" r="T158" b="T159"/>
                                    <a:pathLst>
                                      <a:path w="870" h="766">
                                        <a:moveTo>
                                          <a:pt x="870" y="766"/>
                                        </a:moveTo>
                                        <a:lnTo>
                                          <a:pt x="864" y="759"/>
                                        </a:lnTo>
                                        <a:lnTo>
                                          <a:pt x="859" y="753"/>
                                        </a:lnTo>
                                        <a:lnTo>
                                          <a:pt x="855" y="747"/>
                                        </a:lnTo>
                                        <a:lnTo>
                                          <a:pt x="843" y="733"/>
                                        </a:lnTo>
                                        <a:lnTo>
                                          <a:pt x="822" y="706"/>
                                        </a:lnTo>
                                        <a:lnTo>
                                          <a:pt x="784" y="663"/>
                                        </a:lnTo>
                                        <a:lnTo>
                                          <a:pt x="783" y="661"/>
                                        </a:lnTo>
                                        <a:lnTo>
                                          <a:pt x="781" y="660"/>
                                        </a:lnTo>
                                        <a:lnTo>
                                          <a:pt x="780" y="658"/>
                                        </a:lnTo>
                                        <a:lnTo>
                                          <a:pt x="778" y="657"/>
                                        </a:lnTo>
                                        <a:lnTo>
                                          <a:pt x="778" y="655"/>
                                        </a:lnTo>
                                        <a:lnTo>
                                          <a:pt x="772" y="648"/>
                                        </a:lnTo>
                                        <a:lnTo>
                                          <a:pt x="768" y="640"/>
                                        </a:lnTo>
                                        <a:lnTo>
                                          <a:pt x="766" y="639"/>
                                        </a:lnTo>
                                        <a:lnTo>
                                          <a:pt x="766" y="637"/>
                                        </a:lnTo>
                                        <a:lnTo>
                                          <a:pt x="765" y="637"/>
                                        </a:lnTo>
                                        <a:lnTo>
                                          <a:pt x="765" y="636"/>
                                        </a:lnTo>
                                        <a:lnTo>
                                          <a:pt x="765" y="634"/>
                                        </a:lnTo>
                                        <a:lnTo>
                                          <a:pt x="763" y="634"/>
                                        </a:lnTo>
                                        <a:lnTo>
                                          <a:pt x="763" y="633"/>
                                        </a:lnTo>
                                        <a:lnTo>
                                          <a:pt x="760" y="628"/>
                                        </a:lnTo>
                                        <a:lnTo>
                                          <a:pt x="760" y="627"/>
                                        </a:lnTo>
                                        <a:lnTo>
                                          <a:pt x="759" y="625"/>
                                        </a:lnTo>
                                        <a:lnTo>
                                          <a:pt x="759" y="624"/>
                                        </a:lnTo>
                                        <a:lnTo>
                                          <a:pt x="757" y="622"/>
                                        </a:lnTo>
                                        <a:lnTo>
                                          <a:pt x="757" y="621"/>
                                        </a:lnTo>
                                        <a:lnTo>
                                          <a:pt x="756" y="619"/>
                                        </a:lnTo>
                                        <a:lnTo>
                                          <a:pt x="754" y="618"/>
                                        </a:lnTo>
                                        <a:lnTo>
                                          <a:pt x="754" y="616"/>
                                        </a:lnTo>
                                        <a:lnTo>
                                          <a:pt x="753" y="615"/>
                                        </a:lnTo>
                                        <a:lnTo>
                                          <a:pt x="751" y="613"/>
                                        </a:lnTo>
                                        <a:lnTo>
                                          <a:pt x="748" y="609"/>
                                        </a:lnTo>
                                        <a:lnTo>
                                          <a:pt x="745" y="606"/>
                                        </a:lnTo>
                                        <a:lnTo>
                                          <a:pt x="742" y="601"/>
                                        </a:lnTo>
                                        <a:lnTo>
                                          <a:pt x="738" y="598"/>
                                        </a:lnTo>
                                        <a:lnTo>
                                          <a:pt x="733" y="595"/>
                                        </a:lnTo>
                                        <a:lnTo>
                                          <a:pt x="729" y="592"/>
                                        </a:lnTo>
                                        <a:lnTo>
                                          <a:pt x="724" y="589"/>
                                        </a:lnTo>
                                        <a:lnTo>
                                          <a:pt x="720" y="586"/>
                                        </a:lnTo>
                                        <a:lnTo>
                                          <a:pt x="718" y="586"/>
                                        </a:lnTo>
                                        <a:lnTo>
                                          <a:pt x="717" y="585"/>
                                        </a:lnTo>
                                        <a:lnTo>
                                          <a:pt x="715" y="585"/>
                                        </a:lnTo>
                                        <a:lnTo>
                                          <a:pt x="714" y="585"/>
                                        </a:lnTo>
                                        <a:lnTo>
                                          <a:pt x="712" y="583"/>
                                        </a:lnTo>
                                        <a:lnTo>
                                          <a:pt x="711" y="583"/>
                                        </a:lnTo>
                                        <a:lnTo>
                                          <a:pt x="709" y="582"/>
                                        </a:lnTo>
                                        <a:lnTo>
                                          <a:pt x="708" y="582"/>
                                        </a:lnTo>
                                        <a:lnTo>
                                          <a:pt x="705" y="582"/>
                                        </a:lnTo>
                                        <a:lnTo>
                                          <a:pt x="703" y="580"/>
                                        </a:lnTo>
                                        <a:lnTo>
                                          <a:pt x="696" y="579"/>
                                        </a:lnTo>
                                        <a:lnTo>
                                          <a:pt x="694" y="577"/>
                                        </a:lnTo>
                                        <a:lnTo>
                                          <a:pt x="693" y="577"/>
                                        </a:lnTo>
                                        <a:lnTo>
                                          <a:pt x="691" y="576"/>
                                        </a:lnTo>
                                        <a:lnTo>
                                          <a:pt x="690" y="576"/>
                                        </a:lnTo>
                                        <a:lnTo>
                                          <a:pt x="687" y="576"/>
                                        </a:lnTo>
                                        <a:lnTo>
                                          <a:pt x="685" y="574"/>
                                        </a:lnTo>
                                        <a:lnTo>
                                          <a:pt x="684" y="574"/>
                                        </a:lnTo>
                                        <a:lnTo>
                                          <a:pt x="682" y="574"/>
                                        </a:lnTo>
                                        <a:lnTo>
                                          <a:pt x="681" y="574"/>
                                        </a:lnTo>
                                        <a:lnTo>
                                          <a:pt x="673" y="573"/>
                                        </a:lnTo>
                                        <a:lnTo>
                                          <a:pt x="672" y="571"/>
                                        </a:lnTo>
                                        <a:lnTo>
                                          <a:pt x="669" y="571"/>
                                        </a:lnTo>
                                        <a:lnTo>
                                          <a:pt x="667" y="571"/>
                                        </a:lnTo>
                                        <a:lnTo>
                                          <a:pt x="666" y="571"/>
                                        </a:lnTo>
                                        <a:lnTo>
                                          <a:pt x="664" y="571"/>
                                        </a:lnTo>
                                        <a:lnTo>
                                          <a:pt x="663" y="571"/>
                                        </a:lnTo>
                                        <a:lnTo>
                                          <a:pt x="661" y="571"/>
                                        </a:lnTo>
                                        <a:lnTo>
                                          <a:pt x="658" y="571"/>
                                        </a:lnTo>
                                        <a:lnTo>
                                          <a:pt x="657" y="571"/>
                                        </a:lnTo>
                                        <a:lnTo>
                                          <a:pt x="544" y="567"/>
                                        </a:lnTo>
                                        <a:lnTo>
                                          <a:pt x="516" y="567"/>
                                        </a:lnTo>
                                        <a:lnTo>
                                          <a:pt x="514" y="567"/>
                                        </a:lnTo>
                                        <a:lnTo>
                                          <a:pt x="513" y="567"/>
                                        </a:lnTo>
                                        <a:lnTo>
                                          <a:pt x="511" y="567"/>
                                        </a:lnTo>
                                        <a:lnTo>
                                          <a:pt x="510" y="567"/>
                                        </a:lnTo>
                                        <a:lnTo>
                                          <a:pt x="508" y="567"/>
                                        </a:lnTo>
                                        <a:lnTo>
                                          <a:pt x="507" y="567"/>
                                        </a:lnTo>
                                        <a:lnTo>
                                          <a:pt x="505" y="567"/>
                                        </a:lnTo>
                                        <a:lnTo>
                                          <a:pt x="498" y="565"/>
                                        </a:lnTo>
                                        <a:lnTo>
                                          <a:pt x="490" y="564"/>
                                        </a:lnTo>
                                        <a:lnTo>
                                          <a:pt x="483" y="562"/>
                                        </a:lnTo>
                                        <a:lnTo>
                                          <a:pt x="477" y="559"/>
                                        </a:lnTo>
                                        <a:lnTo>
                                          <a:pt x="469" y="558"/>
                                        </a:lnTo>
                                        <a:lnTo>
                                          <a:pt x="463" y="555"/>
                                        </a:lnTo>
                                        <a:lnTo>
                                          <a:pt x="456" y="550"/>
                                        </a:lnTo>
                                        <a:lnTo>
                                          <a:pt x="450" y="546"/>
                                        </a:lnTo>
                                        <a:lnTo>
                                          <a:pt x="444" y="543"/>
                                        </a:lnTo>
                                        <a:lnTo>
                                          <a:pt x="438" y="537"/>
                                        </a:lnTo>
                                        <a:lnTo>
                                          <a:pt x="433" y="532"/>
                                        </a:lnTo>
                                        <a:lnTo>
                                          <a:pt x="427" y="526"/>
                                        </a:lnTo>
                                        <a:lnTo>
                                          <a:pt x="426" y="525"/>
                                        </a:lnTo>
                                        <a:lnTo>
                                          <a:pt x="426" y="523"/>
                                        </a:lnTo>
                                        <a:lnTo>
                                          <a:pt x="424" y="523"/>
                                        </a:lnTo>
                                        <a:lnTo>
                                          <a:pt x="424" y="522"/>
                                        </a:lnTo>
                                        <a:lnTo>
                                          <a:pt x="423" y="520"/>
                                        </a:lnTo>
                                        <a:lnTo>
                                          <a:pt x="421" y="519"/>
                                        </a:lnTo>
                                        <a:lnTo>
                                          <a:pt x="384" y="471"/>
                                        </a:lnTo>
                                        <a:lnTo>
                                          <a:pt x="382" y="469"/>
                                        </a:lnTo>
                                        <a:lnTo>
                                          <a:pt x="382" y="468"/>
                                        </a:lnTo>
                                        <a:lnTo>
                                          <a:pt x="381" y="468"/>
                                        </a:lnTo>
                                        <a:lnTo>
                                          <a:pt x="381" y="466"/>
                                        </a:lnTo>
                                        <a:lnTo>
                                          <a:pt x="379" y="465"/>
                                        </a:lnTo>
                                        <a:lnTo>
                                          <a:pt x="370" y="454"/>
                                        </a:lnTo>
                                        <a:lnTo>
                                          <a:pt x="361" y="445"/>
                                        </a:lnTo>
                                        <a:lnTo>
                                          <a:pt x="351" y="436"/>
                                        </a:lnTo>
                                        <a:lnTo>
                                          <a:pt x="340" y="427"/>
                                        </a:lnTo>
                                        <a:lnTo>
                                          <a:pt x="339" y="426"/>
                                        </a:lnTo>
                                        <a:lnTo>
                                          <a:pt x="337" y="426"/>
                                        </a:lnTo>
                                        <a:lnTo>
                                          <a:pt x="337" y="424"/>
                                        </a:lnTo>
                                        <a:lnTo>
                                          <a:pt x="336" y="424"/>
                                        </a:lnTo>
                                        <a:lnTo>
                                          <a:pt x="334" y="423"/>
                                        </a:lnTo>
                                        <a:lnTo>
                                          <a:pt x="328" y="418"/>
                                        </a:lnTo>
                                        <a:lnTo>
                                          <a:pt x="327" y="417"/>
                                        </a:lnTo>
                                        <a:lnTo>
                                          <a:pt x="325" y="415"/>
                                        </a:lnTo>
                                        <a:lnTo>
                                          <a:pt x="324" y="414"/>
                                        </a:lnTo>
                                        <a:lnTo>
                                          <a:pt x="322" y="414"/>
                                        </a:lnTo>
                                        <a:lnTo>
                                          <a:pt x="321" y="412"/>
                                        </a:lnTo>
                                        <a:lnTo>
                                          <a:pt x="319" y="411"/>
                                        </a:lnTo>
                                        <a:lnTo>
                                          <a:pt x="318" y="411"/>
                                        </a:lnTo>
                                        <a:lnTo>
                                          <a:pt x="316" y="409"/>
                                        </a:lnTo>
                                        <a:lnTo>
                                          <a:pt x="310" y="403"/>
                                        </a:lnTo>
                                        <a:lnTo>
                                          <a:pt x="304" y="397"/>
                                        </a:lnTo>
                                        <a:lnTo>
                                          <a:pt x="303" y="396"/>
                                        </a:lnTo>
                                        <a:lnTo>
                                          <a:pt x="301" y="394"/>
                                        </a:lnTo>
                                        <a:lnTo>
                                          <a:pt x="301" y="393"/>
                                        </a:lnTo>
                                        <a:lnTo>
                                          <a:pt x="300" y="391"/>
                                        </a:lnTo>
                                        <a:lnTo>
                                          <a:pt x="298" y="390"/>
                                        </a:lnTo>
                                        <a:lnTo>
                                          <a:pt x="297" y="388"/>
                                        </a:lnTo>
                                        <a:lnTo>
                                          <a:pt x="297" y="387"/>
                                        </a:lnTo>
                                        <a:lnTo>
                                          <a:pt x="295" y="385"/>
                                        </a:lnTo>
                                        <a:lnTo>
                                          <a:pt x="237" y="310"/>
                                        </a:lnTo>
                                        <a:lnTo>
                                          <a:pt x="184" y="243"/>
                                        </a:lnTo>
                                        <a:lnTo>
                                          <a:pt x="171" y="226"/>
                                        </a:lnTo>
                                        <a:lnTo>
                                          <a:pt x="163" y="217"/>
                                        </a:lnTo>
                                        <a:lnTo>
                                          <a:pt x="150" y="199"/>
                                        </a:lnTo>
                                        <a:lnTo>
                                          <a:pt x="78" y="106"/>
                                        </a:lnTo>
                                        <a:lnTo>
                                          <a:pt x="34" y="52"/>
                                        </a:lnTo>
                                        <a:lnTo>
                                          <a:pt x="34" y="51"/>
                                        </a:lnTo>
                                        <a:lnTo>
                                          <a:pt x="33" y="51"/>
                                        </a:lnTo>
                                        <a:lnTo>
                                          <a:pt x="33" y="49"/>
                                        </a:lnTo>
                                        <a:lnTo>
                                          <a:pt x="31" y="48"/>
                                        </a:lnTo>
                                        <a:lnTo>
                                          <a:pt x="31" y="46"/>
                                        </a:lnTo>
                                        <a:lnTo>
                                          <a:pt x="30" y="46"/>
                                        </a:lnTo>
                                        <a:lnTo>
                                          <a:pt x="22" y="34"/>
                                        </a:lnTo>
                                        <a:lnTo>
                                          <a:pt x="21" y="33"/>
                                        </a:lnTo>
                                        <a:lnTo>
                                          <a:pt x="21" y="31"/>
                                        </a:lnTo>
                                        <a:lnTo>
                                          <a:pt x="19" y="31"/>
                                        </a:lnTo>
                                        <a:lnTo>
                                          <a:pt x="19" y="30"/>
                                        </a:lnTo>
                                        <a:lnTo>
                                          <a:pt x="18" y="28"/>
                                        </a:lnTo>
                                        <a:lnTo>
                                          <a:pt x="10" y="16"/>
                                        </a:lnTo>
                                        <a:lnTo>
                                          <a:pt x="10" y="15"/>
                                        </a:lnTo>
                                        <a:lnTo>
                                          <a:pt x="9" y="15"/>
                                        </a:lnTo>
                                        <a:lnTo>
                                          <a:pt x="9" y="13"/>
                                        </a:lnTo>
                                        <a:lnTo>
                                          <a:pt x="7" y="12"/>
                                        </a:lnTo>
                                        <a:lnTo>
                                          <a:pt x="7" y="10"/>
                                        </a:lnTo>
                                        <a:lnTo>
                                          <a:pt x="0" y="1"/>
                                        </a:lnTo>
                                        <a:lnTo>
                                          <a:pt x="0" y="0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39688">
                                    <a:solidFill>
                                      <a:srgbClr val="FF0000"/>
                                    </a:solidFill>
                                    <a:prstDash val="solid"/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zh-TW" altLang="en-US"/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143" name="群組 155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3827463" y="2055813"/>
                                  <a:ext cx="685800" cy="2946400"/>
                                  <a:chOff x="3827463" y="2055813"/>
                                  <a:chExt cx="685800" cy="2946400"/>
                                </a:xfrm>
                              </p:grpSpPr>
                              <p:sp>
                                <p:nvSpPr>
                                  <p:cNvPr id="144" name="Freeform 19"/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827463" y="2055813"/>
                                    <a:ext cx="261938" cy="2541588"/>
                                  </a:xfrm>
                                  <a:custGeom>
                                    <a:avLst/>
                                    <a:gdLst>
                                      <a:gd name="T0" fmla="*/ 2147483646 w 494"/>
                                      <a:gd name="T1" fmla="*/ 2147483646 h 4803"/>
                                      <a:gd name="T2" fmla="*/ 2147483646 w 494"/>
                                      <a:gd name="T3" fmla="*/ 2147483646 h 4803"/>
                                      <a:gd name="T4" fmla="*/ 2147483646 w 494"/>
                                      <a:gd name="T5" fmla="*/ 2147483646 h 4803"/>
                                      <a:gd name="T6" fmla="*/ 2147483646 w 494"/>
                                      <a:gd name="T7" fmla="*/ 2147483646 h 4803"/>
                                      <a:gd name="T8" fmla="*/ 2147483646 w 494"/>
                                      <a:gd name="T9" fmla="*/ 2147483646 h 4803"/>
                                      <a:gd name="T10" fmla="*/ 2147483646 w 494"/>
                                      <a:gd name="T11" fmla="*/ 2147483646 h 4803"/>
                                      <a:gd name="T12" fmla="*/ 2147483646 w 494"/>
                                      <a:gd name="T13" fmla="*/ 2147483646 h 4803"/>
                                      <a:gd name="T14" fmla="*/ 2147483646 w 494"/>
                                      <a:gd name="T15" fmla="*/ 2147483646 h 4803"/>
                                      <a:gd name="T16" fmla="*/ 2147483646 w 494"/>
                                      <a:gd name="T17" fmla="*/ 2147483646 h 4803"/>
                                      <a:gd name="T18" fmla="*/ 2147483646 w 494"/>
                                      <a:gd name="T19" fmla="*/ 2147483646 h 4803"/>
                                      <a:gd name="T20" fmla="*/ 2147483646 w 494"/>
                                      <a:gd name="T21" fmla="*/ 2147483646 h 4803"/>
                                      <a:gd name="T22" fmla="*/ 2147483646 w 494"/>
                                      <a:gd name="T23" fmla="*/ 2147483646 h 4803"/>
                                      <a:gd name="T24" fmla="*/ 2147483646 w 494"/>
                                      <a:gd name="T25" fmla="*/ 2147483646 h 4803"/>
                                      <a:gd name="T26" fmla="*/ 2147483646 w 494"/>
                                      <a:gd name="T27" fmla="*/ 2147483646 h 4803"/>
                                      <a:gd name="T28" fmla="*/ 2147483646 w 494"/>
                                      <a:gd name="T29" fmla="*/ 2147483646 h 4803"/>
                                      <a:gd name="T30" fmla="*/ 2147483646 w 494"/>
                                      <a:gd name="T31" fmla="*/ 2147483646 h 4803"/>
                                      <a:gd name="T32" fmla="*/ 2147483646 w 494"/>
                                      <a:gd name="T33" fmla="*/ 2147483646 h 4803"/>
                                      <a:gd name="T34" fmla="*/ 2147483646 w 494"/>
                                      <a:gd name="T35" fmla="*/ 2147483646 h 4803"/>
                                      <a:gd name="T36" fmla="*/ 2147483646 w 494"/>
                                      <a:gd name="T37" fmla="*/ 2147483646 h 4803"/>
                                      <a:gd name="T38" fmla="*/ 2147483646 w 494"/>
                                      <a:gd name="T39" fmla="*/ 2147483646 h 4803"/>
                                      <a:gd name="T40" fmla="*/ 2147483646 w 494"/>
                                      <a:gd name="T41" fmla="*/ 2147483646 h 4803"/>
                                      <a:gd name="T42" fmla="*/ 2147483646 w 494"/>
                                      <a:gd name="T43" fmla="*/ 2147483646 h 4803"/>
                                      <a:gd name="T44" fmla="*/ 2147483646 w 494"/>
                                      <a:gd name="T45" fmla="*/ 2147483646 h 4803"/>
                                      <a:gd name="T46" fmla="*/ 2147483646 w 494"/>
                                      <a:gd name="T47" fmla="*/ 2147483646 h 4803"/>
                                      <a:gd name="T48" fmla="*/ 2147483646 w 494"/>
                                      <a:gd name="T49" fmla="*/ 2147483646 h 4803"/>
                                      <a:gd name="T50" fmla="*/ 2147483646 w 494"/>
                                      <a:gd name="T51" fmla="*/ 2147483646 h 4803"/>
                                      <a:gd name="T52" fmla="*/ 2147483646 w 494"/>
                                      <a:gd name="T53" fmla="*/ 2147483646 h 4803"/>
                                      <a:gd name="T54" fmla="*/ 2147483646 w 494"/>
                                      <a:gd name="T55" fmla="*/ 2147483646 h 4803"/>
                                      <a:gd name="T56" fmla="*/ 2147483646 w 494"/>
                                      <a:gd name="T57" fmla="*/ 2147483646 h 4803"/>
                                      <a:gd name="T58" fmla="*/ 2147483646 w 494"/>
                                      <a:gd name="T59" fmla="*/ 2147483646 h 4803"/>
                                      <a:gd name="T60" fmla="*/ 2147483646 w 494"/>
                                      <a:gd name="T61" fmla="*/ 2147483646 h 4803"/>
                                      <a:gd name="T62" fmla="*/ 2147483646 w 494"/>
                                      <a:gd name="T63" fmla="*/ 2147483646 h 4803"/>
                                      <a:gd name="T64" fmla="*/ 2147483646 w 494"/>
                                      <a:gd name="T65" fmla="*/ 2147483646 h 4803"/>
                                      <a:gd name="T66" fmla="*/ 2147483646 w 494"/>
                                      <a:gd name="T67" fmla="*/ 2147483646 h 4803"/>
                                      <a:gd name="T68" fmla="*/ 2147483646 w 494"/>
                                      <a:gd name="T69" fmla="*/ 2147483646 h 4803"/>
                                      <a:gd name="T70" fmla="*/ 2147483646 w 494"/>
                                      <a:gd name="T71" fmla="*/ 2147483646 h 4803"/>
                                      <a:gd name="T72" fmla="*/ 2147483646 w 494"/>
                                      <a:gd name="T73" fmla="*/ 2147483646 h 4803"/>
                                      <a:gd name="T74" fmla="*/ 2147483646 w 494"/>
                                      <a:gd name="T75" fmla="*/ 2147483646 h 4803"/>
                                      <a:gd name="T76" fmla="*/ 2147483646 w 494"/>
                                      <a:gd name="T77" fmla="*/ 2147483646 h 4803"/>
                                      <a:gd name="T78" fmla="*/ 2147483646 w 494"/>
                                      <a:gd name="T79" fmla="*/ 2147483646 h 4803"/>
                                      <a:gd name="T80" fmla="*/ 2147483646 w 494"/>
                                      <a:gd name="T81" fmla="*/ 2147483646 h 4803"/>
                                      <a:gd name="T82" fmla="*/ 2147483646 w 494"/>
                                      <a:gd name="T83" fmla="*/ 2147483646 h 4803"/>
                                      <a:gd name="T84" fmla="*/ 2147483646 w 494"/>
                                      <a:gd name="T85" fmla="*/ 2147483646 h 4803"/>
                                      <a:gd name="T86" fmla="*/ 2147483646 w 494"/>
                                      <a:gd name="T87" fmla="*/ 2147483646 h 4803"/>
                                      <a:gd name="T88" fmla="*/ 2147483646 w 494"/>
                                      <a:gd name="T89" fmla="*/ 2147483646 h 4803"/>
                                      <a:gd name="T90" fmla="*/ 2147483646 w 494"/>
                                      <a:gd name="T91" fmla="*/ 2147483646 h 4803"/>
                                      <a:gd name="T92" fmla="*/ 2147483646 w 494"/>
                                      <a:gd name="T93" fmla="*/ 2147483646 h 4803"/>
                                      <a:gd name="T94" fmla="*/ 2147483646 w 494"/>
                                      <a:gd name="T95" fmla="*/ 2147483646 h 4803"/>
                                      <a:gd name="T96" fmla="*/ 2147483646 w 494"/>
                                      <a:gd name="T97" fmla="*/ 2147483646 h 4803"/>
                                      <a:gd name="T98" fmla="*/ 2147483646 w 494"/>
                                      <a:gd name="T99" fmla="*/ 2147483646 h 4803"/>
                                      <a:gd name="T100" fmla="*/ 2147483646 w 494"/>
                                      <a:gd name="T101" fmla="*/ 2147483646 h 4803"/>
                                      <a:gd name="T102" fmla="*/ 2147483646 w 494"/>
                                      <a:gd name="T103" fmla="*/ 2147483646 h 4803"/>
                                      <a:gd name="T104" fmla="*/ 2147483646 w 494"/>
                                      <a:gd name="T105" fmla="*/ 2147483646 h 4803"/>
                                      <a:gd name="T106" fmla="*/ 2147483646 w 494"/>
                                      <a:gd name="T107" fmla="*/ 2147483646 h 4803"/>
                                      <a:gd name="T108" fmla="*/ 2147483646 w 494"/>
                                      <a:gd name="T109" fmla="*/ 2147483646 h 4803"/>
                                      <a:gd name="T110" fmla="*/ 2147483646 w 494"/>
                                      <a:gd name="T111" fmla="*/ 2147483646 h 4803"/>
                                      <a:gd name="T112" fmla="*/ 2147483646 w 494"/>
                                      <a:gd name="T113" fmla="*/ 2147483646 h 4803"/>
                                      <a:gd name="T114" fmla="*/ 2147483646 w 494"/>
                                      <a:gd name="T115" fmla="*/ 2147483646 h 4803"/>
                                      <a:gd name="T116" fmla="*/ 2147483646 w 494"/>
                                      <a:gd name="T117" fmla="*/ 2147483646 h 4803"/>
                                      <a:gd name="T118" fmla="*/ 0 60000 65536"/>
                                      <a:gd name="T119" fmla="*/ 0 60000 65536"/>
                                      <a:gd name="T120" fmla="*/ 0 60000 65536"/>
                                      <a:gd name="T121" fmla="*/ 0 60000 65536"/>
                                      <a:gd name="T122" fmla="*/ 0 60000 65536"/>
                                      <a:gd name="T123" fmla="*/ 0 60000 65536"/>
                                      <a:gd name="T124" fmla="*/ 0 60000 65536"/>
                                      <a:gd name="T125" fmla="*/ 0 60000 65536"/>
                                      <a:gd name="T126" fmla="*/ 0 60000 65536"/>
                                      <a:gd name="T127" fmla="*/ 0 60000 65536"/>
                                      <a:gd name="T128" fmla="*/ 0 60000 65536"/>
                                      <a:gd name="T129" fmla="*/ 0 60000 65536"/>
                                      <a:gd name="T130" fmla="*/ 0 60000 65536"/>
                                      <a:gd name="T131" fmla="*/ 0 60000 65536"/>
                                      <a:gd name="T132" fmla="*/ 0 60000 65536"/>
                                      <a:gd name="T133" fmla="*/ 0 60000 65536"/>
                                      <a:gd name="T134" fmla="*/ 0 60000 65536"/>
                                      <a:gd name="T135" fmla="*/ 0 60000 65536"/>
                                      <a:gd name="T136" fmla="*/ 0 60000 65536"/>
                                      <a:gd name="T137" fmla="*/ 0 60000 65536"/>
                                      <a:gd name="T138" fmla="*/ 0 60000 65536"/>
                                      <a:gd name="T139" fmla="*/ 0 60000 65536"/>
                                      <a:gd name="T140" fmla="*/ 0 60000 65536"/>
                                      <a:gd name="T141" fmla="*/ 0 60000 65536"/>
                                      <a:gd name="T142" fmla="*/ 0 60000 65536"/>
                                      <a:gd name="T143" fmla="*/ 0 60000 65536"/>
                                      <a:gd name="T144" fmla="*/ 0 60000 65536"/>
                                      <a:gd name="T145" fmla="*/ 0 60000 65536"/>
                                      <a:gd name="T146" fmla="*/ 0 60000 65536"/>
                                      <a:gd name="T147" fmla="*/ 0 60000 65536"/>
                                      <a:gd name="T148" fmla="*/ 0 60000 65536"/>
                                      <a:gd name="T149" fmla="*/ 0 60000 65536"/>
                                      <a:gd name="T150" fmla="*/ 0 60000 65536"/>
                                      <a:gd name="T151" fmla="*/ 0 60000 65536"/>
                                      <a:gd name="T152" fmla="*/ 0 60000 65536"/>
                                      <a:gd name="T153" fmla="*/ 0 60000 65536"/>
                                      <a:gd name="T154" fmla="*/ 0 60000 65536"/>
                                      <a:gd name="T155" fmla="*/ 0 60000 65536"/>
                                      <a:gd name="T156" fmla="*/ 0 60000 65536"/>
                                      <a:gd name="T157" fmla="*/ 0 60000 65536"/>
                                      <a:gd name="T158" fmla="*/ 0 60000 65536"/>
                                      <a:gd name="T159" fmla="*/ 0 60000 65536"/>
                                      <a:gd name="T160" fmla="*/ 0 60000 65536"/>
                                      <a:gd name="T161" fmla="*/ 0 60000 65536"/>
                                      <a:gd name="T162" fmla="*/ 0 60000 65536"/>
                                      <a:gd name="T163" fmla="*/ 0 60000 65536"/>
                                      <a:gd name="T164" fmla="*/ 0 60000 65536"/>
                                      <a:gd name="T165" fmla="*/ 0 60000 65536"/>
                                      <a:gd name="T166" fmla="*/ 0 60000 65536"/>
                                      <a:gd name="T167" fmla="*/ 0 60000 65536"/>
                                      <a:gd name="T168" fmla="*/ 0 60000 65536"/>
                                      <a:gd name="T169" fmla="*/ 0 60000 65536"/>
                                      <a:gd name="T170" fmla="*/ 0 60000 65536"/>
                                      <a:gd name="T171" fmla="*/ 0 60000 65536"/>
                                      <a:gd name="T172" fmla="*/ 0 60000 65536"/>
                                      <a:gd name="T173" fmla="*/ 0 60000 65536"/>
                                      <a:gd name="T174" fmla="*/ 0 60000 65536"/>
                                      <a:gd name="T175" fmla="*/ 0 60000 65536"/>
                                      <a:gd name="T176" fmla="*/ 0 60000 65536"/>
                                      <a:gd name="T177" fmla="*/ 0 w 494"/>
                                      <a:gd name="T178" fmla="*/ 0 h 4803"/>
                                      <a:gd name="T179" fmla="*/ 494 w 494"/>
                                      <a:gd name="T180" fmla="*/ 4803 h 4803"/>
                                    </a:gdLst>
                                    <a:ahLst/>
                                    <a:cxnLst>
                                      <a:cxn ang="T118">
                                        <a:pos x="T0" y="T1"/>
                                      </a:cxn>
                                      <a:cxn ang="T119">
                                        <a:pos x="T2" y="T3"/>
                                      </a:cxn>
                                      <a:cxn ang="T120">
                                        <a:pos x="T4" y="T5"/>
                                      </a:cxn>
                                      <a:cxn ang="T121">
                                        <a:pos x="T6" y="T7"/>
                                      </a:cxn>
                                      <a:cxn ang="T122">
                                        <a:pos x="T8" y="T9"/>
                                      </a:cxn>
                                      <a:cxn ang="T123">
                                        <a:pos x="T10" y="T11"/>
                                      </a:cxn>
                                      <a:cxn ang="T124">
                                        <a:pos x="T12" y="T13"/>
                                      </a:cxn>
                                      <a:cxn ang="T125">
                                        <a:pos x="T14" y="T15"/>
                                      </a:cxn>
                                      <a:cxn ang="T126">
                                        <a:pos x="T16" y="T17"/>
                                      </a:cxn>
                                      <a:cxn ang="T127">
                                        <a:pos x="T18" y="T19"/>
                                      </a:cxn>
                                      <a:cxn ang="T128">
                                        <a:pos x="T20" y="T21"/>
                                      </a:cxn>
                                      <a:cxn ang="T129">
                                        <a:pos x="T22" y="T23"/>
                                      </a:cxn>
                                      <a:cxn ang="T130">
                                        <a:pos x="T24" y="T25"/>
                                      </a:cxn>
                                      <a:cxn ang="T131">
                                        <a:pos x="T26" y="T27"/>
                                      </a:cxn>
                                      <a:cxn ang="T132">
                                        <a:pos x="T28" y="T29"/>
                                      </a:cxn>
                                      <a:cxn ang="T133">
                                        <a:pos x="T30" y="T31"/>
                                      </a:cxn>
                                      <a:cxn ang="T134">
                                        <a:pos x="T32" y="T33"/>
                                      </a:cxn>
                                      <a:cxn ang="T135">
                                        <a:pos x="T34" y="T35"/>
                                      </a:cxn>
                                      <a:cxn ang="T136">
                                        <a:pos x="T36" y="T37"/>
                                      </a:cxn>
                                      <a:cxn ang="T137">
                                        <a:pos x="T38" y="T39"/>
                                      </a:cxn>
                                      <a:cxn ang="T138">
                                        <a:pos x="T40" y="T41"/>
                                      </a:cxn>
                                      <a:cxn ang="T139">
                                        <a:pos x="T42" y="T43"/>
                                      </a:cxn>
                                      <a:cxn ang="T140">
                                        <a:pos x="T44" y="T45"/>
                                      </a:cxn>
                                      <a:cxn ang="T141">
                                        <a:pos x="T46" y="T47"/>
                                      </a:cxn>
                                      <a:cxn ang="T142">
                                        <a:pos x="T48" y="T49"/>
                                      </a:cxn>
                                      <a:cxn ang="T143">
                                        <a:pos x="T50" y="T51"/>
                                      </a:cxn>
                                      <a:cxn ang="T144">
                                        <a:pos x="T52" y="T53"/>
                                      </a:cxn>
                                      <a:cxn ang="T145">
                                        <a:pos x="T54" y="T55"/>
                                      </a:cxn>
                                      <a:cxn ang="T146">
                                        <a:pos x="T56" y="T57"/>
                                      </a:cxn>
                                      <a:cxn ang="T147">
                                        <a:pos x="T58" y="T59"/>
                                      </a:cxn>
                                      <a:cxn ang="T148">
                                        <a:pos x="T60" y="T61"/>
                                      </a:cxn>
                                      <a:cxn ang="T149">
                                        <a:pos x="T62" y="T63"/>
                                      </a:cxn>
                                      <a:cxn ang="T150">
                                        <a:pos x="T64" y="T65"/>
                                      </a:cxn>
                                      <a:cxn ang="T151">
                                        <a:pos x="T66" y="T67"/>
                                      </a:cxn>
                                      <a:cxn ang="T152">
                                        <a:pos x="T68" y="T69"/>
                                      </a:cxn>
                                      <a:cxn ang="T153">
                                        <a:pos x="T70" y="T71"/>
                                      </a:cxn>
                                      <a:cxn ang="T154">
                                        <a:pos x="T72" y="T73"/>
                                      </a:cxn>
                                      <a:cxn ang="T155">
                                        <a:pos x="T74" y="T75"/>
                                      </a:cxn>
                                      <a:cxn ang="T156">
                                        <a:pos x="T76" y="T77"/>
                                      </a:cxn>
                                      <a:cxn ang="T157">
                                        <a:pos x="T78" y="T79"/>
                                      </a:cxn>
                                      <a:cxn ang="T158">
                                        <a:pos x="T80" y="T81"/>
                                      </a:cxn>
                                      <a:cxn ang="T159">
                                        <a:pos x="T82" y="T83"/>
                                      </a:cxn>
                                      <a:cxn ang="T160">
                                        <a:pos x="T84" y="T85"/>
                                      </a:cxn>
                                      <a:cxn ang="T161">
                                        <a:pos x="T86" y="T87"/>
                                      </a:cxn>
                                      <a:cxn ang="T162">
                                        <a:pos x="T88" y="T89"/>
                                      </a:cxn>
                                      <a:cxn ang="T163">
                                        <a:pos x="T90" y="T91"/>
                                      </a:cxn>
                                      <a:cxn ang="T164">
                                        <a:pos x="T92" y="T93"/>
                                      </a:cxn>
                                      <a:cxn ang="T165">
                                        <a:pos x="T94" y="T95"/>
                                      </a:cxn>
                                      <a:cxn ang="T166">
                                        <a:pos x="T96" y="T97"/>
                                      </a:cxn>
                                      <a:cxn ang="T167">
                                        <a:pos x="T98" y="T99"/>
                                      </a:cxn>
                                      <a:cxn ang="T168">
                                        <a:pos x="T100" y="T101"/>
                                      </a:cxn>
                                      <a:cxn ang="T169">
                                        <a:pos x="T102" y="T103"/>
                                      </a:cxn>
                                      <a:cxn ang="T170">
                                        <a:pos x="T104" y="T105"/>
                                      </a:cxn>
                                      <a:cxn ang="T171">
                                        <a:pos x="T106" y="T107"/>
                                      </a:cxn>
                                      <a:cxn ang="T172">
                                        <a:pos x="T108" y="T109"/>
                                      </a:cxn>
                                      <a:cxn ang="T173">
                                        <a:pos x="T110" y="T111"/>
                                      </a:cxn>
                                      <a:cxn ang="T174">
                                        <a:pos x="T112" y="T113"/>
                                      </a:cxn>
                                      <a:cxn ang="T175">
                                        <a:pos x="T114" y="T115"/>
                                      </a:cxn>
                                      <a:cxn ang="T176">
                                        <a:pos x="T116" y="T117"/>
                                      </a:cxn>
                                    </a:cxnLst>
                                    <a:rect l="T177" t="T178" r="T179" b="T180"/>
                                    <a:pathLst>
                                      <a:path w="494" h="4803">
                                        <a:moveTo>
                                          <a:pt x="425" y="4803"/>
                                        </a:moveTo>
                                        <a:lnTo>
                                          <a:pt x="423" y="4803"/>
                                        </a:lnTo>
                                        <a:lnTo>
                                          <a:pt x="423" y="4801"/>
                                        </a:lnTo>
                                        <a:lnTo>
                                          <a:pt x="422" y="4800"/>
                                        </a:lnTo>
                                        <a:lnTo>
                                          <a:pt x="422" y="4798"/>
                                        </a:lnTo>
                                        <a:lnTo>
                                          <a:pt x="420" y="4798"/>
                                        </a:lnTo>
                                        <a:lnTo>
                                          <a:pt x="404" y="4776"/>
                                        </a:lnTo>
                                        <a:lnTo>
                                          <a:pt x="404" y="4774"/>
                                        </a:lnTo>
                                        <a:lnTo>
                                          <a:pt x="402" y="4774"/>
                                        </a:lnTo>
                                        <a:lnTo>
                                          <a:pt x="402" y="4773"/>
                                        </a:lnTo>
                                        <a:lnTo>
                                          <a:pt x="401" y="4771"/>
                                        </a:lnTo>
                                        <a:lnTo>
                                          <a:pt x="398" y="4767"/>
                                        </a:lnTo>
                                        <a:lnTo>
                                          <a:pt x="396" y="4767"/>
                                        </a:lnTo>
                                        <a:lnTo>
                                          <a:pt x="396" y="4765"/>
                                        </a:lnTo>
                                        <a:lnTo>
                                          <a:pt x="396" y="4764"/>
                                        </a:lnTo>
                                        <a:lnTo>
                                          <a:pt x="395" y="4764"/>
                                        </a:lnTo>
                                        <a:lnTo>
                                          <a:pt x="395" y="4762"/>
                                        </a:lnTo>
                                        <a:lnTo>
                                          <a:pt x="390" y="4756"/>
                                        </a:lnTo>
                                        <a:lnTo>
                                          <a:pt x="383" y="4747"/>
                                        </a:lnTo>
                                        <a:lnTo>
                                          <a:pt x="350" y="4702"/>
                                        </a:lnTo>
                                        <a:lnTo>
                                          <a:pt x="339" y="4687"/>
                                        </a:lnTo>
                                        <a:lnTo>
                                          <a:pt x="338" y="4686"/>
                                        </a:lnTo>
                                        <a:lnTo>
                                          <a:pt x="336" y="4684"/>
                                        </a:lnTo>
                                        <a:lnTo>
                                          <a:pt x="336" y="4683"/>
                                        </a:lnTo>
                                        <a:lnTo>
                                          <a:pt x="335" y="4681"/>
                                        </a:lnTo>
                                        <a:lnTo>
                                          <a:pt x="335" y="4680"/>
                                        </a:lnTo>
                                        <a:lnTo>
                                          <a:pt x="333" y="4678"/>
                                        </a:lnTo>
                                        <a:lnTo>
                                          <a:pt x="332" y="4677"/>
                                        </a:lnTo>
                                        <a:lnTo>
                                          <a:pt x="332" y="4675"/>
                                        </a:lnTo>
                                        <a:lnTo>
                                          <a:pt x="329" y="4672"/>
                                        </a:lnTo>
                                        <a:lnTo>
                                          <a:pt x="327" y="4668"/>
                                        </a:lnTo>
                                        <a:lnTo>
                                          <a:pt x="326" y="4666"/>
                                        </a:lnTo>
                                        <a:lnTo>
                                          <a:pt x="326" y="4665"/>
                                        </a:lnTo>
                                        <a:lnTo>
                                          <a:pt x="326" y="4663"/>
                                        </a:lnTo>
                                        <a:lnTo>
                                          <a:pt x="324" y="4662"/>
                                        </a:lnTo>
                                        <a:lnTo>
                                          <a:pt x="324" y="4660"/>
                                        </a:lnTo>
                                        <a:lnTo>
                                          <a:pt x="323" y="4659"/>
                                        </a:lnTo>
                                        <a:lnTo>
                                          <a:pt x="323" y="4657"/>
                                        </a:lnTo>
                                        <a:lnTo>
                                          <a:pt x="321" y="4656"/>
                                        </a:lnTo>
                                        <a:lnTo>
                                          <a:pt x="320" y="4651"/>
                                        </a:lnTo>
                                        <a:lnTo>
                                          <a:pt x="320" y="4650"/>
                                        </a:lnTo>
                                        <a:lnTo>
                                          <a:pt x="320" y="4648"/>
                                        </a:lnTo>
                                        <a:lnTo>
                                          <a:pt x="318" y="4647"/>
                                        </a:lnTo>
                                        <a:lnTo>
                                          <a:pt x="318" y="4645"/>
                                        </a:lnTo>
                                        <a:lnTo>
                                          <a:pt x="317" y="4644"/>
                                        </a:lnTo>
                                        <a:lnTo>
                                          <a:pt x="317" y="4642"/>
                                        </a:lnTo>
                                        <a:lnTo>
                                          <a:pt x="315" y="4641"/>
                                        </a:lnTo>
                                        <a:lnTo>
                                          <a:pt x="312" y="4635"/>
                                        </a:lnTo>
                                        <a:lnTo>
                                          <a:pt x="309" y="4629"/>
                                        </a:lnTo>
                                        <a:lnTo>
                                          <a:pt x="306" y="4624"/>
                                        </a:lnTo>
                                        <a:lnTo>
                                          <a:pt x="305" y="4623"/>
                                        </a:lnTo>
                                        <a:lnTo>
                                          <a:pt x="305" y="4621"/>
                                        </a:lnTo>
                                        <a:lnTo>
                                          <a:pt x="303" y="4620"/>
                                        </a:lnTo>
                                        <a:lnTo>
                                          <a:pt x="302" y="4618"/>
                                        </a:lnTo>
                                        <a:lnTo>
                                          <a:pt x="302" y="4617"/>
                                        </a:lnTo>
                                        <a:lnTo>
                                          <a:pt x="300" y="4617"/>
                                        </a:lnTo>
                                        <a:lnTo>
                                          <a:pt x="300" y="4615"/>
                                        </a:lnTo>
                                        <a:lnTo>
                                          <a:pt x="290" y="4603"/>
                                        </a:lnTo>
                                        <a:lnTo>
                                          <a:pt x="284" y="4594"/>
                                        </a:lnTo>
                                        <a:lnTo>
                                          <a:pt x="252" y="4557"/>
                                        </a:lnTo>
                                        <a:lnTo>
                                          <a:pt x="234" y="4533"/>
                                        </a:lnTo>
                                        <a:lnTo>
                                          <a:pt x="189" y="4470"/>
                                        </a:lnTo>
                                        <a:lnTo>
                                          <a:pt x="174" y="4450"/>
                                        </a:lnTo>
                                        <a:lnTo>
                                          <a:pt x="173" y="4449"/>
                                        </a:lnTo>
                                        <a:lnTo>
                                          <a:pt x="173" y="4447"/>
                                        </a:lnTo>
                                        <a:lnTo>
                                          <a:pt x="171" y="4446"/>
                                        </a:lnTo>
                                        <a:lnTo>
                                          <a:pt x="170" y="4444"/>
                                        </a:lnTo>
                                        <a:lnTo>
                                          <a:pt x="170" y="4443"/>
                                        </a:lnTo>
                                        <a:lnTo>
                                          <a:pt x="168" y="4441"/>
                                        </a:lnTo>
                                        <a:lnTo>
                                          <a:pt x="167" y="4440"/>
                                        </a:lnTo>
                                        <a:lnTo>
                                          <a:pt x="167" y="4438"/>
                                        </a:lnTo>
                                        <a:lnTo>
                                          <a:pt x="162" y="4432"/>
                                        </a:lnTo>
                                        <a:lnTo>
                                          <a:pt x="159" y="4425"/>
                                        </a:lnTo>
                                        <a:lnTo>
                                          <a:pt x="159" y="4423"/>
                                        </a:lnTo>
                                        <a:lnTo>
                                          <a:pt x="158" y="4422"/>
                                        </a:lnTo>
                                        <a:lnTo>
                                          <a:pt x="158" y="4420"/>
                                        </a:lnTo>
                                        <a:lnTo>
                                          <a:pt x="158" y="4419"/>
                                        </a:lnTo>
                                        <a:lnTo>
                                          <a:pt x="156" y="4417"/>
                                        </a:lnTo>
                                        <a:lnTo>
                                          <a:pt x="156" y="4414"/>
                                        </a:lnTo>
                                        <a:lnTo>
                                          <a:pt x="155" y="4413"/>
                                        </a:lnTo>
                                        <a:lnTo>
                                          <a:pt x="155" y="4411"/>
                                        </a:lnTo>
                                        <a:lnTo>
                                          <a:pt x="134" y="4350"/>
                                        </a:lnTo>
                                        <a:lnTo>
                                          <a:pt x="129" y="4336"/>
                                        </a:lnTo>
                                        <a:lnTo>
                                          <a:pt x="105" y="4270"/>
                                        </a:lnTo>
                                        <a:lnTo>
                                          <a:pt x="60" y="4143"/>
                                        </a:lnTo>
                                        <a:lnTo>
                                          <a:pt x="53" y="4125"/>
                                        </a:lnTo>
                                        <a:lnTo>
                                          <a:pt x="32" y="4071"/>
                                        </a:lnTo>
                                        <a:lnTo>
                                          <a:pt x="32" y="4069"/>
                                        </a:lnTo>
                                        <a:lnTo>
                                          <a:pt x="32" y="4066"/>
                                        </a:lnTo>
                                        <a:lnTo>
                                          <a:pt x="30" y="4065"/>
                                        </a:lnTo>
                                        <a:lnTo>
                                          <a:pt x="30" y="4063"/>
                                        </a:lnTo>
                                        <a:lnTo>
                                          <a:pt x="29" y="4062"/>
                                        </a:lnTo>
                                        <a:lnTo>
                                          <a:pt x="29" y="4060"/>
                                        </a:lnTo>
                                        <a:lnTo>
                                          <a:pt x="27" y="4057"/>
                                        </a:lnTo>
                                        <a:lnTo>
                                          <a:pt x="27" y="4056"/>
                                        </a:lnTo>
                                        <a:lnTo>
                                          <a:pt x="27" y="4054"/>
                                        </a:lnTo>
                                        <a:lnTo>
                                          <a:pt x="26" y="4050"/>
                                        </a:lnTo>
                                        <a:lnTo>
                                          <a:pt x="24" y="4044"/>
                                        </a:lnTo>
                                        <a:lnTo>
                                          <a:pt x="24" y="4038"/>
                                        </a:lnTo>
                                        <a:lnTo>
                                          <a:pt x="24" y="4033"/>
                                        </a:lnTo>
                                        <a:lnTo>
                                          <a:pt x="24" y="4030"/>
                                        </a:lnTo>
                                        <a:lnTo>
                                          <a:pt x="24" y="4029"/>
                                        </a:lnTo>
                                        <a:lnTo>
                                          <a:pt x="24" y="4027"/>
                                        </a:lnTo>
                                        <a:lnTo>
                                          <a:pt x="24" y="4026"/>
                                        </a:lnTo>
                                        <a:lnTo>
                                          <a:pt x="24" y="4024"/>
                                        </a:lnTo>
                                        <a:lnTo>
                                          <a:pt x="24" y="4021"/>
                                        </a:lnTo>
                                        <a:lnTo>
                                          <a:pt x="24" y="4020"/>
                                        </a:lnTo>
                                        <a:lnTo>
                                          <a:pt x="24" y="4018"/>
                                        </a:lnTo>
                                        <a:lnTo>
                                          <a:pt x="26" y="4017"/>
                                        </a:lnTo>
                                        <a:lnTo>
                                          <a:pt x="27" y="3996"/>
                                        </a:lnTo>
                                        <a:lnTo>
                                          <a:pt x="33" y="3942"/>
                                        </a:lnTo>
                                        <a:lnTo>
                                          <a:pt x="36" y="3919"/>
                                        </a:lnTo>
                                        <a:lnTo>
                                          <a:pt x="38" y="3909"/>
                                        </a:lnTo>
                                        <a:lnTo>
                                          <a:pt x="42" y="3862"/>
                                        </a:lnTo>
                                        <a:lnTo>
                                          <a:pt x="45" y="3831"/>
                                        </a:lnTo>
                                        <a:lnTo>
                                          <a:pt x="53" y="3715"/>
                                        </a:lnTo>
                                        <a:lnTo>
                                          <a:pt x="54" y="3700"/>
                                        </a:lnTo>
                                        <a:lnTo>
                                          <a:pt x="56" y="3687"/>
                                        </a:lnTo>
                                        <a:lnTo>
                                          <a:pt x="57" y="3670"/>
                                        </a:lnTo>
                                        <a:lnTo>
                                          <a:pt x="59" y="3661"/>
                                        </a:lnTo>
                                        <a:lnTo>
                                          <a:pt x="63" y="3586"/>
                                        </a:lnTo>
                                        <a:lnTo>
                                          <a:pt x="65" y="3570"/>
                                        </a:lnTo>
                                        <a:lnTo>
                                          <a:pt x="66" y="3555"/>
                                        </a:lnTo>
                                        <a:lnTo>
                                          <a:pt x="68" y="3535"/>
                                        </a:lnTo>
                                        <a:lnTo>
                                          <a:pt x="68" y="3531"/>
                                        </a:lnTo>
                                        <a:lnTo>
                                          <a:pt x="78" y="3402"/>
                                        </a:lnTo>
                                        <a:lnTo>
                                          <a:pt x="84" y="3312"/>
                                        </a:lnTo>
                                        <a:lnTo>
                                          <a:pt x="84" y="3310"/>
                                        </a:lnTo>
                                        <a:lnTo>
                                          <a:pt x="84" y="3309"/>
                                        </a:lnTo>
                                        <a:lnTo>
                                          <a:pt x="86" y="3307"/>
                                        </a:lnTo>
                                        <a:lnTo>
                                          <a:pt x="86" y="3306"/>
                                        </a:lnTo>
                                        <a:lnTo>
                                          <a:pt x="86" y="3304"/>
                                        </a:lnTo>
                                        <a:lnTo>
                                          <a:pt x="86" y="3292"/>
                                        </a:lnTo>
                                        <a:lnTo>
                                          <a:pt x="86" y="3280"/>
                                        </a:lnTo>
                                        <a:lnTo>
                                          <a:pt x="84" y="3267"/>
                                        </a:lnTo>
                                        <a:lnTo>
                                          <a:pt x="83" y="3255"/>
                                        </a:lnTo>
                                        <a:lnTo>
                                          <a:pt x="83" y="3253"/>
                                        </a:lnTo>
                                        <a:lnTo>
                                          <a:pt x="83" y="3252"/>
                                        </a:lnTo>
                                        <a:lnTo>
                                          <a:pt x="81" y="3250"/>
                                        </a:lnTo>
                                        <a:lnTo>
                                          <a:pt x="81" y="3249"/>
                                        </a:lnTo>
                                        <a:lnTo>
                                          <a:pt x="81" y="3247"/>
                                        </a:lnTo>
                                        <a:lnTo>
                                          <a:pt x="80" y="3237"/>
                                        </a:lnTo>
                                        <a:lnTo>
                                          <a:pt x="80" y="3235"/>
                                        </a:lnTo>
                                        <a:lnTo>
                                          <a:pt x="80" y="3234"/>
                                        </a:lnTo>
                                        <a:lnTo>
                                          <a:pt x="78" y="3234"/>
                                        </a:lnTo>
                                        <a:lnTo>
                                          <a:pt x="78" y="3232"/>
                                        </a:lnTo>
                                        <a:lnTo>
                                          <a:pt x="75" y="3213"/>
                                        </a:lnTo>
                                        <a:lnTo>
                                          <a:pt x="75" y="3211"/>
                                        </a:lnTo>
                                        <a:lnTo>
                                          <a:pt x="75" y="3210"/>
                                        </a:lnTo>
                                        <a:lnTo>
                                          <a:pt x="75" y="3208"/>
                                        </a:lnTo>
                                        <a:lnTo>
                                          <a:pt x="72" y="3183"/>
                                        </a:lnTo>
                                        <a:lnTo>
                                          <a:pt x="71" y="3163"/>
                                        </a:lnTo>
                                        <a:lnTo>
                                          <a:pt x="71" y="3162"/>
                                        </a:lnTo>
                                        <a:lnTo>
                                          <a:pt x="71" y="3160"/>
                                        </a:lnTo>
                                        <a:lnTo>
                                          <a:pt x="71" y="3159"/>
                                        </a:lnTo>
                                        <a:lnTo>
                                          <a:pt x="71" y="3157"/>
                                        </a:lnTo>
                                        <a:lnTo>
                                          <a:pt x="69" y="3144"/>
                                        </a:lnTo>
                                        <a:lnTo>
                                          <a:pt x="69" y="3129"/>
                                        </a:lnTo>
                                        <a:lnTo>
                                          <a:pt x="71" y="3115"/>
                                        </a:lnTo>
                                        <a:lnTo>
                                          <a:pt x="71" y="3114"/>
                                        </a:lnTo>
                                        <a:lnTo>
                                          <a:pt x="71" y="3112"/>
                                        </a:lnTo>
                                        <a:lnTo>
                                          <a:pt x="71" y="3111"/>
                                        </a:lnTo>
                                        <a:lnTo>
                                          <a:pt x="72" y="3102"/>
                                        </a:lnTo>
                                        <a:lnTo>
                                          <a:pt x="72" y="3100"/>
                                        </a:lnTo>
                                        <a:lnTo>
                                          <a:pt x="72" y="3099"/>
                                        </a:lnTo>
                                        <a:lnTo>
                                          <a:pt x="72" y="3097"/>
                                        </a:lnTo>
                                        <a:lnTo>
                                          <a:pt x="74" y="3066"/>
                                        </a:lnTo>
                                        <a:lnTo>
                                          <a:pt x="74" y="3064"/>
                                        </a:lnTo>
                                        <a:lnTo>
                                          <a:pt x="74" y="3063"/>
                                        </a:lnTo>
                                        <a:lnTo>
                                          <a:pt x="74" y="3061"/>
                                        </a:lnTo>
                                        <a:lnTo>
                                          <a:pt x="74" y="3045"/>
                                        </a:lnTo>
                                        <a:lnTo>
                                          <a:pt x="74" y="3021"/>
                                        </a:lnTo>
                                        <a:lnTo>
                                          <a:pt x="77" y="2959"/>
                                        </a:lnTo>
                                        <a:lnTo>
                                          <a:pt x="78" y="2881"/>
                                        </a:lnTo>
                                        <a:lnTo>
                                          <a:pt x="78" y="2880"/>
                                        </a:lnTo>
                                        <a:lnTo>
                                          <a:pt x="78" y="2877"/>
                                        </a:lnTo>
                                        <a:lnTo>
                                          <a:pt x="78" y="2875"/>
                                        </a:lnTo>
                                        <a:lnTo>
                                          <a:pt x="78" y="2872"/>
                                        </a:lnTo>
                                        <a:lnTo>
                                          <a:pt x="80" y="2871"/>
                                        </a:lnTo>
                                        <a:lnTo>
                                          <a:pt x="80" y="2868"/>
                                        </a:lnTo>
                                        <a:lnTo>
                                          <a:pt x="80" y="2866"/>
                                        </a:lnTo>
                                        <a:lnTo>
                                          <a:pt x="80" y="2863"/>
                                        </a:lnTo>
                                        <a:lnTo>
                                          <a:pt x="81" y="2857"/>
                                        </a:lnTo>
                                        <a:lnTo>
                                          <a:pt x="83" y="2850"/>
                                        </a:lnTo>
                                        <a:lnTo>
                                          <a:pt x="84" y="2842"/>
                                        </a:lnTo>
                                        <a:lnTo>
                                          <a:pt x="84" y="2841"/>
                                        </a:lnTo>
                                        <a:lnTo>
                                          <a:pt x="86" y="2838"/>
                                        </a:lnTo>
                                        <a:lnTo>
                                          <a:pt x="86" y="2836"/>
                                        </a:lnTo>
                                        <a:lnTo>
                                          <a:pt x="87" y="2835"/>
                                        </a:lnTo>
                                        <a:lnTo>
                                          <a:pt x="87" y="2832"/>
                                        </a:lnTo>
                                        <a:lnTo>
                                          <a:pt x="89" y="2830"/>
                                        </a:lnTo>
                                        <a:lnTo>
                                          <a:pt x="89" y="2827"/>
                                        </a:lnTo>
                                        <a:lnTo>
                                          <a:pt x="90" y="2826"/>
                                        </a:lnTo>
                                        <a:lnTo>
                                          <a:pt x="114" y="2764"/>
                                        </a:lnTo>
                                        <a:lnTo>
                                          <a:pt x="116" y="2763"/>
                                        </a:lnTo>
                                        <a:lnTo>
                                          <a:pt x="116" y="2761"/>
                                        </a:lnTo>
                                        <a:lnTo>
                                          <a:pt x="116" y="2760"/>
                                        </a:lnTo>
                                        <a:lnTo>
                                          <a:pt x="117" y="2758"/>
                                        </a:lnTo>
                                        <a:lnTo>
                                          <a:pt x="117" y="2757"/>
                                        </a:lnTo>
                                        <a:lnTo>
                                          <a:pt x="123" y="2745"/>
                                        </a:lnTo>
                                        <a:lnTo>
                                          <a:pt x="129" y="2734"/>
                                        </a:lnTo>
                                        <a:lnTo>
                                          <a:pt x="129" y="2733"/>
                                        </a:lnTo>
                                        <a:lnTo>
                                          <a:pt x="129" y="2731"/>
                                        </a:lnTo>
                                        <a:lnTo>
                                          <a:pt x="131" y="2730"/>
                                        </a:lnTo>
                                        <a:lnTo>
                                          <a:pt x="131" y="2728"/>
                                        </a:lnTo>
                                        <a:lnTo>
                                          <a:pt x="132" y="2728"/>
                                        </a:lnTo>
                                        <a:lnTo>
                                          <a:pt x="132" y="2727"/>
                                        </a:lnTo>
                                        <a:lnTo>
                                          <a:pt x="152" y="2694"/>
                                        </a:lnTo>
                                        <a:lnTo>
                                          <a:pt x="162" y="2676"/>
                                        </a:lnTo>
                                        <a:lnTo>
                                          <a:pt x="162" y="2674"/>
                                        </a:lnTo>
                                        <a:lnTo>
                                          <a:pt x="164" y="2673"/>
                                        </a:lnTo>
                                        <a:lnTo>
                                          <a:pt x="164" y="2671"/>
                                        </a:lnTo>
                                        <a:lnTo>
                                          <a:pt x="165" y="2671"/>
                                        </a:lnTo>
                                        <a:lnTo>
                                          <a:pt x="165" y="2670"/>
                                        </a:lnTo>
                                        <a:lnTo>
                                          <a:pt x="179" y="2650"/>
                                        </a:lnTo>
                                        <a:lnTo>
                                          <a:pt x="194" y="2629"/>
                                        </a:lnTo>
                                        <a:lnTo>
                                          <a:pt x="209" y="2611"/>
                                        </a:lnTo>
                                        <a:lnTo>
                                          <a:pt x="210" y="2611"/>
                                        </a:lnTo>
                                        <a:lnTo>
                                          <a:pt x="210" y="2610"/>
                                        </a:lnTo>
                                        <a:lnTo>
                                          <a:pt x="212" y="2610"/>
                                        </a:lnTo>
                                        <a:lnTo>
                                          <a:pt x="212" y="2608"/>
                                        </a:lnTo>
                                        <a:lnTo>
                                          <a:pt x="213" y="2608"/>
                                        </a:lnTo>
                                        <a:lnTo>
                                          <a:pt x="213" y="2607"/>
                                        </a:lnTo>
                                        <a:lnTo>
                                          <a:pt x="251" y="2568"/>
                                        </a:lnTo>
                                        <a:lnTo>
                                          <a:pt x="251" y="2566"/>
                                        </a:lnTo>
                                        <a:lnTo>
                                          <a:pt x="252" y="2566"/>
                                        </a:lnTo>
                                        <a:lnTo>
                                          <a:pt x="254" y="2565"/>
                                        </a:lnTo>
                                        <a:lnTo>
                                          <a:pt x="255" y="2563"/>
                                        </a:lnTo>
                                        <a:lnTo>
                                          <a:pt x="255" y="2562"/>
                                        </a:lnTo>
                                        <a:lnTo>
                                          <a:pt x="257" y="2560"/>
                                        </a:lnTo>
                                        <a:lnTo>
                                          <a:pt x="258" y="2559"/>
                                        </a:lnTo>
                                        <a:lnTo>
                                          <a:pt x="260" y="2559"/>
                                        </a:lnTo>
                                        <a:lnTo>
                                          <a:pt x="260" y="2557"/>
                                        </a:lnTo>
                                        <a:lnTo>
                                          <a:pt x="261" y="2556"/>
                                        </a:lnTo>
                                        <a:lnTo>
                                          <a:pt x="263" y="2554"/>
                                        </a:lnTo>
                                        <a:lnTo>
                                          <a:pt x="263" y="2553"/>
                                        </a:lnTo>
                                        <a:lnTo>
                                          <a:pt x="264" y="2551"/>
                                        </a:lnTo>
                                        <a:lnTo>
                                          <a:pt x="267" y="2548"/>
                                        </a:lnTo>
                                        <a:lnTo>
                                          <a:pt x="269" y="2544"/>
                                        </a:lnTo>
                                        <a:lnTo>
                                          <a:pt x="270" y="2539"/>
                                        </a:lnTo>
                                        <a:lnTo>
                                          <a:pt x="272" y="2535"/>
                                        </a:lnTo>
                                        <a:lnTo>
                                          <a:pt x="273" y="2532"/>
                                        </a:lnTo>
                                        <a:lnTo>
                                          <a:pt x="275" y="2527"/>
                                        </a:lnTo>
                                        <a:lnTo>
                                          <a:pt x="275" y="2523"/>
                                        </a:lnTo>
                                        <a:lnTo>
                                          <a:pt x="276" y="2518"/>
                                        </a:lnTo>
                                        <a:lnTo>
                                          <a:pt x="276" y="2514"/>
                                        </a:lnTo>
                                        <a:lnTo>
                                          <a:pt x="276" y="2509"/>
                                        </a:lnTo>
                                        <a:lnTo>
                                          <a:pt x="276" y="2505"/>
                                        </a:lnTo>
                                        <a:lnTo>
                                          <a:pt x="275" y="2500"/>
                                        </a:lnTo>
                                        <a:lnTo>
                                          <a:pt x="275" y="2496"/>
                                        </a:lnTo>
                                        <a:lnTo>
                                          <a:pt x="273" y="2491"/>
                                        </a:lnTo>
                                        <a:lnTo>
                                          <a:pt x="272" y="2487"/>
                                        </a:lnTo>
                                        <a:lnTo>
                                          <a:pt x="270" y="2484"/>
                                        </a:lnTo>
                                        <a:lnTo>
                                          <a:pt x="267" y="2479"/>
                                        </a:lnTo>
                                        <a:lnTo>
                                          <a:pt x="266" y="2476"/>
                                        </a:lnTo>
                                        <a:lnTo>
                                          <a:pt x="264" y="2475"/>
                                        </a:lnTo>
                                        <a:lnTo>
                                          <a:pt x="264" y="2473"/>
                                        </a:lnTo>
                                        <a:lnTo>
                                          <a:pt x="263" y="2472"/>
                                        </a:lnTo>
                                        <a:lnTo>
                                          <a:pt x="261" y="2470"/>
                                        </a:lnTo>
                                        <a:lnTo>
                                          <a:pt x="261" y="2469"/>
                                        </a:lnTo>
                                        <a:lnTo>
                                          <a:pt x="260" y="2467"/>
                                        </a:lnTo>
                                        <a:lnTo>
                                          <a:pt x="258" y="2466"/>
                                        </a:lnTo>
                                        <a:lnTo>
                                          <a:pt x="258" y="2464"/>
                                        </a:lnTo>
                                        <a:lnTo>
                                          <a:pt x="257" y="2463"/>
                                        </a:lnTo>
                                        <a:lnTo>
                                          <a:pt x="255" y="2463"/>
                                        </a:lnTo>
                                        <a:lnTo>
                                          <a:pt x="254" y="2461"/>
                                        </a:lnTo>
                                        <a:lnTo>
                                          <a:pt x="254" y="2460"/>
                                        </a:lnTo>
                                        <a:lnTo>
                                          <a:pt x="252" y="2458"/>
                                        </a:lnTo>
                                        <a:lnTo>
                                          <a:pt x="203" y="2401"/>
                                        </a:lnTo>
                                        <a:lnTo>
                                          <a:pt x="162" y="2355"/>
                                        </a:lnTo>
                                        <a:lnTo>
                                          <a:pt x="162" y="2353"/>
                                        </a:lnTo>
                                        <a:lnTo>
                                          <a:pt x="161" y="2353"/>
                                        </a:lnTo>
                                        <a:lnTo>
                                          <a:pt x="161" y="2352"/>
                                        </a:lnTo>
                                        <a:lnTo>
                                          <a:pt x="159" y="2352"/>
                                        </a:lnTo>
                                        <a:lnTo>
                                          <a:pt x="147" y="2337"/>
                                        </a:lnTo>
                                        <a:lnTo>
                                          <a:pt x="137" y="2320"/>
                                        </a:lnTo>
                                        <a:lnTo>
                                          <a:pt x="126" y="2304"/>
                                        </a:lnTo>
                                        <a:lnTo>
                                          <a:pt x="125" y="2304"/>
                                        </a:lnTo>
                                        <a:lnTo>
                                          <a:pt x="125" y="2302"/>
                                        </a:lnTo>
                                        <a:lnTo>
                                          <a:pt x="125" y="2301"/>
                                        </a:lnTo>
                                        <a:lnTo>
                                          <a:pt x="123" y="2301"/>
                                        </a:lnTo>
                                        <a:lnTo>
                                          <a:pt x="123" y="2299"/>
                                        </a:lnTo>
                                        <a:lnTo>
                                          <a:pt x="95" y="2250"/>
                                        </a:lnTo>
                                        <a:lnTo>
                                          <a:pt x="93" y="2248"/>
                                        </a:lnTo>
                                        <a:lnTo>
                                          <a:pt x="93" y="2247"/>
                                        </a:lnTo>
                                        <a:lnTo>
                                          <a:pt x="92" y="2245"/>
                                        </a:lnTo>
                                        <a:lnTo>
                                          <a:pt x="90" y="2244"/>
                                        </a:lnTo>
                                        <a:lnTo>
                                          <a:pt x="90" y="2242"/>
                                        </a:lnTo>
                                        <a:lnTo>
                                          <a:pt x="89" y="2241"/>
                                        </a:lnTo>
                                        <a:lnTo>
                                          <a:pt x="89" y="2239"/>
                                        </a:lnTo>
                                        <a:lnTo>
                                          <a:pt x="87" y="2238"/>
                                        </a:lnTo>
                                        <a:lnTo>
                                          <a:pt x="86" y="2233"/>
                                        </a:lnTo>
                                        <a:lnTo>
                                          <a:pt x="83" y="2229"/>
                                        </a:lnTo>
                                        <a:lnTo>
                                          <a:pt x="81" y="2223"/>
                                        </a:lnTo>
                                        <a:lnTo>
                                          <a:pt x="81" y="2218"/>
                                        </a:lnTo>
                                        <a:lnTo>
                                          <a:pt x="80" y="2217"/>
                                        </a:lnTo>
                                        <a:lnTo>
                                          <a:pt x="80" y="2215"/>
                                        </a:lnTo>
                                        <a:lnTo>
                                          <a:pt x="80" y="2212"/>
                                        </a:lnTo>
                                        <a:lnTo>
                                          <a:pt x="80" y="2211"/>
                                        </a:lnTo>
                                        <a:lnTo>
                                          <a:pt x="80" y="2209"/>
                                        </a:lnTo>
                                        <a:lnTo>
                                          <a:pt x="78" y="2208"/>
                                        </a:lnTo>
                                        <a:lnTo>
                                          <a:pt x="78" y="2206"/>
                                        </a:lnTo>
                                        <a:lnTo>
                                          <a:pt x="78" y="2203"/>
                                        </a:lnTo>
                                        <a:lnTo>
                                          <a:pt x="77" y="2182"/>
                                        </a:lnTo>
                                        <a:lnTo>
                                          <a:pt x="77" y="2181"/>
                                        </a:lnTo>
                                        <a:lnTo>
                                          <a:pt x="75" y="2181"/>
                                        </a:lnTo>
                                        <a:lnTo>
                                          <a:pt x="75" y="2179"/>
                                        </a:lnTo>
                                        <a:lnTo>
                                          <a:pt x="75" y="2178"/>
                                        </a:lnTo>
                                        <a:lnTo>
                                          <a:pt x="75" y="2176"/>
                                        </a:lnTo>
                                        <a:lnTo>
                                          <a:pt x="74" y="2170"/>
                                        </a:lnTo>
                                        <a:lnTo>
                                          <a:pt x="74" y="2164"/>
                                        </a:lnTo>
                                        <a:lnTo>
                                          <a:pt x="71" y="2158"/>
                                        </a:lnTo>
                                        <a:lnTo>
                                          <a:pt x="69" y="2152"/>
                                        </a:lnTo>
                                        <a:lnTo>
                                          <a:pt x="69" y="2151"/>
                                        </a:lnTo>
                                        <a:lnTo>
                                          <a:pt x="68" y="2149"/>
                                        </a:lnTo>
                                        <a:lnTo>
                                          <a:pt x="68" y="2148"/>
                                        </a:lnTo>
                                        <a:lnTo>
                                          <a:pt x="68" y="2146"/>
                                        </a:lnTo>
                                        <a:lnTo>
                                          <a:pt x="66" y="2146"/>
                                        </a:lnTo>
                                        <a:lnTo>
                                          <a:pt x="65" y="2142"/>
                                        </a:lnTo>
                                        <a:lnTo>
                                          <a:pt x="65" y="2140"/>
                                        </a:lnTo>
                                        <a:lnTo>
                                          <a:pt x="65" y="2139"/>
                                        </a:lnTo>
                                        <a:lnTo>
                                          <a:pt x="63" y="2139"/>
                                        </a:lnTo>
                                        <a:lnTo>
                                          <a:pt x="63" y="2137"/>
                                        </a:lnTo>
                                        <a:lnTo>
                                          <a:pt x="63" y="2136"/>
                                        </a:lnTo>
                                        <a:lnTo>
                                          <a:pt x="62" y="2134"/>
                                        </a:lnTo>
                                        <a:lnTo>
                                          <a:pt x="62" y="2133"/>
                                        </a:lnTo>
                                        <a:lnTo>
                                          <a:pt x="62" y="2131"/>
                                        </a:lnTo>
                                        <a:lnTo>
                                          <a:pt x="60" y="2127"/>
                                        </a:lnTo>
                                        <a:lnTo>
                                          <a:pt x="59" y="2122"/>
                                        </a:lnTo>
                                        <a:lnTo>
                                          <a:pt x="59" y="2118"/>
                                        </a:lnTo>
                                        <a:lnTo>
                                          <a:pt x="59" y="2116"/>
                                        </a:lnTo>
                                        <a:lnTo>
                                          <a:pt x="59" y="2115"/>
                                        </a:lnTo>
                                        <a:lnTo>
                                          <a:pt x="59" y="2113"/>
                                        </a:lnTo>
                                        <a:lnTo>
                                          <a:pt x="59" y="2112"/>
                                        </a:lnTo>
                                        <a:lnTo>
                                          <a:pt x="59" y="2110"/>
                                        </a:lnTo>
                                        <a:lnTo>
                                          <a:pt x="59" y="2109"/>
                                        </a:lnTo>
                                        <a:lnTo>
                                          <a:pt x="59" y="2107"/>
                                        </a:lnTo>
                                        <a:lnTo>
                                          <a:pt x="57" y="2062"/>
                                        </a:lnTo>
                                        <a:lnTo>
                                          <a:pt x="54" y="1954"/>
                                        </a:lnTo>
                                        <a:lnTo>
                                          <a:pt x="54" y="1942"/>
                                        </a:lnTo>
                                        <a:lnTo>
                                          <a:pt x="53" y="1936"/>
                                        </a:lnTo>
                                        <a:lnTo>
                                          <a:pt x="53" y="1926"/>
                                        </a:lnTo>
                                        <a:lnTo>
                                          <a:pt x="51" y="1887"/>
                                        </a:lnTo>
                                        <a:lnTo>
                                          <a:pt x="51" y="1864"/>
                                        </a:lnTo>
                                        <a:lnTo>
                                          <a:pt x="51" y="1863"/>
                                        </a:lnTo>
                                        <a:lnTo>
                                          <a:pt x="51" y="1861"/>
                                        </a:lnTo>
                                        <a:lnTo>
                                          <a:pt x="51" y="1860"/>
                                        </a:lnTo>
                                        <a:lnTo>
                                          <a:pt x="51" y="1857"/>
                                        </a:lnTo>
                                        <a:lnTo>
                                          <a:pt x="51" y="1855"/>
                                        </a:lnTo>
                                        <a:lnTo>
                                          <a:pt x="51" y="1854"/>
                                        </a:lnTo>
                                        <a:lnTo>
                                          <a:pt x="51" y="1852"/>
                                        </a:lnTo>
                                        <a:lnTo>
                                          <a:pt x="51" y="1849"/>
                                        </a:lnTo>
                                        <a:lnTo>
                                          <a:pt x="51" y="1848"/>
                                        </a:lnTo>
                                        <a:lnTo>
                                          <a:pt x="51" y="1846"/>
                                        </a:lnTo>
                                        <a:lnTo>
                                          <a:pt x="51" y="1845"/>
                                        </a:lnTo>
                                        <a:lnTo>
                                          <a:pt x="53" y="1837"/>
                                        </a:lnTo>
                                        <a:lnTo>
                                          <a:pt x="53" y="1836"/>
                                        </a:lnTo>
                                        <a:lnTo>
                                          <a:pt x="53" y="1834"/>
                                        </a:lnTo>
                                        <a:lnTo>
                                          <a:pt x="53" y="1833"/>
                                        </a:lnTo>
                                        <a:lnTo>
                                          <a:pt x="54" y="1831"/>
                                        </a:lnTo>
                                        <a:lnTo>
                                          <a:pt x="54" y="1828"/>
                                        </a:lnTo>
                                        <a:lnTo>
                                          <a:pt x="54" y="1827"/>
                                        </a:lnTo>
                                        <a:lnTo>
                                          <a:pt x="56" y="1825"/>
                                        </a:lnTo>
                                        <a:lnTo>
                                          <a:pt x="56" y="1824"/>
                                        </a:lnTo>
                                        <a:lnTo>
                                          <a:pt x="56" y="1822"/>
                                        </a:lnTo>
                                        <a:lnTo>
                                          <a:pt x="57" y="1819"/>
                                        </a:lnTo>
                                        <a:lnTo>
                                          <a:pt x="57" y="1818"/>
                                        </a:lnTo>
                                        <a:lnTo>
                                          <a:pt x="78" y="1752"/>
                                        </a:lnTo>
                                        <a:lnTo>
                                          <a:pt x="78" y="1750"/>
                                        </a:lnTo>
                                        <a:lnTo>
                                          <a:pt x="78" y="1749"/>
                                        </a:lnTo>
                                        <a:lnTo>
                                          <a:pt x="78" y="1747"/>
                                        </a:lnTo>
                                        <a:lnTo>
                                          <a:pt x="80" y="1746"/>
                                        </a:lnTo>
                                        <a:lnTo>
                                          <a:pt x="80" y="1744"/>
                                        </a:lnTo>
                                        <a:lnTo>
                                          <a:pt x="80" y="1743"/>
                                        </a:lnTo>
                                        <a:lnTo>
                                          <a:pt x="81" y="1741"/>
                                        </a:lnTo>
                                        <a:lnTo>
                                          <a:pt x="81" y="1740"/>
                                        </a:lnTo>
                                        <a:lnTo>
                                          <a:pt x="83" y="1731"/>
                                        </a:lnTo>
                                        <a:lnTo>
                                          <a:pt x="83" y="1728"/>
                                        </a:lnTo>
                                        <a:lnTo>
                                          <a:pt x="84" y="1726"/>
                                        </a:lnTo>
                                        <a:lnTo>
                                          <a:pt x="84" y="1725"/>
                                        </a:lnTo>
                                        <a:lnTo>
                                          <a:pt x="84" y="1723"/>
                                        </a:lnTo>
                                        <a:lnTo>
                                          <a:pt x="84" y="1722"/>
                                        </a:lnTo>
                                        <a:lnTo>
                                          <a:pt x="84" y="1720"/>
                                        </a:lnTo>
                                        <a:lnTo>
                                          <a:pt x="84" y="1719"/>
                                        </a:lnTo>
                                        <a:lnTo>
                                          <a:pt x="86" y="1717"/>
                                        </a:lnTo>
                                        <a:lnTo>
                                          <a:pt x="86" y="1713"/>
                                        </a:lnTo>
                                        <a:lnTo>
                                          <a:pt x="86" y="1711"/>
                                        </a:lnTo>
                                        <a:lnTo>
                                          <a:pt x="86" y="1710"/>
                                        </a:lnTo>
                                        <a:lnTo>
                                          <a:pt x="86" y="1708"/>
                                        </a:lnTo>
                                        <a:lnTo>
                                          <a:pt x="86" y="1707"/>
                                        </a:lnTo>
                                        <a:lnTo>
                                          <a:pt x="87" y="1705"/>
                                        </a:lnTo>
                                        <a:lnTo>
                                          <a:pt x="87" y="1704"/>
                                        </a:lnTo>
                                        <a:lnTo>
                                          <a:pt x="87" y="1702"/>
                                        </a:lnTo>
                                        <a:lnTo>
                                          <a:pt x="89" y="1698"/>
                                        </a:lnTo>
                                        <a:lnTo>
                                          <a:pt x="90" y="1693"/>
                                        </a:lnTo>
                                        <a:lnTo>
                                          <a:pt x="90" y="1690"/>
                                        </a:lnTo>
                                        <a:lnTo>
                                          <a:pt x="93" y="1686"/>
                                        </a:lnTo>
                                        <a:lnTo>
                                          <a:pt x="95" y="1683"/>
                                        </a:lnTo>
                                        <a:lnTo>
                                          <a:pt x="96" y="1680"/>
                                        </a:lnTo>
                                        <a:lnTo>
                                          <a:pt x="99" y="1677"/>
                                        </a:lnTo>
                                        <a:lnTo>
                                          <a:pt x="101" y="1674"/>
                                        </a:lnTo>
                                        <a:lnTo>
                                          <a:pt x="104" y="1671"/>
                                        </a:lnTo>
                                        <a:lnTo>
                                          <a:pt x="107" y="1668"/>
                                        </a:lnTo>
                                        <a:lnTo>
                                          <a:pt x="110" y="1665"/>
                                        </a:lnTo>
                                        <a:lnTo>
                                          <a:pt x="113" y="1662"/>
                                        </a:lnTo>
                                        <a:lnTo>
                                          <a:pt x="116" y="1660"/>
                                        </a:lnTo>
                                        <a:lnTo>
                                          <a:pt x="120" y="1657"/>
                                        </a:lnTo>
                                        <a:lnTo>
                                          <a:pt x="123" y="1656"/>
                                        </a:lnTo>
                                        <a:lnTo>
                                          <a:pt x="125" y="1656"/>
                                        </a:lnTo>
                                        <a:lnTo>
                                          <a:pt x="126" y="1654"/>
                                        </a:lnTo>
                                        <a:lnTo>
                                          <a:pt x="128" y="1654"/>
                                        </a:lnTo>
                                        <a:lnTo>
                                          <a:pt x="129" y="1653"/>
                                        </a:lnTo>
                                        <a:lnTo>
                                          <a:pt x="131" y="1653"/>
                                        </a:lnTo>
                                        <a:lnTo>
                                          <a:pt x="132" y="1653"/>
                                        </a:lnTo>
                                        <a:lnTo>
                                          <a:pt x="132" y="1651"/>
                                        </a:lnTo>
                                        <a:lnTo>
                                          <a:pt x="165" y="1639"/>
                                        </a:lnTo>
                                        <a:lnTo>
                                          <a:pt x="191" y="1629"/>
                                        </a:lnTo>
                                        <a:lnTo>
                                          <a:pt x="201" y="1624"/>
                                        </a:lnTo>
                                        <a:lnTo>
                                          <a:pt x="207" y="1621"/>
                                        </a:lnTo>
                                        <a:lnTo>
                                          <a:pt x="218" y="1617"/>
                                        </a:lnTo>
                                        <a:lnTo>
                                          <a:pt x="248" y="1605"/>
                                        </a:lnTo>
                                        <a:lnTo>
                                          <a:pt x="263" y="1599"/>
                                        </a:lnTo>
                                        <a:lnTo>
                                          <a:pt x="326" y="1570"/>
                                        </a:lnTo>
                                        <a:lnTo>
                                          <a:pt x="336" y="1566"/>
                                        </a:lnTo>
                                        <a:lnTo>
                                          <a:pt x="344" y="1561"/>
                                        </a:lnTo>
                                        <a:lnTo>
                                          <a:pt x="354" y="1557"/>
                                        </a:lnTo>
                                        <a:lnTo>
                                          <a:pt x="374" y="1549"/>
                                        </a:lnTo>
                                        <a:lnTo>
                                          <a:pt x="422" y="1527"/>
                                        </a:lnTo>
                                        <a:lnTo>
                                          <a:pt x="434" y="1521"/>
                                        </a:lnTo>
                                        <a:lnTo>
                                          <a:pt x="441" y="1518"/>
                                        </a:lnTo>
                                        <a:lnTo>
                                          <a:pt x="446" y="1513"/>
                                        </a:lnTo>
                                        <a:lnTo>
                                          <a:pt x="452" y="1509"/>
                                        </a:lnTo>
                                        <a:lnTo>
                                          <a:pt x="458" y="1504"/>
                                        </a:lnTo>
                                        <a:lnTo>
                                          <a:pt x="462" y="1500"/>
                                        </a:lnTo>
                                        <a:lnTo>
                                          <a:pt x="467" y="1494"/>
                                        </a:lnTo>
                                        <a:lnTo>
                                          <a:pt x="471" y="1488"/>
                                        </a:lnTo>
                                        <a:lnTo>
                                          <a:pt x="476" y="1483"/>
                                        </a:lnTo>
                                        <a:lnTo>
                                          <a:pt x="479" y="1477"/>
                                        </a:lnTo>
                                        <a:lnTo>
                                          <a:pt x="482" y="1470"/>
                                        </a:lnTo>
                                        <a:lnTo>
                                          <a:pt x="485" y="1464"/>
                                        </a:lnTo>
                                        <a:lnTo>
                                          <a:pt x="488" y="1458"/>
                                        </a:lnTo>
                                        <a:lnTo>
                                          <a:pt x="489" y="1450"/>
                                        </a:lnTo>
                                        <a:lnTo>
                                          <a:pt x="491" y="1444"/>
                                        </a:lnTo>
                                        <a:lnTo>
                                          <a:pt x="492" y="1437"/>
                                        </a:lnTo>
                                        <a:lnTo>
                                          <a:pt x="492" y="1429"/>
                                        </a:lnTo>
                                        <a:lnTo>
                                          <a:pt x="494" y="1423"/>
                                        </a:lnTo>
                                        <a:lnTo>
                                          <a:pt x="492" y="1416"/>
                                        </a:lnTo>
                                        <a:lnTo>
                                          <a:pt x="492" y="1408"/>
                                        </a:lnTo>
                                        <a:lnTo>
                                          <a:pt x="491" y="1401"/>
                                        </a:lnTo>
                                        <a:lnTo>
                                          <a:pt x="491" y="1399"/>
                                        </a:lnTo>
                                        <a:lnTo>
                                          <a:pt x="491" y="1398"/>
                                        </a:lnTo>
                                        <a:lnTo>
                                          <a:pt x="491" y="1396"/>
                                        </a:lnTo>
                                        <a:lnTo>
                                          <a:pt x="489" y="1395"/>
                                        </a:lnTo>
                                        <a:lnTo>
                                          <a:pt x="489" y="1393"/>
                                        </a:lnTo>
                                        <a:lnTo>
                                          <a:pt x="489" y="1392"/>
                                        </a:lnTo>
                                        <a:lnTo>
                                          <a:pt x="489" y="1390"/>
                                        </a:lnTo>
                                        <a:lnTo>
                                          <a:pt x="488" y="1389"/>
                                        </a:lnTo>
                                        <a:lnTo>
                                          <a:pt x="483" y="1368"/>
                                        </a:lnTo>
                                        <a:lnTo>
                                          <a:pt x="465" y="1305"/>
                                        </a:lnTo>
                                        <a:lnTo>
                                          <a:pt x="438" y="1203"/>
                                        </a:lnTo>
                                        <a:lnTo>
                                          <a:pt x="437" y="1195"/>
                                        </a:lnTo>
                                        <a:lnTo>
                                          <a:pt x="435" y="1191"/>
                                        </a:lnTo>
                                        <a:lnTo>
                                          <a:pt x="434" y="1183"/>
                                        </a:lnTo>
                                        <a:lnTo>
                                          <a:pt x="416" y="1117"/>
                                        </a:lnTo>
                                        <a:lnTo>
                                          <a:pt x="414" y="1111"/>
                                        </a:lnTo>
                                        <a:lnTo>
                                          <a:pt x="411" y="1098"/>
                                        </a:lnTo>
                                        <a:lnTo>
                                          <a:pt x="410" y="1086"/>
                                        </a:lnTo>
                                        <a:lnTo>
                                          <a:pt x="408" y="1074"/>
                                        </a:lnTo>
                                        <a:lnTo>
                                          <a:pt x="408" y="1060"/>
                                        </a:lnTo>
                                        <a:lnTo>
                                          <a:pt x="408" y="1059"/>
                                        </a:lnTo>
                                        <a:lnTo>
                                          <a:pt x="408" y="1057"/>
                                        </a:lnTo>
                                        <a:lnTo>
                                          <a:pt x="408" y="1056"/>
                                        </a:lnTo>
                                        <a:lnTo>
                                          <a:pt x="408" y="1054"/>
                                        </a:lnTo>
                                        <a:lnTo>
                                          <a:pt x="408" y="1053"/>
                                        </a:lnTo>
                                        <a:lnTo>
                                          <a:pt x="408" y="996"/>
                                        </a:lnTo>
                                        <a:lnTo>
                                          <a:pt x="407" y="933"/>
                                        </a:lnTo>
                                        <a:lnTo>
                                          <a:pt x="407" y="927"/>
                                        </a:lnTo>
                                        <a:lnTo>
                                          <a:pt x="407" y="922"/>
                                        </a:lnTo>
                                        <a:lnTo>
                                          <a:pt x="407" y="916"/>
                                        </a:lnTo>
                                        <a:lnTo>
                                          <a:pt x="405" y="910"/>
                                        </a:lnTo>
                                        <a:lnTo>
                                          <a:pt x="404" y="906"/>
                                        </a:lnTo>
                                        <a:lnTo>
                                          <a:pt x="402" y="900"/>
                                        </a:lnTo>
                                        <a:lnTo>
                                          <a:pt x="399" y="894"/>
                                        </a:lnTo>
                                        <a:lnTo>
                                          <a:pt x="398" y="889"/>
                                        </a:lnTo>
                                        <a:lnTo>
                                          <a:pt x="395" y="885"/>
                                        </a:lnTo>
                                        <a:lnTo>
                                          <a:pt x="363" y="823"/>
                                        </a:lnTo>
                                        <a:lnTo>
                                          <a:pt x="363" y="822"/>
                                        </a:lnTo>
                                        <a:lnTo>
                                          <a:pt x="363" y="820"/>
                                        </a:lnTo>
                                        <a:lnTo>
                                          <a:pt x="362" y="819"/>
                                        </a:lnTo>
                                        <a:lnTo>
                                          <a:pt x="362" y="817"/>
                                        </a:lnTo>
                                        <a:lnTo>
                                          <a:pt x="360" y="817"/>
                                        </a:lnTo>
                                        <a:lnTo>
                                          <a:pt x="360" y="816"/>
                                        </a:lnTo>
                                        <a:lnTo>
                                          <a:pt x="350" y="798"/>
                                        </a:lnTo>
                                        <a:lnTo>
                                          <a:pt x="333" y="763"/>
                                        </a:lnTo>
                                        <a:lnTo>
                                          <a:pt x="312" y="718"/>
                                        </a:lnTo>
                                        <a:lnTo>
                                          <a:pt x="276" y="648"/>
                                        </a:lnTo>
                                        <a:lnTo>
                                          <a:pt x="276" y="646"/>
                                        </a:lnTo>
                                        <a:lnTo>
                                          <a:pt x="276" y="645"/>
                                        </a:lnTo>
                                        <a:lnTo>
                                          <a:pt x="275" y="645"/>
                                        </a:lnTo>
                                        <a:lnTo>
                                          <a:pt x="275" y="643"/>
                                        </a:lnTo>
                                        <a:lnTo>
                                          <a:pt x="273" y="642"/>
                                        </a:lnTo>
                                        <a:lnTo>
                                          <a:pt x="273" y="640"/>
                                        </a:lnTo>
                                        <a:lnTo>
                                          <a:pt x="260" y="610"/>
                                        </a:lnTo>
                                        <a:lnTo>
                                          <a:pt x="221" y="535"/>
                                        </a:lnTo>
                                        <a:lnTo>
                                          <a:pt x="215" y="525"/>
                                        </a:lnTo>
                                        <a:lnTo>
                                          <a:pt x="215" y="523"/>
                                        </a:lnTo>
                                        <a:lnTo>
                                          <a:pt x="215" y="522"/>
                                        </a:lnTo>
                                        <a:lnTo>
                                          <a:pt x="213" y="522"/>
                                        </a:lnTo>
                                        <a:lnTo>
                                          <a:pt x="213" y="520"/>
                                        </a:lnTo>
                                        <a:lnTo>
                                          <a:pt x="194" y="481"/>
                                        </a:lnTo>
                                        <a:lnTo>
                                          <a:pt x="192" y="480"/>
                                        </a:lnTo>
                                        <a:lnTo>
                                          <a:pt x="192" y="478"/>
                                        </a:lnTo>
                                        <a:lnTo>
                                          <a:pt x="192" y="477"/>
                                        </a:lnTo>
                                        <a:lnTo>
                                          <a:pt x="191" y="477"/>
                                        </a:lnTo>
                                        <a:lnTo>
                                          <a:pt x="191" y="475"/>
                                        </a:lnTo>
                                        <a:lnTo>
                                          <a:pt x="191" y="474"/>
                                        </a:lnTo>
                                        <a:lnTo>
                                          <a:pt x="189" y="474"/>
                                        </a:lnTo>
                                        <a:lnTo>
                                          <a:pt x="189" y="472"/>
                                        </a:lnTo>
                                        <a:lnTo>
                                          <a:pt x="185" y="463"/>
                                        </a:lnTo>
                                        <a:lnTo>
                                          <a:pt x="185" y="462"/>
                                        </a:lnTo>
                                        <a:lnTo>
                                          <a:pt x="185" y="460"/>
                                        </a:lnTo>
                                        <a:lnTo>
                                          <a:pt x="183" y="459"/>
                                        </a:lnTo>
                                        <a:lnTo>
                                          <a:pt x="183" y="457"/>
                                        </a:lnTo>
                                        <a:lnTo>
                                          <a:pt x="183" y="456"/>
                                        </a:lnTo>
                                        <a:lnTo>
                                          <a:pt x="182" y="454"/>
                                        </a:lnTo>
                                        <a:lnTo>
                                          <a:pt x="165" y="409"/>
                                        </a:lnTo>
                                        <a:lnTo>
                                          <a:pt x="165" y="408"/>
                                        </a:lnTo>
                                        <a:lnTo>
                                          <a:pt x="164" y="406"/>
                                        </a:lnTo>
                                        <a:lnTo>
                                          <a:pt x="164" y="405"/>
                                        </a:lnTo>
                                        <a:lnTo>
                                          <a:pt x="164" y="403"/>
                                        </a:lnTo>
                                        <a:lnTo>
                                          <a:pt x="162" y="402"/>
                                        </a:lnTo>
                                        <a:lnTo>
                                          <a:pt x="161" y="400"/>
                                        </a:lnTo>
                                        <a:lnTo>
                                          <a:pt x="161" y="399"/>
                                        </a:lnTo>
                                        <a:lnTo>
                                          <a:pt x="159" y="394"/>
                                        </a:lnTo>
                                        <a:lnTo>
                                          <a:pt x="158" y="393"/>
                                        </a:lnTo>
                                        <a:lnTo>
                                          <a:pt x="158" y="391"/>
                                        </a:lnTo>
                                        <a:lnTo>
                                          <a:pt x="156" y="390"/>
                                        </a:lnTo>
                                        <a:lnTo>
                                          <a:pt x="155" y="388"/>
                                        </a:lnTo>
                                        <a:lnTo>
                                          <a:pt x="155" y="387"/>
                                        </a:lnTo>
                                        <a:lnTo>
                                          <a:pt x="153" y="385"/>
                                        </a:lnTo>
                                        <a:lnTo>
                                          <a:pt x="153" y="384"/>
                                        </a:lnTo>
                                        <a:lnTo>
                                          <a:pt x="150" y="381"/>
                                        </a:lnTo>
                                        <a:lnTo>
                                          <a:pt x="150" y="379"/>
                                        </a:lnTo>
                                        <a:lnTo>
                                          <a:pt x="149" y="378"/>
                                        </a:lnTo>
                                        <a:lnTo>
                                          <a:pt x="149" y="376"/>
                                        </a:lnTo>
                                        <a:lnTo>
                                          <a:pt x="147" y="376"/>
                                        </a:lnTo>
                                        <a:lnTo>
                                          <a:pt x="147" y="375"/>
                                        </a:lnTo>
                                        <a:lnTo>
                                          <a:pt x="146" y="373"/>
                                        </a:lnTo>
                                        <a:lnTo>
                                          <a:pt x="146" y="372"/>
                                        </a:lnTo>
                                        <a:lnTo>
                                          <a:pt x="144" y="370"/>
                                        </a:lnTo>
                                        <a:lnTo>
                                          <a:pt x="141" y="364"/>
                                        </a:lnTo>
                                        <a:lnTo>
                                          <a:pt x="141" y="363"/>
                                        </a:lnTo>
                                        <a:lnTo>
                                          <a:pt x="140" y="361"/>
                                        </a:lnTo>
                                        <a:lnTo>
                                          <a:pt x="140" y="360"/>
                                        </a:lnTo>
                                        <a:lnTo>
                                          <a:pt x="140" y="358"/>
                                        </a:lnTo>
                                        <a:lnTo>
                                          <a:pt x="138" y="357"/>
                                        </a:lnTo>
                                        <a:lnTo>
                                          <a:pt x="138" y="355"/>
                                        </a:lnTo>
                                        <a:lnTo>
                                          <a:pt x="138" y="354"/>
                                        </a:lnTo>
                                        <a:lnTo>
                                          <a:pt x="128" y="328"/>
                                        </a:lnTo>
                                        <a:lnTo>
                                          <a:pt x="128" y="327"/>
                                        </a:lnTo>
                                        <a:lnTo>
                                          <a:pt x="128" y="325"/>
                                        </a:lnTo>
                                        <a:lnTo>
                                          <a:pt x="126" y="324"/>
                                        </a:lnTo>
                                        <a:lnTo>
                                          <a:pt x="126" y="322"/>
                                        </a:lnTo>
                                        <a:lnTo>
                                          <a:pt x="126" y="321"/>
                                        </a:lnTo>
                                        <a:lnTo>
                                          <a:pt x="125" y="319"/>
                                        </a:lnTo>
                                        <a:lnTo>
                                          <a:pt x="123" y="313"/>
                                        </a:lnTo>
                                        <a:lnTo>
                                          <a:pt x="122" y="313"/>
                                        </a:lnTo>
                                        <a:lnTo>
                                          <a:pt x="122" y="312"/>
                                        </a:lnTo>
                                        <a:lnTo>
                                          <a:pt x="122" y="310"/>
                                        </a:lnTo>
                                        <a:lnTo>
                                          <a:pt x="120" y="309"/>
                                        </a:lnTo>
                                        <a:lnTo>
                                          <a:pt x="120" y="307"/>
                                        </a:lnTo>
                                        <a:lnTo>
                                          <a:pt x="119" y="306"/>
                                        </a:lnTo>
                                        <a:lnTo>
                                          <a:pt x="116" y="300"/>
                                        </a:lnTo>
                                        <a:lnTo>
                                          <a:pt x="116" y="298"/>
                                        </a:lnTo>
                                        <a:lnTo>
                                          <a:pt x="114" y="298"/>
                                        </a:lnTo>
                                        <a:lnTo>
                                          <a:pt x="114" y="297"/>
                                        </a:lnTo>
                                        <a:lnTo>
                                          <a:pt x="114" y="295"/>
                                        </a:lnTo>
                                        <a:lnTo>
                                          <a:pt x="113" y="294"/>
                                        </a:lnTo>
                                        <a:lnTo>
                                          <a:pt x="113" y="292"/>
                                        </a:lnTo>
                                        <a:lnTo>
                                          <a:pt x="111" y="291"/>
                                        </a:lnTo>
                                        <a:lnTo>
                                          <a:pt x="108" y="282"/>
                                        </a:lnTo>
                                        <a:lnTo>
                                          <a:pt x="108" y="280"/>
                                        </a:lnTo>
                                        <a:lnTo>
                                          <a:pt x="107" y="279"/>
                                        </a:lnTo>
                                        <a:lnTo>
                                          <a:pt x="107" y="277"/>
                                        </a:lnTo>
                                        <a:lnTo>
                                          <a:pt x="107" y="276"/>
                                        </a:lnTo>
                                        <a:lnTo>
                                          <a:pt x="105" y="274"/>
                                        </a:lnTo>
                                        <a:lnTo>
                                          <a:pt x="105" y="273"/>
                                        </a:lnTo>
                                        <a:lnTo>
                                          <a:pt x="71" y="166"/>
                                        </a:lnTo>
                                        <a:lnTo>
                                          <a:pt x="63" y="145"/>
                                        </a:lnTo>
                                        <a:lnTo>
                                          <a:pt x="59" y="133"/>
                                        </a:lnTo>
                                        <a:lnTo>
                                          <a:pt x="57" y="127"/>
                                        </a:lnTo>
                                        <a:lnTo>
                                          <a:pt x="54" y="118"/>
                                        </a:lnTo>
                                        <a:lnTo>
                                          <a:pt x="48" y="103"/>
                                        </a:lnTo>
                                        <a:lnTo>
                                          <a:pt x="39" y="84"/>
                                        </a:lnTo>
                                        <a:lnTo>
                                          <a:pt x="30" y="66"/>
                                        </a:lnTo>
                                        <a:lnTo>
                                          <a:pt x="24" y="52"/>
                                        </a:lnTo>
                                        <a:lnTo>
                                          <a:pt x="21" y="48"/>
                                        </a:lnTo>
                                        <a:lnTo>
                                          <a:pt x="9" y="19"/>
                                        </a:lnTo>
                                        <a:lnTo>
                                          <a:pt x="0" y="0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22225">
                                    <a:solidFill>
                                      <a:schemeClr val="bg1"/>
                                    </a:solidFill>
                                    <a:prstDash val="dash"/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zh-TW" altLang="en-US"/>
                                  </a:p>
                                </p:txBody>
                              </p:sp>
                              <p:sp>
                                <p:nvSpPr>
                                  <p:cNvPr id="145" name="Freeform 20"/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052888" y="4597400"/>
                                    <a:ext cx="460375" cy="404813"/>
                                  </a:xfrm>
                                  <a:custGeom>
                                    <a:avLst/>
                                    <a:gdLst>
                                      <a:gd name="T0" fmla="*/ 2147483646 w 870"/>
                                      <a:gd name="T1" fmla="*/ 2147483646 h 766"/>
                                      <a:gd name="T2" fmla="*/ 2147483646 w 870"/>
                                      <a:gd name="T3" fmla="*/ 2147483646 h 766"/>
                                      <a:gd name="T4" fmla="*/ 2147483646 w 870"/>
                                      <a:gd name="T5" fmla="*/ 2147483646 h 766"/>
                                      <a:gd name="T6" fmla="*/ 2147483646 w 870"/>
                                      <a:gd name="T7" fmla="*/ 2147483646 h 766"/>
                                      <a:gd name="T8" fmla="*/ 2147483646 w 870"/>
                                      <a:gd name="T9" fmla="*/ 2147483646 h 766"/>
                                      <a:gd name="T10" fmla="*/ 2147483646 w 870"/>
                                      <a:gd name="T11" fmla="*/ 2147483646 h 766"/>
                                      <a:gd name="T12" fmla="*/ 2147483646 w 870"/>
                                      <a:gd name="T13" fmla="*/ 2147483646 h 766"/>
                                      <a:gd name="T14" fmla="*/ 2147483646 w 870"/>
                                      <a:gd name="T15" fmla="*/ 2147483646 h 766"/>
                                      <a:gd name="T16" fmla="*/ 2147483646 w 870"/>
                                      <a:gd name="T17" fmla="*/ 2147483646 h 766"/>
                                      <a:gd name="T18" fmla="*/ 2147483646 w 870"/>
                                      <a:gd name="T19" fmla="*/ 2147483646 h 766"/>
                                      <a:gd name="T20" fmla="*/ 2147483646 w 870"/>
                                      <a:gd name="T21" fmla="*/ 2147483646 h 766"/>
                                      <a:gd name="T22" fmla="*/ 2147483646 w 870"/>
                                      <a:gd name="T23" fmla="*/ 2147483646 h 766"/>
                                      <a:gd name="T24" fmla="*/ 2147483646 w 870"/>
                                      <a:gd name="T25" fmla="*/ 2147483646 h 766"/>
                                      <a:gd name="T26" fmla="*/ 2147483646 w 870"/>
                                      <a:gd name="T27" fmla="*/ 2147483646 h 766"/>
                                      <a:gd name="T28" fmla="*/ 2147483646 w 870"/>
                                      <a:gd name="T29" fmla="*/ 2147483646 h 766"/>
                                      <a:gd name="T30" fmla="*/ 2147483646 w 870"/>
                                      <a:gd name="T31" fmla="*/ 2147483646 h 766"/>
                                      <a:gd name="T32" fmla="*/ 2147483646 w 870"/>
                                      <a:gd name="T33" fmla="*/ 2147483646 h 766"/>
                                      <a:gd name="T34" fmla="*/ 2147483646 w 870"/>
                                      <a:gd name="T35" fmla="*/ 2147483646 h 766"/>
                                      <a:gd name="T36" fmla="*/ 2147483646 w 870"/>
                                      <a:gd name="T37" fmla="*/ 2147483646 h 766"/>
                                      <a:gd name="T38" fmla="*/ 2147483646 w 870"/>
                                      <a:gd name="T39" fmla="*/ 2147483646 h 766"/>
                                      <a:gd name="T40" fmla="*/ 2147483646 w 870"/>
                                      <a:gd name="T41" fmla="*/ 2147483646 h 766"/>
                                      <a:gd name="T42" fmla="*/ 2147483646 w 870"/>
                                      <a:gd name="T43" fmla="*/ 2147483646 h 766"/>
                                      <a:gd name="T44" fmla="*/ 2147483646 w 870"/>
                                      <a:gd name="T45" fmla="*/ 2147483646 h 766"/>
                                      <a:gd name="T46" fmla="*/ 2147483646 w 870"/>
                                      <a:gd name="T47" fmla="*/ 2147483646 h 766"/>
                                      <a:gd name="T48" fmla="*/ 2147483646 w 870"/>
                                      <a:gd name="T49" fmla="*/ 2147483646 h 766"/>
                                      <a:gd name="T50" fmla="*/ 2147483646 w 870"/>
                                      <a:gd name="T51" fmla="*/ 2147483646 h 766"/>
                                      <a:gd name="T52" fmla="*/ 2147483646 w 870"/>
                                      <a:gd name="T53" fmla="*/ 2147483646 h 766"/>
                                      <a:gd name="T54" fmla="*/ 2147483646 w 870"/>
                                      <a:gd name="T55" fmla="*/ 2147483646 h 766"/>
                                      <a:gd name="T56" fmla="*/ 2147483646 w 870"/>
                                      <a:gd name="T57" fmla="*/ 2147483646 h 766"/>
                                      <a:gd name="T58" fmla="*/ 2147483646 w 870"/>
                                      <a:gd name="T59" fmla="*/ 2147483646 h 766"/>
                                      <a:gd name="T60" fmla="*/ 2147483646 w 870"/>
                                      <a:gd name="T61" fmla="*/ 2147483646 h 766"/>
                                      <a:gd name="T62" fmla="*/ 2147483646 w 870"/>
                                      <a:gd name="T63" fmla="*/ 2147483646 h 766"/>
                                      <a:gd name="T64" fmla="*/ 2147483646 w 870"/>
                                      <a:gd name="T65" fmla="*/ 2147483646 h 766"/>
                                      <a:gd name="T66" fmla="*/ 2147483646 w 870"/>
                                      <a:gd name="T67" fmla="*/ 2147483646 h 766"/>
                                      <a:gd name="T68" fmla="*/ 2147483646 w 870"/>
                                      <a:gd name="T69" fmla="*/ 2147483646 h 766"/>
                                      <a:gd name="T70" fmla="*/ 2147483646 w 870"/>
                                      <a:gd name="T71" fmla="*/ 2147483646 h 766"/>
                                      <a:gd name="T72" fmla="*/ 2147483646 w 870"/>
                                      <a:gd name="T73" fmla="*/ 2147483646 h 766"/>
                                      <a:gd name="T74" fmla="*/ 2147483646 w 870"/>
                                      <a:gd name="T75" fmla="*/ 2147483646 h 766"/>
                                      <a:gd name="T76" fmla="*/ 2147483646 w 870"/>
                                      <a:gd name="T77" fmla="*/ 2147483646 h 766"/>
                                      <a:gd name="T78" fmla="*/ 2147483646 w 870"/>
                                      <a:gd name="T79" fmla="*/ 2147483646 h 766"/>
                                      <a:gd name="T80" fmla="*/ 2147483646 w 870"/>
                                      <a:gd name="T81" fmla="*/ 2147483646 h 766"/>
                                      <a:gd name="T82" fmla="*/ 2147483646 w 870"/>
                                      <a:gd name="T83" fmla="*/ 2147483646 h 766"/>
                                      <a:gd name="T84" fmla="*/ 2147483646 w 870"/>
                                      <a:gd name="T85" fmla="*/ 2147483646 h 766"/>
                                      <a:gd name="T86" fmla="*/ 2147483646 w 870"/>
                                      <a:gd name="T87" fmla="*/ 2147483646 h 766"/>
                                      <a:gd name="T88" fmla="*/ 2147483646 w 870"/>
                                      <a:gd name="T89" fmla="*/ 2147483646 h 766"/>
                                      <a:gd name="T90" fmla="*/ 2147483646 w 870"/>
                                      <a:gd name="T91" fmla="*/ 2147483646 h 766"/>
                                      <a:gd name="T92" fmla="*/ 2147483646 w 870"/>
                                      <a:gd name="T93" fmla="*/ 2147483646 h 766"/>
                                      <a:gd name="T94" fmla="*/ 2147483646 w 870"/>
                                      <a:gd name="T95" fmla="*/ 2147483646 h 766"/>
                                      <a:gd name="T96" fmla="*/ 2147483646 w 870"/>
                                      <a:gd name="T97" fmla="*/ 2147483646 h 766"/>
                                      <a:gd name="T98" fmla="*/ 2147483646 w 870"/>
                                      <a:gd name="T99" fmla="*/ 2147483646 h 766"/>
                                      <a:gd name="T100" fmla="*/ 2147483646 w 870"/>
                                      <a:gd name="T101" fmla="*/ 2147483646 h 766"/>
                                      <a:gd name="T102" fmla="*/ 2147483646 w 870"/>
                                      <a:gd name="T103" fmla="*/ 2147483646 h 766"/>
                                      <a:gd name="T104" fmla="*/ 0 60000 65536"/>
                                      <a:gd name="T105" fmla="*/ 0 60000 65536"/>
                                      <a:gd name="T106" fmla="*/ 0 60000 65536"/>
                                      <a:gd name="T107" fmla="*/ 0 60000 65536"/>
                                      <a:gd name="T108" fmla="*/ 0 60000 65536"/>
                                      <a:gd name="T109" fmla="*/ 0 60000 65536"/>
                                      <a:gd name="T110" fmla="*/ 0 60000 65536"/>
                                      <a:gd name="T111" fmla="*/ 0 60000 65536"/>
                                      <a:gd name="T112" fmla="*/ 0 60000 65536"/>
                                      <a:gd name="T113" fmla="*/ 0 60000 65536"/>
                                      <a:gd name="T114" fmla="*/ 0 60000 65536"/>
                                      <a:gd name="T115" fmla="*/ 0 60000 65536"/>
                                      <a:gd name="T116" fmla="*/ 0 60000 65536"/>
                                      <a:gd name="T117" fmla="*/ 0 60000 65536"/>
                                      <a:gd name="T118" fmla="*/ 0 60000 65536"/>
                                      <a:gd name="T119" fmla="*/ 0 60000 65536"/>
                                      <a:gd name="T120" fmla="*/ 0 60000 65536"/>
                                      <a:gd name="T121" fmla="*/ 0 60000 65536"/>
                                      <a:gd name="T122" fmla="*/ 0 60000 65536"/>
                                      <a:gd name="T123" fmla="*/ 0 60000 65536"/>
                                      <a:gd name="T124" fmla="*/ 0 60000 65536"/>
                                      <a:gd name="T125" fmla="*/ 0 60000 65536"/>
                                      <a:gd name="T126" fmla="*/ 0 60000 65536"/>
                                      <a:gd name="T127" fmla="*/ 0 60000 65536"/>
                                      <a:gd name="T128" fmla="*/ 0 60000 65536"/>
                                      <a:gd name="T129" fmla="*/ 0 60000 65536"/>
                                      <a:gd name="T130" fmla="*/ 0 60000 65536"/>
                                      <a:gd name="T131" fmla="*/ 0 60000 65536"/>
                                      <a:gd name="T132" fmla="*/ 0 60000 65536"/>
                                      <a:gd name="T133" fmla="*/ 0 60000 65536"/>
                                      <a:gd name="T134" fmla="*/ 0 60000 65536"/>
                                      <a:gd name="T135" fmla="*/ 0 60000 65536"/>
                                      <a:gd name="T136" fmla="*/ 0 60000 65536"/>
                                      <a:gd name="T137" fmla="*/ 0 60000 65536"/>
                                      <a:gd name="T138" fmla="*/ 0 60000 65536"/>
                                      <a:gd name="T139" fmla="*/ 0 60000 65536"/>
                                      <a:gd name="T140" fmla="*/ 0 60000 65536"/>
                                      <a:gd name="T141" fmla="*/ 0 60000 65536"/>
                                      <a:gd name="T142" fmla="*/ 0 60000 65536"/>
                                      <a:gd name="T143" fmla="*/ 0 60000 65536"/>
                                      <a:gd name="T144" fmla="*/ 0 60000 65536"/>
                                      <a:gd name="T145" fmla="*/ 0 60000 65536"/>
                                      <a:gd name="T146" fmla="*/ 0 60000 65536"/>
                                      <a:gd name="T147" fmla="*/ 0 60000 65536"/>
                                      <a:gd name="T148" fmla="*/ 0 60000 65536"/>
                                      <a:gd name="T149" fmla="*/ 0 60000 65536"/>
                                      <a:gd name="T150" fmla="*/ 0 60000 65536"/>
                                      <a:gd name="T151" fmla="*/ 0 60000 65536"/>
                                      <a:gd name="T152" fmla="*/ 0 60000 65536"/>
                                      <a:gd name="T153" fmla="*/ 0 60000 65536"/>
                                      <a:gd name="T154" fmla="*/ 0 60000 65536"/>
                                      <a:gd name="T155" fmla="*/ 0 60000 65536"/>
                                      <a:gd name="T156" fmla="*/ 0 w 870"/>
                                      <a:gd name="T157" fmla="*/ 0 h 766"/>
                                      <a:gd name="T158" fmla="*/ 870 w 870"/>
                                      <a:gd name="T159" fmla="*/ 766 h 766"/>
                                    </a:gdLst>
                                    <a:ahLst/>
                                    <a:cxnLst>
                                      <a:cxn ang="T104">
                                        <a:pos x="T0" y="T1"/>
                                      </a:cxn>
                                      <a:cxn ang="T105">
                                        <a:pos x="T2" y="T3"/>
                                      </a:cxn>
                                      <a:cxn ang="T106">
                                        <a:pos x="T4" y="T5"/>
                                      </a:cxn>
                                      <a:cxn ang="T107">
                                        <a:pos x="T6" y="T7"/>
                                      </a:cxn>
                                      <a:cxn ang="T108">
                                        <a:pos x="T8" y="T9"/>
                                      </a:cxn>
                                      <a:cxn ang="T109">
                                        <a:pos x="T10" y="T11"/>
                                      </a:cxn>
                                      <a:cxn ang="T110">
                                        <a:pos x="T12" y="T13"/>
                                      </a:cxn>
                                      <a:cxn ang="T111">
                                        <a:pos x="T14" y="T15"/>
                                      </a:cxn>
                                      <a:cxn ang="T112">
                                        <a:pos x="T16" y="T17"/>
                                      </a:cxn>
                                      <a:cxn ang="T113">
                                        <a:pos x="T18" y="T19"/>
                                      </a:cxn>
                                      <a:cxn ang="T114">
                                        <a:pos x="T20" y="T21"/>
                                      </a:cxn>
                                      <a:cxn ang="T115">
                                        <a:pos x="T22" y="T23"/>
                                      </a:cxn>
                                      <a:cxn ang="T116">
                                        <a:pos x="T24" y="T25"/>
                                      </a:cxn>
                                      <a:cxn ang="T117">
                                        <a:pos x="T26" y="T27"/>
                                      </a:cxn>
                                      <a:cxn ang="T118">
                                        <a:pos x="T28" y="T29"/>
                                      </a:cxn>
                                      <a:cxn ang="T119">
                                        <a:pos x="T30" y="T31"/>
                                      </a:cxn>
                                      <a:cxn ang="T120">
                                        <a:pos x="T32" y="T33"/>
                                      </a:cxn>
                                      <a:cxn ang="T121">
                                        <a:pos x="T34" y="T35"/>
                                      </a:cxn>
                                      <a:cxn ang="T122">
                                        <a:pos x="T36" y="T37"/>
                                      </a:cxn>
                                      <a:cxn ang="T123">
                                        <a:pos x="T38" y="T39"/>
                                      </a:cxn>
                                      <a:cxn ang="T124">
                                        <a:pos x="T40" y="T41"/>
                                      </a:cxn>
                                      <a:cxn ang="T125">
                                        <a:pos x="T42" y="T43"/>
                                      </a:cxn>
                                      <a:cxn ang="T126">
                                        <a:pos x="T44" y="T45"/>
                                      </a:cxn>
                                      <a:cxn ang="T127">
                                        <a:pos x="T46" y="T47"/>
                                      </a:cxn>
                                      <a:cxn ang="T128">
                                        <a:pos x="T48" y="T49"/>
                                      </a:cxn>
                                      <a:cxn ang="T129">
                                        <a:pos x="T50" y="T51"/>
                                      </a:cxn>
                                      <a:cxn ang="T130">
                                        <a:pos x="T52" y="T53"/>
                                      </a:cxn>
                                      <a:cxn ang="T131">
                                        <a:pos x="T54" y="T55"/>
                                      </a:cxn>
                                      <a:cxn ang="T132">
                                        <a:pos x="T56" y="T57"/>
                                      </a:cxn>
                                      <a:cxn ang="T133">
                                        <a:pos x="T58" y="T59"/>
                                      </a:cxn>
                                      <a:cxn ang="T134">
                                        <a:pos x="T60" y="T61"/>
                                      </a:cxn>
                                      <a:cxn ang="T135">
                                        <a:pos x="T62" y="T63"/>
                                      </a:cxn>
                                      <a:cxn ang="T136">
                                        <a:pos x="T64" y="T65"/>
                                      </a:cxn>
                                      <a:cxn ang="T137">
                                        <a:pos x="T66" y="T67"/>
                                      </a:cxn>
                                      <a:cxn ang="T138">
                                        <a:pos x="T68" y="T69"/>
                                      </a:cxn>
                                      <a:cxn ang="T139">
                                        <a:pos x="T70" y="T71"/>
                                      </a:cxn>
                                      <a:cxn ang="T140">
                                        <a:pos x="T72" y="T73"/>
                                      </a:cxn>
                                      <a:cxn ang="T141">
                                        <a:pos x="T74" y="T75"/>
                                      </a:cxn>
                                      <a:cxn ang="T142">
                                        <a:pos x="T76" y="T77"/>
                                      </a:cxn>
                                      <a:cxn ang="T143">
                                        <a:pos x="T78" y="T79"/>
                                      </a:cxn>
                                      <a:cxn ang="T144">
                                        <a:pos x="T80" y="T81"/>
                                      </a:cxn>
                                      <a:cxn ang="T145">
                                        <a:pos x="T82" y="T83"/>
                                      </a:cxn>
                                      <a:cxn ang="T146">
                                        <a:pos x="T84" y="T85"/>
                                      </a:cxn>
                                      <a:cxn ang="T147">
                                        <a:pos x="T86" y="T87"/>
                                      </a:cxn>
                                      <a:cxn ang="T148">
                                        <a:pos x="T88" y="T89"/>
                                      </a:cxn>
                                      <a:cxn ang="T149">
                                        <a:pos x="T90" y="T91"/>
                                      </a:cxn>
                                      <a:cxn ang="T150">
                                        <a:pos x="T92" y="T93"/>
                                      </a:cxn>
                                      <a:cxn ang="T151">
                                        <a:pos x="T94" y="T95"/>
                                      </a:cxn>
                                      <a:cxn ang="T152">
                                        <a:pos x="T96" y="T97"/>
                                      </a:cxn>
                                      <a:cxn ang="T153">
                                        <a:pos x="T98" y="T99"/>
                                      </a:cxn>
                                      <a:cxn ang="T154">
                                        <a:pos x="T100" y="T101"/>
                                      </a:cxn>
                                      <a:cxn ang="T155">
                                        <a:pos x="T102" y="T103"/>
                                      </a:cxn>
                                    </a:cxnLst>
                                    <a:rect l="T156" t="T157" r="T158" b="T159"/>
                                    <a:pathLst>
                                      <a:path w="870" h="766">
                                        <a:moveTo>
                                          <a:pt x="870" y="766"/>
                                        </a:moveTo>
                                        <a:lnTo>
                                          <a:pt x="864" y="759"/>
                                        </a:lnTo>
                                        <a:lnTo>
                                          <a:pt x="859" y="753"/>
                                        </a:lnTo>
                                        <a:lnTo>
                                          <a:pt x="855" y="747"/>
                                        </a:lnTo>
                                        <a:lnTo>
                                          <a:pt x="843" y="733"/>
                                        </a:lnTo>
                                        <a:lnTo>
                                          <a:pt x="822" y="706"/>
                                        </a:lnTo>
                                        <a:lnTo>
                                          <a:pt x="784" y="663"/>
                                        </a:lnTo>
                                        <a:lnTo>
                                          <a:pt x="783" y="661"/>
                                        </a:lnTo>
                                        <a:lnTo>
                                          <a:pt x="781" y="660"/>
                                        </a:lnTo>
                                        <a:lnTo>
                                          <a:pt x="780" y="658"/>
                                        </a:lnTo>
                                        <a:lnTo>
                                          <a:pt x="778" y="657"/>
                                        </a:lnTo>
                                        <a:lnTo>
                                          <a:pt x="778" y="655"/>
                                        </a:lnTo>
                                        <a:lnTo>
                                          <a:pt x="772" y="648"/>
                                        </a:lnTo>
                                        <a:lnTo>
                                          <a:pt x="768" y="640"/>
                                        </a:lnTo>
                                        <a:lnTo>
                                          <a:pt x="766" y="639"/>
                                        </a:lnTo>
                                        <a:lnTo>
                                          <a:pt x="766" y="637"/>
                                        </a:lnTo>
                                        <a:lnTo>
                                          <a:pt x="765" y="637"/>
                                        </a:lnTo>
                                        <a:lnTo>
                                          <a:pt x="765" y="636"/>
                                        </a:lnTo>
                                        <a:lnTo>
                                          <a:pt x="765" y="634"/>
                                        </a:lnTo>
                                        <a:lnTo>
                                          <a:pt x="763" y="634"/>
                                        </a:lnTo>
                                        <a:lnTo>
                                          <a:pt x="763" y="633"/>
                                        </a:lnTo>
                                        <a:lnTo>
                                          <a:pt x="760" y="628"/>
                                        </a:lnTo>
                                        <a:lnTo>
                                          <a:pt x="760" y="627"/>
                                        </a:lnTo>
                                        <a:lnTo>
                                          <a:pt x="759" y="625"/>
                                        </a:lnTo>
                                        <a:lnTo>
                                          <a:pt x="759" y="624"/>
                                        </a:lnTo>
                                        <a:lnTo>
                                          <a:pt x="757" y="622"/>
                                        </a:lnTo>
                                        <a:lnTo>
                                          <a:pt x="757" y="621"/>
                                        </a:lnTo>
                                        <a:lnTo>
                                          <a:pt x="756" y="619"/>
                                        </a:lnTo>
                                        <a:lnTo>
                                          <a:pt x="754" y="618"/>
                                        </a:lnTo>
                                        <a:lnTo>
                                          <a:pt x="754" y="616"/>
                                        </a:lnTo>
                                        <a:lnTo>
                                          <a:pt x="753" y="615"/>
                                        </a:lnTo>
                                        <a:lnTo>
                                          <a:pt x="751" y="613"/>
                                        </a:lnTo>
                                        <a:lnTo>
                                          <a:pt x="748" y="609"/>
                                        </a:lnTo>
                                        <a:lnTo>
                                          <a:pt x="745" y="606"/>
                                        </a:lnTo>
                                        <a:lnTo>
                                          <a:pt x="742" y="601"/>
                                        </a:lnTo>
                                        <a:lnTo>
                                          <a:pt x="738" y="598"/>
                                        </a:lnTo>
                                        <a:lnTo>
                                          <a:pt x="733" y="595"/>
                                        </a:lnTo>
                                        <a:lnTo>
                                          <a:pt x="729" y="592"/>
                                        </a:lnTo>
                                        <a:lnTo>
                                          <a:pt x="724" y="589"/>
                                        </a:lnTo>
                                        <a:lnTo>
                                          <a:pt x="720" y="586"/>
                                        </a:lnTo>
                                        <a:lnTo>
                                          <a:pt x="718" y="586"/>
                                        </a:lnTo>
                                        <a:lnTo>
                                          <a:pt x="717" y="585"/>
                                        </a:lnTo>
                                        <a:lnTo>
                                          <a:pt x="715" y="585"/>
                                        </a:lnTo>
                                        <a:lnTo>
                                          <a:pt x="714" y="585"/>
                                        </a:lnTo>
                                        <a:lnTo>
                                          <a:pt x="712" y="583"/>
                                        </a:lnTo>
                                        <a:lnTo>
                                          <a:pt x="711" y="583"/>
                                        </a:lnTo>
                                        <a:lnTo>
                                          <a:pt x="709" y="582"/>
                                        </a:lnTo>
                                        <a:lnTo>
                                          <a:pt x="708" y="582"/>
                                        </a:lnTo>
                                        <a:lnTo>
                                          <a:pt x="705" y="582"/>
                                        </a:lnTo>
                                        <a:lnTo>
                                          <a:pt x="703" y="580"/>
                                        </a:lnTo>
                                        <a:lnTo>
                                          <a:pt x="696" y="579"/>
                                        </a:lnTo>
                                        <a:lnTo>
                                          <a:pt x="694" y="577"/>
                                        </a:lnTo>
                                        <a:lnTo>
                                          <a:pt x="693" y="577"/>
                                        </a:lnTo>
                                        <a:lnTo>
                                          <a:pt x="691" y="576"/>
                                        </a:lnTo>
                                        <a:lnTo>
                                          <a:pt x="690" y="576"/>
                                        </a:lnTo>
                                        <a:lnTo>
                                          <a:pt x="687" y="576"/>
                                        </a:lnTo>
                                        <a:lnTo>
                                          <a:pt x="685" y="574"/>
                                        </a:lnTo>
                                        <a:lnTo>
                                          <a:pt x="684" y="574"/>
                                        </a:lnTo>
                                        <a:lnTo>
                                          <a:pt x="682" y="574"/>
                                        </a:lnTo>
                                        <a:lnTo>
                                          <a:pt x="681" y="574"/>
                                        </a:lnTo>
                                        <a:lnTo>
                                          <a:pt x="673" y="573"/>
                                        </a:lnTo>
                                        <a:lnTo>
                                          <a:pt x="672" y="571"/>
                                        </a:lnTo>
                                        <a:lnTo>
                                          <a:pt x="669" y="571"/>
                                        </a:lnTo>
                                        <a:lnTo>
                                          <a:pt x="667" y="571"/>
                                        </a:lnTo>
                                        <a:lnTo>
                                          <a:pt x="666" y="571"/>
                                        </a:lnTo>
                                        <a:lnTo>
                                          <a:pt x="664" y="571"/>
                                        </a:lnTo>
                                        <a:lnTo>
                                          <a:pt x="663" y="571"/>
                                        </a:lnTo>
                                        <a:lnTo>
                                          <a:pt x="661" y="571"/>
                                        </a:lnTo>
                                        <a:lnTo>
                                          <a:pt x="658" y="571"/>
                                        </a:lnTo>
                                        <a:lnTo>
                                          <a:pt x="657" y="571"/>
                                        </a:lnTo>
                                        <a:lnTo>
                                          <a:pt x="544" y="567"/>
                                        </a:lnTo>
                                        <a:lnTo>
                                          <a:pt x="516" y="567"/>
                                        </a:lnTo>
                                        <a:lnTo>
                                          <a:pt x="514" y="567"/>
                                        </a:lnTo>
                                        <a:lnTo>
                                          <a:pt x="513" y="567"/>
                                        </a:lnTo>
                                        <a:lnTo>
                                          <a:pt x="511" y="567"/>
                                        </a:lnTo>
                                        <a:lnTo>
                                          <a:pt x="510" y="567"/>
                                        </a:lnTo>
                                        <a:lnTo>
                                          <a:pt x="508" y="567"/>
                                        </a:lnTo>
                                        <a:lnTo>
                                          <a:pt x="507" y="567"/>
                                        </a:lnTo>
                                        <a:lnTo>
                                          <a:pt x="505" y="567"/>
                                        </a:lnTo>
                                        <a:lnTo>
                                          <a:pt x="498" y="565"/>
                                        </a:lnTo>
                                        <a:lnTo>
                                          <a:pt x="490" y="564"/>
                                        </a:lnTo>
                                        <a:lnTo>
                                          <a:pt x="483" y="562"/>
                                        </a:lnTo>
                                        <a:lnTo>
                                          <a:pt x="477" y="559"/>
                                        </a:lnTo>
                                        <a:lnTo>
                                          <a:pt x="469" y="558"/>
                                        </a:lnTo>
                                        <a:lnTo>
                                          <a:pt x="463" y="555"/>
                                        </a:lnTo>
                                        <a:lnTo>
                                          <a:pt x="456" y="550"/>
                                        </a:lnTo>
                                        <a:lnTo>
                                          <a:pt x="450" y="546"/>
                                        </a:lnTo>
                                        <a:lnTo>
                                          <a:pt x="444" y="543"/>
                                        </a:lnTo>
                                        <a:lnTo>
                                          <a:pt x="438" y="537"/>
                                        </a:lnTo>
                                        <a:lnTo>
                                          <a:pt x="433" y="532"/>
                                        </a:lnTo>
                                        <a:lnTo>
                                          <a:pt x="427" y="526"/>
                                        </a:lnTo>
                                        <a:lnTo>
                                          <a:pt x="426" y="525"/>
                                        </a:lnTo>
                                        <a:lnTo>
                                          <a:pt x="426" y="523"/>
                                        </a:lnTo>
                                        <a:lnTo>
                                          <a:pt x="424" y="523"/>
                                        </a:lnTo>
                                        <a:lnTo>
                                          <a:pt x="424" y="522"/>
                                        </a:lnTo>
                                        <a:lnTo>
                                          <a:pt x="423" y="520"/>
                                        </a:lnTo>
                                        <a:lnTo>
                                          <a:pt x="421" y="519"/>
                                        </a:lnTo>
                                        <a:lnTo>
                                          <a:pt x="384" y="471"/>
                                        </a:lnTo>
                                        <a:lnTo>
                                          <a:pt x="382" y="469"/>
                                        </a:lnTo>
                                        <a:lnTo>
                                          <a:pt x="382" y="468"/>
                                        </a:lnTo>
                                        <a:lnTo>
                                          <a:pt x="381" y="468"/>
                                        </a:lnTo>
                                        <a:lnTo>
                                          <a:pt x="381" y="466"/>
                                        </a:lnTo>
                                        <a:lnTo>
                                          <a:pt x="379" y="465"/>
                                        </a:lnTo>
                                        <a:lnTo>
                                          <a:pt x="370" y="454"/>
                                        </a:lnTo>
                                        <a:lnTo>
                                          <a:pt x="361" y="445"/>
                                        </a:lnTo>
                                        <a:lnTo>
                                          <a:pt x="351" y="436"/>
                                        </a:lnTo>
                                        <a:lnTo>
                                          <a:pt x="340" y="427"/>
                                        </a:lnTo>
                                        <a:lnTo>
                                          <a:pt x="339" y="426"/>
                                        </a:lnTo>
                                        <a:lnTo>
                                          <a:pt x="337" y="426"/>
                                        </a:lnTo>
                                        <a:lnTo>
                                          <a:pt x="337" y="424"/>
                                        </a:lnTo>
                                        <a:lnTo>
                                          <a:pt x="336" y="424"/>
                                        </a:lnTo>
                                        <a:lnTo>
                                          <a:pt x="334" y="423"/>
                                        </a:lnTo>
                                        <a:lnTo>
                                          <a:pt x="328" y="418"/>
                                        </a:lnTo>
                                        <a:lnTo>
                                          <a:pt x="327" y="417"/>
                                        </a:lnTo>
                                        <a:lnTo>
                                          <a:pt x="325" y="415"/>
                                        </a:lnTo>
                                        <a:lnTo>
                                          <a:pt x="324" y="414"/>
                                        </a:lnTo>
                                        <a:lnTo>
                                          <a:pt x="322" y="414"/>
                                        </a:lnTo>
                                        <a:lnTo>
                                          <a:pt x="321" y="412"/>
                                        </a:lnTo>
                                        <a:lnTo>
                                          <a:pt x="319" y="411"/>
                                        </a:lnTo>
                                        <a:lnTo>
                                          <a:pt x="318" y="411"/>
                                        </a:lnTo>
                                        <a:lnTo>
                                          <a:pt x="316" y="409"/>
                                        </a:lnTo>
                                        <a:lnTo>
                                          <a:pt x="310" y="403"/>
                                        </a:lnTo>
                                        <a:lnTo>
                                          <a:pt x="304" y="397"/>
                                        </a:lnTo>
                                        <a:lnTo>
                                          <a:pt x="303" y="396"/>
                                        </a:lnTo>
                                        <a:lnTo>
                                          <a:pt x="301" y="394"/>
                                        </a:lnTo>
                                        <a:lnTo>
                                          <a:pt x="301" y="393"/>
                                        </a:lnTo>
                                        <a:lnTo>
                                          <a:pt x="300" y="391"/>
                                        </a:lnTo>
                                        <a:lnTo>
                                          <a:pt x="298" y="390"/>
                                        </a:lnTo>
                                        <a:lnTo>
                                          <a:pt x="297" y="388"/>
                                        </a:lnTo>
                                        <a:lnTo>
                                          <a:pt x="297" y="387"/>
                                        </a:lnTo>
                                        <a:lnTo>
                                          <a:pt x="295" y="385"/>
                                        </a:lnTo>
                                        <a:lnTo>
                                          <a:pt x="237" y="310"/>
                                        </a:lnTo>
                                        <a:lnTo>
                                          <a:pt x="184" y="243"/>
                                        </a:lnTo>
                                        <a:lnTo>
                                          <a:pt x="171" y="226"/>
                                        </a:lnTo>
                                        <a:lnTo>
                                          <a:pt x="163" y="217"/>
                                        </a:lnTo>
                                        <a:lnTo>
                                          <a:pt x="150" y="199"/>
                                        </a:lnTo>
                                        <a:lnTo>
                                          <a:pt x="78" y="106"/>
                                        </a:lnTo>
                                        <a:lnTo>
                                          <a:pt x="34" y="52"/>
                                        </a:lnTo>
                                        <a:lnTo>
                                          <a:pt x="34" y="51"/>
                                        </a:lnTo>
                                        <a:lnTo>
                                          <a:pt x="33" y="51"/>
                                        </a:lnTo>
                                        <a:lnTo>
                                          <a:pt x="33" y="49"/>
                                        </a:lnTo>
                                        <a:lnTo>
                                          <a:pt x="31" y="48"/>
                                        </a:lnTo>
                                        <a:lnTo>
                                          <a:pt x="31" y="46"/>
                                        </a:lnTo>
                                        <a:lnTo>
                                          <a:pt x="30" y="46"/>
                                        </a:lnTo>
                                        <a:lnTo>
                                          <a:pt x="22" y="34"/>
                                        </a:lnTo>
                                        <a:lnTo>
                                          <a:pt x="21" y="33"/>
                                        </a:lnTo>
                                        <a:lnTo>
                                          <a:pt x="21" y="31"/>
                                        </a:lnTo>
                                        <a:lnTo>
                                          <a:pt x="19" y="31"/>
                                        </a:lnTo>
                                        <a:lnTo>
                                          <a:pt x="19" y="30"/>
                                        </a:lnTo>
                                        <a:lnTo>
                                          <a:pt x="18" y="28"/>
                                        </a:lnTo>
                                        <a:lnTo>
                                          <a:pt x="10" y="16"/>
                                        </a:lnTo>
                                        <a:lnTo>
                                          <a:pt x="10" y="15"/>
                                        </a:lnTo>
                                        <a:lnTo>
                                          <a:pt x="9" y="15"/>
                                        </a:lnTo>
                                        <a:lnTo>
                                          <a:pt x="9" y="13"/>
                                        </a:lnTo>
                                        <a:lnTo>
                                          <a:pt x="7" y="12"/>
                                        </a:lnTo>
                                        <a:lnTo>
                                          <a:pt x="7" y="10"/>
                                        </a:lnTo>
                                        <a:lnTo>
                                          <a:pt x="0" y="1"/>
                                        </a:lnTo>
                                        <a:lnTo>
                                          <a:pt x="0" y="0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22225">
                                    <a:solidFill>
                                      <a:schemeClr val="bg1"/>
                                    </a:solidFill>
                                    <a:prstDash val="dash"/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zh-TW" altLang="en-US"/>
                                  </a:p>
                                </p:txBody>
                              </p:sp>
                            </p:grpSp>
                          </p:grpSp>
                          <p:sp>
                            <p:nvSpPr>
                              <p:cNvPr id="138" name="Freeform 17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195638" y="750888"/>
                                <a:ext cx="639762" cy="1319212"/>
                              </a:xfrm>
                              <a:custGeom>
                                <a:avLst/>
                                <a:gdLst>
                                  <a:gd name="T0" fmla="*/ 2147483646 w 1209"/>
                                  <a:gd name="T1" fmla="*/ 2147483646 h 2494"/>
                                  <a:gd name="T2" fmla="*/ 2147483646 w 1209"/>
                                  <a:gd name="T3" fmla="*/ 2147483646 h 2494"/>
                                  <a:gd name="T4" fmla="*/ 2147483646 w 1209"/>
                                  <a:gd name="T5" fmla="*/ 2147483646 h 2494"/>
                                  <a:gd name="T6" fmla="*/ 2147483646 w 1209"/>
                                  <a:gd name="T7" fmla="*/ 2147483646 h 2494"/>
                                  <a:gd name="T8" fmla="*/ 2147483646 w 1209"/>
                                  <a:gd name="T9" fmla="*/ 2147483646 h 2494"/>
                                  <a:gd name="T10" fmla="*/ 2147483646 w 1209"/>
                                  <a:gd name="T11" fmla="*/ 2147483646 h 2494"/>
                                  <a:gd name="T12" fmla="*/ 2147483646 w 1209"/>
                                  <a:gd name="T13" fmla="*/ 2147483646 h 2494"/>
                                  <a:gd name="T14" fmla="*/ 2147483646 w 1209"/>
                                  <a:gd name="T15" fmla="*/ 2147483646 h 2494"/>
                                  <a:gd name="T16" fmla="*/ 2147483646 w 1209"/>
                                  <a:gd name="T17" fmla="*/ 2147483646 h 2494"/>
                                  <a:gd name="T18" fmla="*/ 2147483646 w 1209"/>
                                  <a:gd name="T19" fmla="*/ 2147483646 h 2494"/>
                                  <a:gd name="T20" fmla="*/ 2147483646 w 1209"/>
                                  <a:gd name="T21" fmla="*/ 2147483646 h 2494"/>
                                  <a:gd name="T22" fmla="*/ 2147483646 w 1209"/>
                                  <a:gd name="T23" fmla="*/ 2147483646 h 2494"/>
                                  <a:gd name="T24" fmla="*/ 2147483646 w 1209"/>
                                  <a:gd name="T25" fmla="*/ 2147483646 h 2494"/>
                                  <a:gd name="T26" fmla="*/ 2147483646 w 1209"/>
                                  <a:gd name="T27" fmla="*/ 2147483646 h 2494"/>
                                  <a:gd name="T28" fmla="*/ 2147483646 w 1209"/>
                                  <a:gd name="T29" fmla="*/ 2147483646 h 2494"/>
                                  <a:gd name="T30" fmla="*/ 2147483646 w 1209"/>
                                  <a:gd name="T31" fmla="*/ 2147483646 h 2494"/>
                                  <a:gd name="T32" fmla="*/ 2147483646 w 1209"/>
                                  <a:gd name="T33" fmla="*/ 2147483646 h 2494"/>
                                  <a:gd name="T34" fmla="*/ 2147483646 w 1209"/>
                                  <a:gd name="T35" fmla="*/ 2147483646 h 2494"/>
                                  <a:gd name="T36" fmla="*/ 2147483646 w 1209"/>
                                  <a:gd name="T37" fmla="*/ 2147483646 h 2494"/>
                                  <a:gd name="T38" fmla="*/ 2147483646 w 1209"/>
                                  <a:gd name="T39" fmla="*/ 2147483646 h 2494"/>
                                  <a:gd name="T40" fmla="*/ 2147483646 w 1209"/>
                                  <a:gd name="T41" fmla="*/ 2147483646 h 2494"/>
                                  <a:gd name="T42" fmla="*/ 2147483646 w 1209"/>
                                  <a:gd name="T43" fmla="*/ 2147483646 h 2494"/>
                                  <a:gd name="T44" fmla="*/ 2147483646 w 1209"/>
                                  <a:gd name="T45" fmla="*/ 2147483646 h 2494"/>
                                  <a:gd name="T46" fmla="*/ 2147483646 w 1209"/>
                                  <a:gd name="T47" fmla="*/ 2147483646 h 2494"/>
                                  <a:gd name="T48" fmla="*/ 2147483646 w 1209"/>
                                  <a:gd name="T49" fmla="*/ 2147483646 h 2494"/>
                                  <a:gd name="T50" fmla="*/ 2147483646 w 1209"/>
                                  <a:gd name="T51" fmla="*/ 2147483646 h 2494"/>
                                  <a:gd name="T52" fmla="*/ 2147483646 w 1209"/>
                                  <a:gd name="T53" fmla="*/ 2147483646 h 2494"/>
                                  <a:gd name="T54" fmla="*/ 2147483646 w 1209"/>
                                  <a:gd name="T55" fmla="*/ 2147483646 h 2494"/>
                                  <a:gd name="T56" fmla="*/ 2147483646 w 1209"/>
                                  <a:gd name="T57" fmla="*/ 2147483646 h 2494"/>
                                  <a:gd name="T58" fmla="*/ 2147483646 w 1209"/>
                                  <a:gd name="T59" fmla="*/ 2147483646 h 2494"/>
                                  <a:gd name="T60" fmla="*/ 2147483646 w 1209"/>
                                  <a:gd name="T61" fmla="*/ 2147483646 h 2494"/>
                                  <a:gd name="T62" fmla="*/ 2147483646 w 1209"/>
                                  <a:gd name="T63" fmla="*/ 2147483646 h 2494"/>
                                  <a:gd name="T64" fmla="*/ 2147483646 w 1209"/>
                                  <a:gd name="T65" fmla="*/ 2147483646 h 2494"/>
                                  <a:gd name="T66" fmla="*/ 2147483646 w 1209"/>
                                  <a:gd name="T67" fmla="*/ 2147483646 h 2494"/>
                                  <a:gd name="T68" fmla="*/ 2147483646 w 1209"/>
                                  <a:gd name="T69" fmla="*/ 2147483646 h 2494"/>
                                  <a:gd name="T70" fmla="*/ 2147483646 w 1209"/>
                                  <a:gd name="T71" fmla="*/ 2147483646 h 2494"/>
                                  <a:gd name="T72" fmla="*/ 2147483646 w 1209"/>
                                  <a:gd name="T73" fmla="*/ 2147483646 h 2494"/>
                                  <a:gd name="T74" fmla="*/ 2147483646 w 1209"/>
                                  <a:gd name="T75" fmla="*/ 2147483646 h 2494"/>
                                  <a:gd name="T76" fmla="*/ 2147483646 w 1209"/>
                                  <a:gd name="T77" fmla="*/ 2147483646 h 2494"/>
                                  <a:gd name="T78" fmla="*/ 2147483646 w 1209"/>
                                  <a:gd name="T79" fmla="*/ 2147483646 h 2494"/>
                                  <a:gd name="T80" fmla="*/ 2147483646 w 1209"/>
                                  <a:gd name="T81" fmla="*/ 2147483646 h 2494"/>
                                  <a:gd name="T82" fmla="*/ 2147483646 w 1209"/>
                                  <a:gd name="T83" fmla="*/ 2147483646 h 2494"/>
                                  <a:gd name="T84" fmla="*/ 2147483646 w 1209"/>
                                  <a:gd name="T85" fmla="*/ 2147483646 h 2494"/>
                                  <a:gd name="T86" fmla="*/ 2147483646 w 1209"/>
                                  <a:gd name="T87" fmla="*/ 2147483646 h 2494"/>
                                  <a:gd name="T88" fmla="*/ 2147483646 w 1209"/>
                                  <a:gd name="T89" fmla="*/ 2147483646 h 2494"/>
                                  <a:gd name="T90" fmla="*/ 2147483646 w 1209"/>
                                  <a:gd name="T91" fmla="*/ 2147483646 h 2494"/>
                                  <a:gd name="T92" fmla="*/ 2147483646 w 1209"/>
                                  <a:gd name="T93" fmla="*/ 2147483646 h 2494"/>
                                  <a:gd name="T94" fmla="*/ 2147483646 w 1209"/>
                                  <a:gd name="T95" fmla="*/ 2147483646 h 2494"/>
                                  <a:gd name="T96" fmla="*/ 2147483646 w 1209"/>
                                  <a:gd name="T97" fmla="*/ 2147483646 h 2494"/>
                                  <a:gd name="T98" fmla="*/ 2147483646 w 1209"/>
                                  <a:gd name="T99" fmla="*/ 2147483646 h 2494"/>
                                  <a:gd name="T100" fmla="*/ 2147483646 w 1209"/>
                                  <a:gd name="T101" fmla="*/ 2147483646 h 2494"/>
                                  <a:gd name="T102" fmla="*/ 2147483646 w 1209"/>
                                  <a:gd name="T103" fmla="*/ 2147483646 h 2494"/>
                                  <a:gd name="T104" fmla="*/ 2147483646 w 1209"/>
                                  <a:gd name="T105" fmla="*/ 2147483646 h 2494"/>
                                  <a:gd name="T106" fmla="*/ 0 60000 65536"/>
                                  <a:gd name="T107" fmla="*/ 0 60000 65536"/>
                                  <a:gd name="T108" fmla="*/ 0 60000 65536"/>
                                  <a:gd name="T109" fmla="*/ 0 60000 65536"/>
                                  <a:gd name="T110" fmla="*/ 0 60000 65536"/>
                                  <a:gd name="T111" fmla="*/ 0 60000 65536"/>
                                  <a:gd name="T112" fmla="*/ 0 60000 65536"/>
                                  <a:gd name="T113" fmla="*/ 0 60000 65536"/>
                                  <a:gd name="T114" fmla="*/ 0 60000 65536"/>
                                  <a:gd name="T115" fmla="*/ 0 60000 65536"/>
                                  <a:gd name="T116" fmla="*/ 0 60000 65536"/>
                                  <a:gd name="T117" fmla="*/ 0 60000 65536"/>
                                  <a:gd name="T118" fmla="*/ 0 60000 65536"/>
                                  <a:gd name="T119" fmla="*/ 0 60000 65536"/>
                                  <a:gd name="T120" fmla="*/ 0 60000 65536"/>
                                  <a:gd name="T121" fmla="*/ 0 60000 65536"/>
                                  <a:gd name="T122" fmla="*/ 0 60000 65536"/>
                                  <a:gd name="T123" fmla="*/ 0 60000 65536"/>
                                  <a:gd name="T124" fmla="*/ 0 60000 65536"/>
                                  <a:gd name="T125" fmla="*/ 0 60000 65536"/>
                                  <a:gd name="T126" fmla="*/ 0 60000 65536"/>
                                  <a:gd name="T127" fmla="*/ 0 60000 65536"/>
                                  <a:gd name="T128" fmla="*/ 0 60000 65536"/>
                                  <a:gd name="T129" fmla="*/ 0 60000 65536"/>
                                  <a:gd name="T130" fmla="*/ 0 60000 65536"/>
                                  <a:gd name="T131" fmla="*/ 0 60000 65536"/>
                                  <a:gd name="T132" fmla="*/ 0 60000 65536"/>
                                  <a:gd name="T133" fmla="*/ 0 60000 65536"/>
                                  <a:gd name="T134" fmla="*/ 0 60000 65536"/>
                                  <a:gd name="T135" fmla="*/ 0 60000 65536"/>
                                  <a:gd name="T136" fmla="*/ 0 60000 65536"/>
                                  <a:gd name="T137" fmla="*/ 0 60000 65536"/>
                                  <a:gd name="T138" fmla="*/ 0 60000 65536"/>
                                  <a:gd name="T139" fmla="*/ 0 60000 65536"/>
                                  <a:gd name="T140" fmla="*/ 0 60000 65536"/>
                                  <a:gd name="T141" fmla="*/ 0 60000 65536"/>
                                  <a:gd name="T142" fmla="*/ 0 60000 65536"/>
                                  <a:gd name="T143" fmla="*/ 0 60000 65536"/>
                                  <a:gd name="T144" fmla="*/ 0 60000 65536"/>
                                  <a:gd name="T145" fmla="*/ 0 60000 65536"/>
                                  <a:gd name="T146" fmla="*/ 0 60000 65536"/>
                                  <a:gd name="T147" fmla="*/ 0 60000 65536"/>
                                  <a:gd name="T148" fmla="*/ 0 60000 65536"/>
                                  <a:gd name="T149" fmla="*/ 0 60000 65536"/>
                                  <a:gd name="T150" fmla="*/ 0 60000 65536"/>
                                  <a:gd name="T151" fmla="*/ 0 60000 65536"/>
                                  <a:gd name="T152" fmla="*/ 0 60000 65536"/>
                                  <a:gd name="T153" fmla="*/ 0 60000 65536"/>
                                  <a:gd name="T154" fmla="*/ 0 60000 65536"/>
                                  <a:gd name="T155" fmla="*/ 0 60000 65536"/>
                                  <a:gd name="T156" fmla="*/ 0 60000 65536"/>
                                  <a:gd name="T157" fmla="*/ 0 60000 65536"/>
                                  <a:gd name="T158" fmla="*/ 0 60000 65536"/>
                                  <a:gd name="T159" fmla="*/ 0 w 1209"/>
                                  <a:gd name="T160" fmla="*/ 0 h 2494"/>
                                  <a:gd name="T161" fmla="*/ 1209 w 1209"/>
                                  <a:gd name="T162" fmla="*/ 2494 h 2494"/>
                                </a:gdLst>
                                <a:ahLst/>
                                <a:cxnLst>
                                  <a:cxn ang="T106">
                                    <a:pos x="T0" y="T1"/>
                                  </a:cxn>
                                  <a:cxn ang="T107">
                                    <a:pos x="T2" y="T3"/>
                                  </a:cxn>
                                  <a:cxn ang="T108">
                                    <a:pos x="T4" y="T5"/>
                                  </a:cxn>
                                  <a:cxn ang="T109">
                                    <a:pos x="T6" y="T7"/>
                                  </a:cxn>
                                  <a:cxn ang="T110">
                                    <a:pos x="T8" y="T9"/>
                                  </a:cxn>
                                  <a:cxn ang="T111">
                                    <a:pos x="T10" y="T11"/>
                                  </a:cxn>
                                  <a:cxn ang="T112">
                                    <a:pos x="T12" y="T13"/>
                                  </a:cxn>
                                  <a:cxn ang="T113">
                                    <a:pos x="T14" y="T15"/>
                                  </a:cxn>
                                  <a:cxn ang="T114">
                                    <a:pos x="T16" y="T17"/>
                                  </a:cxn>
                                  <a:cxn ang="T115">
                                    <a:pos x="T18" y="T19"/>
                                  </a:cxn>
                                  <a:cxn ang="T116">
                                    <a:pos x="T20" y="T21"/>
                                  </a:cxn>
                                  <a:cxn ang="T117">
                                    <a:pos x="T22" y="T23"/>
                                  </a:cxn>
                                  <a:cxn ang="T118">
                                    <a:pos x="T24" y="T25"/>
                                  </a:cxn>
                                  <a:cxn ang="T119">
                                    <a:pos x="T26" y="T27"/>
                                  </a:cxn>
                                  <a:cxn ang="T120">
                                    <a:pos x="T28" y="T29"/>
                                  </a:cxn>
                                  <a:cxn ang="T121">
                                    <a:pos x="T30" y="T31"/>
                                  </a:cxn>
                                  <a:cxn ang="T122">
                                    <a:pos x="T32" y="T33"/>
                                  </a:cxn>
                                  <a:cxn ang="T123">
                                    <a:pos x="T34" y="T35"/>
                                  </a:cxn>
                                  <a:cxn ang="T124">
                                    <a:pos x="T36" y="T37"/>
                                  </a:cxn>
                                  <a:cxn ang="T125">
                                    <a:pos x="T38" y="T39"/>
                                  </a:cxn>
                                  <a:cxn ang="T126">
                                    <a:pos x="T40" y="T41"/>
                                  </a:cxn>
                                  <a:cxn ang="T127">
                                    <a:pos x="T42" y="T43"/>
                                  </a:cxn>
                                  <a:cxn ang="T128">
                                    <a:pos x="T44" y="T45"/>
                                  </a:cxn>
                                  <a:cxn ang="T129">
                                    <a:pos x="T46" y="T47"/>
                                  </a:cxn>
                                  <a:cxn ang="T130">
                                    <a:pos x="T48" y="T49"/>
                                  </a:cxn>
                                  <a:cxn ang="T131">
                                    <a:pos x="T50" y="T51"/>
                                  </a:cxn>
                                  <a:cxn ang="T132">
                                    <a:pos x="T52" y="T53"/>
                                  </a:cxn>
                                  <a:cxn ang="T133">
                                    <a:pos x="T54" y="T55"/>
                                  </a:cxn>
                                  <a:cxn ang="T134">
                                    <a:pos x="T56" y="T57"/>
                                  </a:cxn>
                                  <a:cxn ang="T135">
                                    <a:pos x="T58" y="T59"/>
                                  </a:cxn>
                                  <a:cxn ang="T136">
                                    <a:pos x="T60" y="T61"/>
                                  </a:cxn>
                                  <a:cxn ang="T137">
                                    <a:pos x="T62" y="T63"/>
                                  </a:cxn>
                                  <a:cxn ang="T138">
                                    <a:pos x="T64" y="T65"/>
                                  </a:cxn>
                                  <a:cxn ang="T139">
                                    <a:pos x="T66" y="T67"/>
                                  </a:cxn>
                                  <a:cxn ang="T140">
                                    <a:pos x="T68" y="T69"/>
                                  </a:cxn>
                                  <a:cxn ang="T141">
                                    <a:pos x="T70" y="T71"/>
                                  </a:cxn>
                                  <a:cxn ang="T142">
                                    <a:pos x="T72" y="T73"/>
                                  </a:cxn>
                                  <a:cxn ang="T143">
                                    <a:pos x="T74" y="T75"/>
                                  </a:cxn>
                                  <a:cxn ang="T144">
                                    <a:pos x="T76" y="T77"/>
                                  </a:cxn>
                                  <a:cxn ang="T145">
                                    <a:pos x="T78" y="T79"/>
                                  </a:cxn>
                                  <a:cxn ang="T146">
                                    <a:pos x="T80" y="T81"/>
                                  </a:cxn>
                                  <a:cxn ang="T147">
                                    <a:pos x="T82" y="T83"/>
                                  </a:cxn>
                                  <a:cxn ang="T148">
                                    <a:pos x="T84" y="T85"/>
                                  </a:cxn>
                                  <a:cxn ang="T149">
                                    <a:pos x="T86" y="T87"/>
                                  </a:cxn>
                                  <a:cxn ang="T150">
                                    <a:pos x="T88" y="T89"/>
                                  </a:cxn>
                                  <a:cxn ang="T151">
                                    <a:pos x="T90" y="T91"/>
                                  </a:cxn>
                                  <a:cxn ang="T152">
                                    <a:pos x="T92" y="T93"/>
                                  </a:cxn>
                                  <a:cxn ang="T153">
                                    <a:pos x="T94" y="T95"/>
                                  </a:cxn>
                                  <a:cxn ang="T154">
                                    <a:pos x="T96" y="T97"/>
                                  </a:cxn>
                                  <a:cxn ang="T155">
                                    <a:pos x="T98" y="T99"/>
                                  </a:cxn>
                                  <a:cxn ang="T156">
                                    <a:pos x="T100" y="T101"/>
                                  </a:cxn>
                                  <a:cxn ang="T157">
                                    <a:pos x="T102" y="T103"/>
                                  </a:cxn>
                                  <a:cxn ang="T158">
                                    <a:pos x="T104" y="T105"/>
                                  </a:cxn>
                                </a:cxnLst>
                                <a:rect l="T159" t="T160" r="T161" b="T162"/>
                                <a:pathLst>
                                  <a:path w="1209" h="2494">
                                    <a:moveTo>
                                      <a:pt x="1209" y="2494"/>
                                    </a:moveTo>
                                    <a:lnTo>
                                      <a:pt x="1207" y="2491"/>
                                    </a:lnTo>
                                    <a:lnTo>
                                      <a:pt x="1207" y="2490"/>
                                    </a:lnTo>
                                    <a:lnTo>
                                      <a:pt x="1206" y="2490"/>
                                    </a:lnTo>
                                    <a:lnTo>
                                      <a:pt x="1206" y="2488"/>
                                    </a:lnTo>
                                    <a:lnTo>
                                      <a:pt x="1206" y="2487"/>
                                    </a:lnTo>
                                    <a:lnTo>
                                      <a:pt x="1204" y="2485"/>
                                    </a:lnTo>
                                    <a:lnTo>
                                      <a:pt x="1201" y="2478"/>
                                    </a:lnTo>
                                    <a:lnTo>
                                      <a:pt x="1201" y="2476"/>
                                    </a:lnTo>
                                    <a:lnTo>
                                      <a:pt x="1201" y="2475"/>
                                    </a:lnTo>
                                    <a:lnTo>
                                      <a:pt x="1201" y="2473"/>
                                    </a:lnTo>
                                    <a:lnTo>
                                      <a:pt x="1200" y="2472"/>
                                    </a:lnTo>
                                    <a:lnTo>
                                      <a:pt x="1200" y="2470"/>
                                    </a:lnTo>
                                    <a:lnTo>
                                      <a:pt x="1200" y="2469"/>
                                    </a:lnTo>
                                    <a:lnTo>
                                      <a:pt x="1198" y="2466"/>
                                    </a:lnTo>
                                    <a:lnTo>
                                      <a:pt x="1198" y="2464"/>
                                    </a:lnTo>
                                    <a:lnTo>
                                      <a:pt x="1198" y="2463"/>
                                    </a:lnTo>
                                    <a:lnTo>
                                      <a:pt x="1197" y="2461"/>
                                    </a:lnTo>
                                    <a:lnTo>
                                      <a:pt x="1197" y="2460"/>
                                    </a:lnTo>
                                    <a:lnTo>
                                      <a:pt x="1197" y="2458"/>
                                    </a:lnTo>
                                    <a:lnTo>
                                      <a:pt x="1195" y="2452"/>
                                    </a:lnTo>
                                    <a:lnTo>
                                      <a:pt x="1194" y="2445"/>
                                    </a:lnTo>
                                    <a:lnTo>
                                      <a:pt x="1194" y="2443"/>
                                    </a:lnTo>
                                    <a:lnTo>
                                      <a:pt x="1194" y="2442"/>
                                    </a:lnTo>
                                    <a:lnTo>
                                      <a:pt x="1194" y="2440"/>
                                    </a:lnTo>
                                    <a:lnTo>
                                      <a:pt x="1194" y="2439"/>
                                    </a:lnTo>
                                    <a:lnTo>
                                      <a:pt x="1194" y="2437"/>
                                    </a:lnTo>
                                    <a:lnTo>
                                      <a:pt x="1194" y="2434"/>
                                    </a:lnTo>
                                    <a:lnTo>
                                      <a:pt x="1194" y="2433"/>
                                    </a:lnTo>
                                    <a:lnTo>
                                      <a:pt x="1194" y="2431"/>
                                    </a:lnTo>
                                    <a:lnTo>
                                      <a:pt x="1194" y="2430"/>
                                    </a:lnTo>
                                    <a:lnTo>
                                      <a:pt x="1192" y="2428"/>
                                    </a:lnTo>
                                    <a:lnTo>
                                      <a:pt x="1192" y="2427"/>
                                    </a:lnTo>
                                    <a:lnTo>
                                      <a:pt x="1192" y="2425"/>
                                    </a:lnTo>
                                    <a:lnTo>
                                      <a:pt x="1192" y="2424"/>
                                    </a:lnTo>
                                    <a:lnTo>
                                      <a:pt x="1191" y="2418"/>
                                    </a:lnTo>
                                    <a:lnTo>
                                      <a:pt x="1191" y="2416"/>
                                    </a:lnTo>
                                    <a:lnTo>
                                      <a:pt x="1191" y="2415"/>
                                    </a:lnTo>
                                    <a:lnTo>
                                      <a:pt x="1191" y="2413"/>
                                    </a:lnTo>
                                    <a:lnTo>
                                      <a:pt x="1189" y="2412"/>
                                    </a:lnTo>
                                    <a:lnTo>
                                      <a:pt x="1189" y="2410"/>
                                    </a:lnTo>
                                    <a:lnTo>
                                      <a:pt x="1189" y="2409"/>
                                    </a:lnTo>
                                    <a:lnTo>
                                      <a:pt x="1188" y="2407"/>
                                    </a:lnTo>
                                    <a:lnTo>
                                      <a:pt x="1188" y="2403"/>
                                    </a:lnTo>
                                    <a:lnTo>
                                      <a:pt x="1186" y="2403"/>
                                    </a:lnTo>
                                    <a:lnTo>
                                      <a:pt x="1186" y="2401"/>
                                    </a:lnTo>
                                    <a:lnTo>
                                      <a:pt x="1186" y="2400"/>
                                    </a:lnTo>
                                    <a:lnTo>
                                      <a:pt x="1186" y="2398"/>
                                    </a:lnTo>
                                    <a:lnTo>
                                      <a:pt x="1185" y="2397"/>
                                    </a:lnTo>
                                    <a:lnTo>
                                      <a:pt x="1185" y="2395"/>
                                    </a:lnTo>
                                    <a:lnTo>
                                      <a:pt x="1185" y="2394"/>
                                    </a:lnTo>
                                    <a:lnTo>
                                      <a:pt x="1183" y="2389"/>
                                    </a:lnTo>
                                    <a:lnTo>
                                      <a:pt x="1183" y="2388"/>
                                    </a:lnTo>
                                    <a:lnTo>
                                      <a:pt x="1183" y="2386"/>
                                    </a:lnTo>
                                    <a:lnTo>
                                      <a:pt x="1183" y="2385"/>
                                    </a:lnTo>
                                    <a:lnTo>
                                      <a:pt x="1183" y="2383"/>
                                    </a:lnTo>
                                    <a:lnTo>
                                      <a:pt x="1183" y="2382"/>
                                    </a:lnTo>
                                    <a:lnTo>
                                      <a:pt x="1182" y="2382"/>
                                    </a:lnTo>
                                    <a:lnTo>
                                      <a:pt x="1182" y="2380"/>
                                    </a:lnTo>
                                    <a:lnTo>
                                      <a:pt x="1182" y="2379"/>
                                    </a:lnTo>
                                    <a:lnTo>
                                      <a:pt x="1176" y="2308"/>
                                    </a:lnTo>
                                    <a:lnTo>
                                      <a:pt x="1171" y="2274"/>
                                    </a:lnTo>
                                    <a:lnTo>
                                      <a:pt x="1168" y="2235"/>
                                    </a:lnTo>
                                    <a:lnTo>
                                      <a:pt x="1167" y="2220"/>
                                    </a:lnTo>
                                    <a:lnTo>
                                      <a:pt x="1164" y="2202"/>
                                    </a:lnTo>
                                    <a:lnTo>
                                      <a:pt x="1162" y="2184"/>
                                    </a:lnTo>
                                    <a:lnTo>
                                      <a:pt x="1162" y="2172"/>
                                    </a:lnTo>
                                    <a:lnTo>
                                      <a:pt x="1161" y="2166"/>
                                    </a:lnTo>
                                    <a:lnTo>
                                      <a:pt x="1159" y="2161"/>
                                    </a:lnTo>
                                    <a:lnTo>
                                      <a:pt x="1159" y="2157"/>
                                    </a:lnTo>
                                    <a:lnTo>
                                      <a:pt x="1158" y="2154"/>
                                    </a:lnTo>
                                    <a:lnTo>
                                      <a:pt x="1156" y="2151"/>
                                    </a:lnTo>
                                    <a:lnTo>
                                      <a:pt x="1156" y="2149"/>
                                    </a:lnTo>
                                    <a:lnTo>
                                      <a:pt x="1155" y="2146"/>
                                    </a:lnTo>
                                    <a:lnTo>
                                      <a:pt x="1153" y="2145"/>
                                    </a:lnTo>
                                    <a:lnTo>
                                      <a:pt x="1152" y="2142"/>
                                    </a:lnTo>
                                    <a:lnTo>
                                      <a:pt x="1149" y="2140"/>
                                    </a:lnTo>
                                    <a:lnTo>
                                      <a:pt x="1146" y="2136"/>
                                    </a:lnTo>
                                    <a:lnTo>
                                      <a:pt x="1141" y="2133"/>
                                    </a:lnTo>
                                    <a:lnTo>
                                      <a:pt x="1138" y="2130"/>
                                    </a:lnTo>
                                    <a:lnTo>
                                      <a:pt x="1075" y="2080"/>
                                    </a:lnTo>
                                    <a:lnTo>
                                      <a:pt x="1074" y="2079"/>
                                    </a:lnTo>
                                    <a:lnTo>
                                      <a:pt x="1072" y="2077"/>
                                    </a:lnTo>
                                    <a:lnTo>
                                      <a:pt x="1071" y="2077"/>
                                    </a:lnTo>
                                    <a:lnTo>
                                      <a:pt x="1071" y="2076"/>
                                    </a:lnTo>
                                    <a:lnTo>
                                      <a:pt x="1069" y="2076"/>
                                    </a:lnTo>
                                    <a:lnTo>
                                      <a:pt x="1069" y="2074"/>
                                    </a:lnTo>
                                    <a:lnTo>
                                      <a:pt x="1062" y="2068"/>
                                    </a:lnTo>
                                    <a:lnTo>
                                      <a:pt x="1060" y="2068"/>
                                    </a:lnTo>
                                    <a:lnTo>
                                      <a:pt x="1060" y="2067"/>
                                    </a:lnTo>
                                    <a:lnTo>
                                      <a:pt x="1059" y="2067"/>
                                    </a:lnTo>
                                    <a:lnTo>
                                      <a:pt x="1059" y="2065"/>
                                    </a:lnTo>
                                    <a:lnTo>
                                      <a:pt x="1057" y="2065"/>
                                    </a:lnTo>
                                    <a:lnTo>
                                      <a:pt x="1057" y="2064"/>
                                    </a:lnTo>
                                    <a:lnTo>
                                      <a:pt x="1056" y="2064"/>
                                    </a:lnTo>
                                    <a:lnTo>
                                      <a:pt x="771" y="1812"/>
                                    </a:lnTo>
                                    <a:lnTo>
                                      <a:pt x="769" y="1812"/>
                                    </a:lnTo>
                                    <a:lnTo>
                                      <a:pt x="769" y="1810"/>
                                    </a:lnTo>
                                    <a:lnTo>
                                      <a:pt x="768" y="1810"/>
                                    </a:lnTo>
                                    <a:lnTo>
                                      <a:pt x="768" y="1809"/>
                                    </a:lnTo>
                                    <a:lnTo>
                                      <a:pt x="766" y="1809"/>
                                    </a:lnTo>
                                    <a:lnTo>
                                      <a:pt x="766" y="1807"/>
                                    </a:lnTo>
                                    <a:lnTo>
                                      <a:pt x="765" y="1807"/>
                                    </a:lnTo>
                                    <a:lnTo>
                                      <a:pt x="765" y="1806"/>
                                    </a:lnTo>
                                    <a:lnTo>
                                      <a:pt x="760" y="1801"/>
                                    </a:lnTo>
                                    <a:lnTo>
                                      <a:pt x="759" y="1801"/>
                                    </a:lnTo>
                                    <a:lnTo>
                                      <a:pt x="757" y="1800"/>
                                    </a:lnTo>
                                    <a:lnTo>
                                      <a:pt x="756" y="1798"/>
                                    </a:lnTo>
                                    <a:lnTo>
                                      <a:pt x="754" y="1797"/>
                                    </a:lnTo>
                                    <a:lnTo>
                                      <a:pt x="457" y="1512"/>
                                    </a:lnTo>
                                    <a:lnTo>
                                      <a:pt x="457" y="1510"/>
                                    </a:lnTo>
                                    <a:lnTo>
                                      <a:pt x="456" y="1510"/>
                                    </a:lnTo>
                                    <a:lnTo>
                                      <a:pt x="456" y="1509"/>
                                    </a:lnTo>
                                    <a:lnTo>
                                      <a:pt x="454" y="1509"/>
                                    </a:lnTo>
                                    <a:lnTo>
                                      <a:pt x="454" y="1507"/>
                                    </a:lnTo>
                                    <a:lnTo>
                                      <a:pt x="453" y="1507"/>
                                    </a:lnTo>
                                    <a:lnTo>
                                      <a:pt x="453" y="1506"/>
                                    </a:lnTo>
                                    <a:lnTo>
                                      <a:pt x="451" y="1506"/>
                                    </a:lnTo>
                                    <a:lnTo>
                                      <a:pt x="448" y="1501"/>
                                    </a:lnTo>
                                    <a:lnTo>
                                      <a:pt x="445" y="1497"/>
                                    </a:lnTo>
                                    <a:lnTo>
                                      <a:pt x="441" y="1492"/>
                                    </a:lnTo>
                                    <a:lnTo>
                                      <a:pt x="438" y="1488"/>
                                    </a:lnTo>
                                    <a:lnTo>
                                      <a:pt x="436" y="1482"/>
                                    </a:lnTo>
                                    <a:lnTo>
                                      <a:pt x="433" y="1477"/>
                                    </a:lnTo>
                                    <a:lnTo>
                                      <a:pt x="432" y="1473"/>
                                    </a:lnTo>
                                    <a:lnTo>
                                      <a:pt x="430" y="1467"/>
                                    </a:lnTo>
                                    <a:lnTo>
                                      <a:pt x="429" y="1461"/>
                                    </a:lnTo>
                                    <a:lnTo>
                                      <a:pt x="427" y="1459"/>
                                    </a:lnTo>
                                    <a:lnTo>
                                      <a:pt x="427" y="1458"/>
                                    </a:lnTo>
                                    <a:lnTo>
                                      <a:pt x="427" y="1456"/>
                                    </a:lnTo>
                                    <a:lnTo>
                                      <a:pt x="427" y="1455"/>
                                    </a:lnTo>
                                    <a:lnTo>
                                      <a:pt x="427" y="1453"/>
                                    </a:lnTo>
                                    <a:lnTo>
                                      <a:pt x="279" y="621"/>
                                    </a:lnTo>
                                    <a:lnTo>
                                      <a:pt x="279" y="619"/>
                                    </a:lnTo>
                                    <a:lnTo>
                                      <a:pt x="279" y="618"/>
                                    </a:lnTo>
                                    <a:lnTo>
                                      <a:pt x="279" y="616"/>
                                    </a:lnTo>
                                    <a:lnTo>
                                      <a:pt x="277" y="616"/>
                                    </a:lnTo>
                                    <a:lnTo>
                                      <a:pt x="277" y="615"/>
                                    </a:lnTo>
                                    <a:lnTo>
                                      <a:pt x="277" y="613"/>
                                    </a:lnTo>
                                    <a:lnTo>
                                      <a:pt x="277" y="612"/>
                                    </a:lnTo>
                                    <a:lnTo>
                                      <a:pt x="277" y="610"/>
                                    </a:lnTo>
                                    <a:lnTo>
                                      <a:pt x="277" y="609"/>
                                    </a:lnTo>
                                    <a:lnTo>
                                      <a:pt x="274" y="603"/>
                                    </a:lnTo>
                                    <a:lnTo>
                                      <a:pt x="273" y="595"/>
                                    </a:lnTo>
                                    <a:lnTo>
                                      <a:pt x="270" y="589"/>
                                    </a:lnTo>
                                    <a:lnTo>
                                      <a:pt x="268" y="588"/>
                                    </a:lnTo>
                                    <a:lnTo>
                                      <a:pt x="268" y="586"/>
                                    </a:lnTo>
                                    <a:lnTo>
                                      <a:pt x="267" y="585"/>
                                    </a:lnTo>
                                    <a:lnTo>
                                      <a:pt x="267" y="583"/>
                                    </a:lnTo>
                                    <a:lnTo>
                                      <a:pt x="265" y="582"/>
                                    </a:lnTo>
                                    <a:lnTo>
                                      <a:pt x="265" y="580"/>
                                    </a:lnTo>
                                    <a:lnTo>
                                      <a:pt x="264" y="579"/>
                                    </a:lnTo>
                                    <a:lnTo>
                                      <a:pt x="256" y="565"/>
                                    </a:lnTo>
                                    <a:lnTo>
                                      <a:pt x="250" y="553"/>
                                    </a:lnTo>
                                    <a:lnTo>
                                      <a:pt x="205" y="463"/>
                                    </a:lnTo>
                                    <a:lnTo>
                                      <a:pt x="205" y="462"/>
                                    </a:lnTo>
                                    <a:lnTo>
                                      <a:pt x="204" y="462"/>
                                    </a:lnTo>
                                    <a:lnTo>
                                      <a:pt x="204" y="460"/>
                                    </a:lnTo>
                                    <a:lnTo>
                                      <a:pt x="195" y="442"/>
                                    </a:lnTo>
                                    <a:lnTo>
                                      <a:pt x="189" y="424"/>
                                    </a:lnTo>
                                    <a:lnTo>
                                      <a:pt x="189" y="423"/>
                                    </a:lnTo>
                                    <a:lnTo>
                                      <a:pt x="187" y="421"/>
                                    </a:lnTo>
                                    <a:lnTo>
                                      <a:pt x="187" y="420"/>
                                    </a:lnTo>
                                    <a:lnTo>
                                      <a:pt x="178" y="391"/>
                                    </a:lnTo>
                                    <a:lnTo>
                                      <a:pt x="177" y="390"/>
                                    </a:lnTo>
                                    <a:lnTo>
                                      <a:pt x="177" y="388"/>
                                    </a:lnTo>
                                    <a:lnTo>
                                      <a:pt x="177" y="387"/>
                                    </a:lnTo>
                                    <a:lnTo>
                                      <a:pt x="175" y="385"/>
                                    </a:lnTo>
                                    <a:lnTo>
                                      <a:pt x="175" y="384"/>
                                    </a:lnTo>
                                    <a:lnTo>
                                      <a:pt x="172" y="373"/>
                                    </a:lnTo>
                                    <a:lnTo>
                                      <a:pt x="171" y="363"/>
                                    </a:lnTo>
                                    <a:lnTo>
                                      <a:pt x="168" y="352"/>
                                    </a:lnTo>
                                    <a:lnTo>
                                      <a:pt x="168" y="351"/>
                                    </a:lnTo>
                                    <a:lnTo>
                                      <a:pt x="168" y="349"/>
                                    </a:lnTo>
                                    <a:lnTo>
                                      <a:pt x="168" y="348"/>
                                    </a:lnTo>
                                    <a:lnTo>
                                      <a:pt x="168" y="346"/>
                                    </a:lnTo>
                                    <a:lnTo>
                                      <a:pt x="168" y="345"/>
                                    </a:lnTo>
                                    <a:lnTo>
                                      <a:pt x="166" y="340"/>
                                    </a:lnTo>
                                    <a:lnTo>
                                      <a:pt x="166" y="339"/>
                                    </a:lnTo>
                                    <a:lnTo>
                                      <a:pt x="166" y="337"/>
                                    </a:lnTo>
                                    <a:lnTo>
                                      <a:pt x="166" y="336"/>
                                    </a:lnTo>
                                    <a:lnTo>
                                      <a:pt x="166" y="334"/>
                                    </a:lnTo>
                                    <a:lnTo>
                                      <a:pt x="166" y="333"/>
                                    </a:lnTo>
                                    <a:lnTo>
                                      <a:pt x="165" y="331"/>
                                    </a:lnTo>
                                    <a:lnTo>
                                      <a:pt x="163" y="319"/>
                                    </a:lnTo>
                                    <a:lnTo>
                                      <a:pt x="160" y="307"/>
                                    </a:lnTo>
                                    <a:lnTo>
                                      <a:pt x="157" y="297"/>
                                    </a:lnTo>
                                    <a:lnTo>
                                      <a:pt x="156" y="295"/>
                                    </a:lnTo>
                                    <a:lnTo>
                                      <a:pt x="156" y="294"/>
                                    </a:lnTo>
                                    <a:lnTo>
                                      <a:pt x="156" y="292"/>
                                    </a:lnTo>
                                    <a:lnTo>
                                      <a:pt x="154" y="292"/>
                                    </a:lnTo>
                                    <a:lnTo>
                                      <a:pt x="154" y="291"/>
                                    </a:lnTo>
                                    <a:lnTo>
                                      <a:pt x="154" y="289"/>
                                    </a:lnTo>
                                    <a:lnTo>
                                      <a:pt x="153" y="288"/>
                                    </a:lnTo>
                                    <a:lnTo>
                                      <a:pt x="99" y="145"/>
                                    </a:lnTo>
                                    <a:lnTo>
                                      <a:pt x="99" y="144"/>
                                    </a:lnTo>
                                    <a:lnTo>
                                      <a:pt x="99" y="142"/>
                                    </a:lnTo>
                                    <a:lnTo>
                                      <a:pt x="97" y="142"/>
                                    </a:lnTo>
                                    <a:lnTo>
                                      <a:pt x="97" y="141"/>
                                    </a:lnTo>
                                    <a:lnTo>
                                      <a:pt x="97" y="139"/>
                                    </a:lnTo>
                                    <a:lnTo>
                                      <a:pt x="91" y="126"/>
                                    </a:lnTo>
                                    <a:lnTo>
                                      <a:pt x="85" y="114"/>
                                    </a:lnTo>
                                    <a:lnTo>
                                      <a:pt x="78" y="102"/>
                                    </a:lnTo>
                                    <a:lnTo>
                                      <a:pt x="70" y="91"/>
                                    </a:lnTo>
                                    <a:lnTo>
                                      <a:pt x="69" y="90"/>
                                    </a:lnTo>
                                    <a:lnTo>
                                      <a:pt x="69" y="88"/>
                                    </a:lnTo>
                                    <a:lnTo>
                                      <a:pt x="67" y="88"/>
                                    </a:lnTo>
                                    <a:lnTo>
                                      <a:pt x="67" y="87"/>
                                    </a:lnTo>
                                    <a:lnTo>
                                      <a:pt x="66" y="85"/>
                                    </a:lnTo>
                                    <a:lnTo>
                                      <a:pt x="54" y="69"/>
                                    </a:lnTo>
                                    <a:lnTo>
                                      <a:pt x="28" y="37"/>
                                    </a:lnTo>
                                    <a:lnTo>
                                      <a:pt x="28" y="36"/>
                                    </a:lnTo>
                                    <a:lnTo>
                                      <a:pt x="27" y="34"/>
                                    </a:lnTo>
                                    <a:lnTo>
                                      <a:pt x="0" y="0"/>
                                    </a:lnTo>
                                  </a:path>
                                </a:pathLst>
                              </a:custGeom>
                              <a:noFill/>
                              <a:ln w="38100" cap="sq">
                                <a:solidFill>
                                  <a:srgbClr val="FF0000"/>
                                </a:solidFill>
                                <a:prstDash val="sysDash"/>
                                <a:bevel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/>
                              <a:lstStyle/>
                              <a:p>
                                <a:endParaRPr lang="zh-TW" altLang="en-US"/>
                              </a:p>
                            </p:txBody>
                          </p:sp>
                          <p:grpSp>
                            <p:nvGrpSpPr>
                              <p:cNvPr id="139" name="群組 17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3470275" y="4083050"/>
                                <a:ext cx="1473200" cy="163513"/>
                                <a:chOff x="3470275" y="4083050"/>
                                <a:chExt cx="1473200" cy="163513"/>
                              </a:xfrm>
                            </p:grpSpPr>
                            <p:sp>
                              <p:nvSpPr>
                                <p:cNvPr id="140" name="Freeform 18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3470275" y="4083050"/>
                                  <a:ext cx="1473200" cy="163513"/>
                                </a:xfrm>
                                <a:custGeom>
                                  <a:avLst/>
                                  <a:gdLst>
                                    <a:gd name="T0" fmla="*/ 2147483646 w 2784"/>
                                    <a:gd name="T1" fmla="*/ 2147483646 h 308"/>
                                    <a:gd name="T2" fmla="*/ 2147483646 w 2784"/>
                                    <a:gd name="T3" fmla="*/ 2147483646 h 308"/>
                                    <a:gd name="T4" fmla="*/ 2147483646 w 2784"/>
                                    <a:gd name="T5" fmla="*/ 2147483646 h 308"/>
                                    <a:gd name="T6" fmla="*/ 2147483646 w 2784"/>
                                    <a:gd name="T7" fmla="*/ 2147483646 h 308"/>
                                    <a:gd name="T8" fmla="*/ 2147483646 w 2784"/>
                                    <a:gd name="T9" fmla="*/ 2147483646 h 308"/>
                                    <a:gd name="T10" fmla="*/ 2147483646 w 2784"/>
                                    <a:gd name="T11" fmla="*/ 2147483646 h 308"/>
                                    <a:gd name="T12" fmla="*/ 2147483646 w 2784"/>
                                    <a:gd name="T13" fmla="*/ 2147483646 h 308"/>
                                    <a:gd name="T14" fmla="*/ 2147483646 w 2784"/>
                                    <a:gd name="T15" fmla="*/ 2147483646 h 308"/>
                                    <a:gd name="T16" fmla="*/ 2147483646 w 2784"/>
                                    <a:gd name="T17" fmla="*/ 2147483646 h 308"/>
                                    <a:gd name="T18" fmla="*/ 2147483646 w 2784"/>
                                    <a:gd name="T19" fmla="*/ 2147483646 h 308"/>
                                    <a:gd name="T20" fmla="*/ 2147483646 w 2784"/>
                                    <a:gd name="T21" fmla="*/ 2147483646 h 308"/>
                                    <a:gd name="T22" fmla="*/ 2147483646 w 2784"/>
                                    <a:gd name="T23" fmla="*/ 2147483646 h 308"/>
                                    <a:gd name="T24" fmla="*/ 2147483646 w 2784"/>
                                    <a:gd name="T25" fmla="*/ 2147483646 h 308"/>
                                    <a:gd name="T26" fmla="*/ 2147483646 w 2784"/>
                                    <a:gd name="T27" fmla="*/ 2147483646 h 308"/>
                                    <a:gd name="T28" fmla="*/ 2147483646 w 2784"/>
                                    <a:gd name="T29" fmla="*/ 2147483646 h 308"/>
                                    <a:gd name="T30" fmla="*/ 2147483646 w 2784"/>
                                    <a:gd name="T31" fmla="*/ 2147483646 h 308"/>
                                    <a:gd name="T32" fmla="*/ 2147483646 w 2784"/>
                                    <a:gd name="T33" fmla="*/ 2147483646 h 308"/>
                                    <a:gd name="T34" fmla="*/ 2147483646 w 2784"/>
                                    <a:gd name="T35" fmla="*/ 2147483646 h 308"/>
                                    <a:gd name="T36" fmla="*/ 2147483646 w 2784"/>
                                    <a:gd name="T37" fmla="*/ 2147483646 h 308"/>
                                    <a:gd name="T38" fmla="*/ 2147483646 w 2784"/>
                                    <a:gd name="T39" fmla="*/ 2147483646 h 308"/>
                                    <a:gd name="T40" fmla="*/ 2147483646 w 2784"/>
                                    <a:gd name="T41" fmla="*/ 2147483646 h 308"/>
                                    <a:gd name="T42" fmla="*/ 2147483646 w 2784"/>
                                    <a:gd name="T43" fmla="*/ 2147483646 h 308"/>
                                    <a:gd name="T44" fmla="*/ 2147483646 w 2784"/>
                                    <a:gd name="T45" fmla="*/ 2147483646 h 308"/>
                                    <a:gd name="T46" fmla="*/ 2147483646 w 2784"/>
                                    <a:gd name="T47" fmla="*/ 2147483646 h 308"/>
                                    <a:gd name="T48" fmla="*/ 2147483646 w 2784"/>
                                    <a:gd name="T49" fmla="*/ 2147483646 h 308"/>
                                    <a:gd name="T50" fmla="*/ 2147483646 w 2784"/>
                                    <a:gd name="T51" fmla="*/ 2147483646 h 308"/>
                                    <a:gd name="T52" fmla="*/ 2147483646 w 2784"/>
                                    <a:gd name="T53" fmla="*/ 2147483646 h 308"/>
                                    <a:gd name="T54" fmla="*/ 2147483646 w 2784"/>
                                    <a:gd name="T55" fmla="*/ 2147483646 h 308"/>
                                    <a:gd name="T56" fmla="*/ 2147483646 w 2784"/>
                                    <a:gd name="T57" fmla="*/ 2147483646 h 308"/>
                                    <a:gd name="T58" fmla="*/ 2147483646 w 2784"/>
                                    <a:gd name="T59" fmla="*/ 2147483646 h 308"/>
                                    <a:gd name="T60" fmla="*/ 2147483646 w 2784"/>
                                    <a:gd name="T61" fmla="*/ 2147483646 h 308"/>
                                    <a:gd name="T62" fmla="*/ 2147483646 w 2784"/>
                                    <a:gd name="T63" fmla="*/ 2147483646 h 308"/>
                                    <a:gd name="T64" fmla="*/ 2147483646 w 2784"/>
                                    <a:gd name="T65" fmla="*/ 2147483646 h 308"/>
                                    <a:gd name="T66" fmla="*/ 2147483646 w 2784"/>
                                    <a:gd name="T67" fmla="*/ 2147483646 h 308"/>
                                    <a:gd name="T68" fmla="*/ 2147483646 w 2784"/>
                                    <a:gd name="T69" fmla="*/ 2147483646 h 308"/>
                                    <a:gd name="T70" fmla="*/ 2147483646 w 2784"/>
                                    <a:gd name="T71" fmla="*/ 2147483646 h 308"/>
                                    <a:gd name="T72" fmla="*/ 2147483646 w 2784"/>
                                    <a:gd name="T73" fmla="*/ 2147483646 h 308"/>
                                    <a:gd name="T74" fmla="*/ 2147483646 w 2784"/>
                                    <a:gd name="T75" fmla="*/ 2147483646 h 308"/>
                                    <a:gd name="T76" fmla="*/ 2147483646 w 2784"/>
                                    <a:gd name="T77" fmla="*/ 2147483646 h 308"/>
                                    <a:gd name="T78" fmla="*/ 2147483646 w 2784"/>
                                    <a:gd name="T79" fmla="*/ 2147483646 h 308"/>
                                    <a:gd name="T80" fmla="*/ 2147483646 w 2784"/>
                                    <a:gd name="T81" fmla="*/ 2147483646 h 308"/>
                                    <a:gd name="T82" fmla="*/ 2147483646 w 2784"/>
                                    <a:gd name="T83" fmla="*/ 2147483646 h 308"/>
                                    <a:gd name="T84" fmla="*/ 2147483646 w 2784"/>
                                    <a:gd name="T85" fmla="*/ 2147483646 h 308"/>
                                    <a:gd name="T86" fmla="*/ 2147483646 w 2784"/>
                                    <a:gd name="T87" fmla="*/ 2147483646 h 308"/>
                                    <a:gd name="T88" fmla="*/ 2147483646 w 2784"/>
                                    <a:gd name="T89" fmla="*/ 2147483646 h 308"/>
                                    <a:gd name="T90" fmla="*/ 2147483646 w 2784"/>
                                    <a:gd name="T91" fmla="*/ 2147483646 h 308"/>
                                    <a:gd name="T92" fmla="*/ 2147483646 w 2784"/>
                                    <a:gd name="T93" fmla="*/ 2147483646 h 308"/>
                                    <a:gd name="T94" fmla="*/ 2147483646 w 2784"/>
                                    <a:gd name="T95" fmla="*/ 2147483646 h 308"/>
                                    <a:gd name="T96" fmla="*/ 2147483646 w 2784"/>
                                    <a:gd name="T97" fmla="*/ 2147483646 h 308"/>
                                    <a:gd name="T98" fmla="*/ 2147483646 w 2784"/>
                                    <a:gd name="T99" fmla="*/ 2147483646 h 308"/>
                                    <a:gd name="T100" fmla="*/ 2147483646 w 2784"/>
                                    <a:gd name="T101" fmla="*/ 2147483646 h 308"/>
                                    <a:gd name="T102" fmla="*/ 2147483646 w 2784"/>
                                    <a:gd name="T103" fmla="*/ 2147483646 h 308"/>
                                    <a:gd name="T104" fmla="*/ 2147483646 w 2784"/>
                                    <a:gd name="T105" fmla="*/ 2147483646 h 308"/>
                                    <a:gd name="T106" fmla="*/ 2147483646 w 2784"/>
                                    <a:gd name="T107" fmla="*/ 2147483646 h 308"/>
                                    <a:gd name="T108" fmla="*/ 2147483646 w 2784"/>
                                    <a:gd name="T109" fmla="*/ 2147483646 h 308"/>
                                    <a:gd name="T110" fmla="*/ 2147483646 w 2784"/>
                                    <a:gd name="T111" fmla="*/ 2147483646 h 308"/>
                                    <a:gd name="T112" fmla="*/ 2147483646 w 2784"/>
                                    <a:gd name="T113" fmla="*/ 2147483646 h 308"/>
                                    <a:gd name="T114" fmla="*/ 2147483646 w 2784"/>
                                    <a:gd name="T115" fmla="*/ 2147483646 h 308"/>
                                    <a:gd name="T116" fmla="*/ 2147483646 w 2784"/>
                                    <a:gd name="T117" fmla="*/ 2147483646 h 308"/>
                                    <a:gd name="T118" fmla="*/ 2147483646 w 2784"/>
                                    <a:gd name="T119" fmla="*/ 2147483646 h 308"/>
                                    <a:gd name="T120" fmla="*/ 2147483646 w 2784"/>
                                    <a:gd name="T121" fmla="*/ 2147483646 h 308"/>
                                    <a:gd name="T122" fmla="*/ 2147483646 w 2784"/>
                                    <a:gd name="T123" fmla="*/ 2147483646 h 308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60000 65536"/>
                                    <a:gd name="T169" fmla="*/ 0 60000 65536"/>
                                    <a:gd name="T170" fmla="*/ 0 60000 65536"/>
                                    <a:gd name="T171" fmla="*/ 0 60000 65536"/>
                                    <a:gd name="T172" fmla="*/ 0 60000 65536"/>
                                    <a:gd name="T173" fmla="*/ 0 60000 65536"/>
                                    <a:gd name="T174" fmla="*/ 0 60000 65536"/>
                                    <a:gd name="T175" fmla="*/ 0 60000 65536"/>
                                    <a:gd name="T176" fmla="*/ 0 60000 65536"/>
                                    <a:gd name="T177" fmla="*/ 0 60000 65536"/>
                                    <a:gd name="T178" fmla="*/ 0 60000 65536"/>
                                    <a:gd name="T179" fmla="*/ 0 60000 65536"/>
                                    <a:gd name="T180" fmla="*/ 0 60000 65536"/>
                                    <a:gd name="T181" fmla="*/ 0 60000 65536"/>
                                    <a:gd name="T182" fmla="*/ 0 60000 65536"/>
                                    <a:gd name="T183" fmla="*/ 0 60000 65536"/>
                                    <a:gd name="T184" fmla="*/ 0 60000 65536"/>
                                    <a:gd name="T185" fmla="*/ 0 60000 65536"/>
                                    <a:gd name="T186" fmla="*/ 0 w 2784"/>
                                    <a:gd name="T187" fmla="*/ 0 h 308"/>
                                    <a:gd name="T188" fmla="*/ 2784 w 2784"/>
                                    <a:gd name="T189" fmla="*/ 308 h 308"/>
                                  </a:gdLst>
                                  <a:ahLst/>
                                  <a:cxnLst>
                                    <a:cxn ang="T124">
                                      <a:pos x="T0" y="T1"/>
                                    </a:cxn>
                                    <a:cxn ang="T125">
                                      <a:pos x="T2" y="T3"/>
                                    </a:cxn>
                                    <a:cxn ang="T126">
                                      <a:pos x="T4" y="T5"/>
                                    </a:cxn>
                                    <a:cxn ang="T127">
                                      <a:pos x="T6" y="T7"/>
                                    </a:cxn>
                                    <a:cxn ang="T128">
                                      <a:pos x="T8" y="T9"/>
                                    </a:cxn>
                                    <a:cxn ang="T129">
                                      <a:pos x="T10" y="T11"/>
                                    </a:cxn>
                                    <a:cxn ang="T130">
                                      <a:pos x="T12" y="T13"/>
                                    </a:cxn>
                                    <a:cxn ang="T131">
                                      <a:pos x="T14" y="T15"/>
                                    </a:cxn>
                                    <a:cxn ang="T132">
                                      <a:pos x="T16" y="T17"/>
                                    </a:cxn>
                                    <a:cxn ang="T133">
                                      <a:pos x="T18" y="T19"/>
                                    </a:cxn>
                                    <a:cxn ang="T134">
                                      <a:pos x="T20" y="T21"/>
                                    </a:cxn>
                                    <a:cxn ang="T135">
                                      <a:pos x="T22" y="T23"/>
                                    </a:cxn>
                                    <a:cxn ang="T136">
                                      <a:pos x="T24" y="T25"/>
                                    </a:cxn>
                                    <a:cxn ang="T137">
                                      <a:pos x="T26" y="T27"/>
                                    </a:cxn>
                                    <a:cxn ang="T138">
                                      <a:pos x="T28" y="T29"/>
                                    </a:cxn>
                                    <a:cxn ang="T139">
                                      <a:pos x="T30" y="T31"/>
                                    </a:cxn>
                                    <a:cxn ang="T140">
                                      <a:pos x="T32" y="T33"/>
                                    </a:cxn>
                                    <a:cxn ang="T141">
                                      <a:pos x="T34" y="T35"/>
                                    </a:cxn>
                                    <a:cxn ang="T142">
                                      <a:pos x="T36" y="T37"/>
                                    </a:cxn>
                                    <a:cxn ang="T143">
                                      <a:pos x="T38" y="T39"/>
                                    </a:cxn>
                                    <a:cxn ang="T144">
                                      <a:pos x="T40" y="T41"/>
                                    </a:cxn>
                                    <a:cxn ang="T145">
                                      <a:pos x="T42" y="T43"/>
                                    </a:cxn>
                                    <a:cxn ang="T146">
                                      <a:pos x="T44" y="T45"/>
                                    </a:cxn>
                                    <a:cxn ang="T147">
                                      <a:pos x="T46" y="T47"/>
                                    </a:cxn>
                                    <a:cxn ang="T148">
                                      <a:pos x="T48" y="T49"/>
                                    </a:cxn>
                                    <a:cxn ang="T149">
                                      <a:pos x="T50" y="T51"/>
                                    </a:cxn>
                                    <a:cxn ang="T150">
                                      <a:pos x="T52" y="T53"/>
                                    </a:cxn>
                                    <a:cxn ang="T151">
                                      <a:pos x="T54" y="T55"/>
                                    </a:cxn>
                                    <a:cxn ang="T152">
                                      <a:pos x="T56" y="T57"/>
                                    </a:cxn>
                                    <a:cxn ang="T153">
                                      <a:pos x="T58" y="T59"/>
                                    </a:cxn>
                                    <a:cxn ang="T154">
                                      <a:pos x="T60" y="T61"/>
                                    </a:cxn>
                                    <a:cxn ang="T155">
                                      <a:pos x="T62" y="T63"/>
                                    </a:cxn>
                                    <a:cxn ang="T156">
                                      <a:pos x="T64" y="T65"/>
                                    </a:cxn>
                                    <a:cxn ang="T157">
                                      <a:pos x="T66" y="T67"/>
                                    </a:cxn>
                                    <a:cxn ang="T158">
                                      <a:pos x="T68" y="T69"/>
                                    </a:cxn>
                                    <a:cxn ang="T159">
                                      <a:pos x="T70" y="T71"/>
                                    </a:cxn>
                                    <a:cxn ang="T160">
                                      <a:pos x="T72" y="T73"/>
                                    </a:cxn>
                                    <a:cxn ang="T161">
                                      <a:pos x="T74" y="T75"/>
                                    </a:cxn>
                                    <a:cxn ang="T162">
                                      <a:pos x="T76" y="T77"/>
                                    </a:cxn>
                                    <a:cxn ang="T163">
                                      <a:pos x="T78" y="T79"/>
                                    </a:cxn>
                                    <a:cxn ang="T164">
                                      <a:pos x="T80" y="T81"/>
                                    </a:cxn>
                                    <a:cxn ang="T165">
                                      <a:pos x="T82" y="T83"/>
                                    </a:cxn>
                                    <a:cxn ang="T166">
                                      <a:pos x="T84" y="T85"/>
                                    </a:cxn>
                                    <a:cxn ang="T167">
                                      <a:pos x="T86" y="T87"/>
                                    </a:cxn>
                                    <a:cxn ang="T168">
                                      <a:pos x="T88" y="T89"/>
                                    </a:cxn>
                                    <a:cxn ang="T169">
                                      <a:pos x="T90" y="T91"/>
                                    </a:cxn>
                                    <a:cxn ang="T170">
                                      <a:pos x="T92" y="T93"/>
                                    </a:cxn>
                                    <a:cxn ang="T171">
                                      <a:pos x="T94" y="T95"/>
                                    </a:cxn>
                                    <a:cxn ang="T172">
                                      <a:pos x="T96" y="T97"/>
                                    </a:cxn>
                                    <a:cxn ang="T173">
                                      <a:pos x="T98" y="T99"/>
                                    </a:cxn>
                                    <a:cxn ang="T174">
                                      <a:pos x="T100" y="T101"/>
                                    </a:cxn>
                                    <a:cxn ang="T175">
                                      <a:pos x="T102" y="T103"/>
                                    </a:cxn>
                                    <a:cxn ang="T176">
                                      <a:pos x="T104" y="T105"/>
                                    </a:cxn>
                                    <a:cxn ang="T177">
                                      <a:pos x="T106" y="T107"/>
                                    </a:cxn>
                                    <a:cxn ang="T178">
                                      <a:pos x="T108" y="T109"/>
                                    </a:cxn>
                                    <a:cxn ang="T179">
                                      <a:pos x="T110" y="T111"/>
                                    </a:cxn>
                                    <a:cxn ang="T180">
                                      <a:pos x="T112" y="T113"/>
                                    </a:cxn>
                                    <a:cxn ang="T181">
                                      <a:pos x="T114" y="T115"/>
                                    </a:cxn>
                                    <a:cxn ang="T182">
                                      <a:pos x="T116" y="T117"/>
                                    </a:cxn>
                                    <a:cxn ang="T183">
                                      <a:pos x="T118" y="T119"/>
                                    </a:cxn>
                                    <a:cxn ang="T184">
                                      <a:pos x="T120" y="T121"/>
                                    </a:cxn>
                                    <a:cxn ang="T185">
                                      <a:pos x="T122" y="T123"/>
                                    </a:cxn>
                                  </a:cxnLst>
                                  <a:rect l="T186" t="T187" r="T188" b="T189"/>
                                  <a:pathLst>
                                    <a:path w="2784" h="308">
                                      <a:moveTo>
                                        <a:pt x="0" y="192"/>
                                      </a:moveTo>
                                      <a:lnTo>
                                        <a:pt x="87" y="248"/>
                                      </a:lnTo>
                                      <a:lnTo>
                                        <a:pt x="161" y="293"/>
                                      </a:lnTo>
                                      <a:lnTo>
                                        <a:pt x="162" y="294"/>
                                      </a:lnTo>
                                      <a:lnTo>
                                        <a:pt x="162" y="296"/>
                                      </a:lnTo>
                                      <a:lnTo>
                                        <a:pt x="164" y="296"/>
                                      </a:lnTo>
                                      <a:lnTo>
                                        <a:pt x="165" y="297"/>
                                      </a:lnTo>
                                      <a:lnTo>
                                        <a:pt x="167" y="297"/>
                                      </a:lnTo>
                                      <a:lnTo>
                                        <a:pt x="168" y="299"/>
                                      </a:lnTo>
                                      <a:lnTo>
                                        <a:pt x="170" y="299"/>
                                      </a:lnTo>
                                      <a:lnTo>
                                        <a:pt x="171" y="300"/>
                                      </a:lnTo>
                                      <a:lnTo>
                                        <a:pt x="173" y="300"/>
                                      </a:lnTo>
                                      <a:lnTo>
                                        <a:pt x="177" y="302"/>
                                      </a:lnTo>
                                      <a:lnTo>
                                        <a:pt x="180" y="303"/>
                                      </a:lnTo>
                                      <a:lnTo>
                                        <a:pt x="185" y="305"/>
                                      </a:lnTo>
                                      <a:lnTo>
                                        <a:pt x="189" y="306"/>
                                      </a:lnTo>
                                      <a:lnTo>
                                        <a:pt x="194" y="308"/>
                                      </a:lnTo>
                                      <a:lnTo>
                                        <a:pt x="198" y="308"/>
                                      </a:lnTo>
                                      <a:lnTo>
                                        <a:pt x="203" y="308"/>
                                      </a:lnTo>
                                      <a:lnTo>
                                        <a:pt x="207" y="308"/>
                                      </a:lnTo>
                                      <a:lnTo>
                                        <a:pt x="212" y="308"/>
                                      </a:lnTo>
                                      <a:lnTo>
                                        <a:pt x="215" y="306"/>
                                      </a:lnTo>
                                      <a:lnTo>
                                        <a:pt x="219" y="306"/>
                                      </a:lnTo>
                                      <a:lnTo>
                                        <a:pt x="224" y="305"/>
                                      </a:lnTo>
                                      <a:lnTo>
                                        <a:pt x="228" y="303"/>
                                      </a:lnTo>
                                      <a:lnTo>
                                        <a:pt x="233" y="302"/>
                                      </a:lnTo>
                                      <a:lnTo>
                                        <a:pt x="236" y="299"/>
                                      </a:lnTo>
                                      <a:lnTo>
                                        <a:pt x="240" y="297"/>
                                      </a:lnTo>
                                      <a:lnTo>
                                        <a:pt x="243" y="294"/>
                                      </a:lnTo>
                                      <a:lnTo>
                                        <a:pt x="246" y="291"/>
                                      </a:lnTo>
                                      <a:lnTo>
                                        <a:pt x="251" y="288"/>
                                      </a:lnTo>
                                      <a:lnTo>
                                        <a:pt x="254" y="285"/>
                                      </a:lnTo>
                                      <a:lnTo>
                                        <a:pt x="257" y="282"/>
                                      </a:lnTo>
                                      <a:lnTo>
                                        <a:pt x="258" y="279"/>
                                      </a:lnTo>
                                      <a:lnTo>
                                        <a:pt x="261" y="275"/>
                                      </a:lnTo>
                                      <a:lnTo>
                                        <a:pt x="263" y="273"/>
                                      </a:lnTo>
                                      <a:lnTo>
                                        <a:pt x="264" y="272"/>
                                      </a:lnTo>
                                      <a:lnTo>
                                        <a:pt x="264" y="270"/>
                                      </a:lnTo>
                                      <a:lnTo>
                                        <a:pt x="266" y="269"/>
                                      </a:lnTo>
                                      <a:lnTo>
                                        <a:pt x="266" y="267"/>
                                      </a:lnTo>
                                      <a:lnTo>
                                        <a:pt x="267" y="266"/>
                                      </a:lnTo>
                                      <a:lnTo>
                                        <a:pt x="267" y="264"/>
                                      </a:lnTo>
                                      <a:lnTo>
                                        <a:pt x="269" y="263"/>
                                      </a:lnTo>
                                      <a:lnTo>
                                        <a:pt x="305" y="191"/>
                                      </a:lnTo>
                                      <a:lnTo>
                                        <a:pt x="315" y="168"/>
                                      </a:lnTo>
                                      <a:lnTo>
                                        <a:pt x="317" y="165"/>
                                      </a:lnTo>
                                      <a:lnTo>
                                        <a:pt x="317" y="164"/>
                                      </a:lnTo>
                                      <a:lnTo>
                                        <a:pt x="318" y="162"/>
                                      </a:lnTo>
                                      <a:lnTo>
                                        <a:pt x="318" y="161"/>
                                      </a:lnTo>
                                      <a:lnTo>
                                        <a:pt x="320" y="159"/>
                                      </a:lnTo>
                                      <a:lnTo>
                                        <a:pt x="320" y="158"/>
                                      </a:lnTo>
                                      <a:lnTo>
                                        <a:pt x="321" y="156"/>
                                      </a:lnTo>
                                      <a:lnTo>
                                        <a:pt x="321" y="155"/>
                                      </a:lnTo>
                                      <a:lnTo>
                                        <a:pt x="323" y="153"/>
                                      </a:lnTo>
                                      <a:lnTo>
                                        <a:pt x="324" y="152"/>
                                      </a:lnTo>
                                      <a:lnTo>
                                        <a:pt x="324" y="150"/>
                                      </a:lnTo>
                                      <a:lnTo>
                                        <a:pt x="327" y="147"/>
                                      </a:lnTo>
                                      <a:lnTo>
                                        <a:pt x="330" y="144"/>
                                      </a:lnTo>
                                      <a:lnTo>
                                        <a:pt x="333" y="141"/>
                                      </a:lnTo>
                                      <a:lnTo>
                                        <a:pt x="336" y="138"/>
                                      </a:lnTo>
                                      <a:lnTo>
                                        <a:pt x="339" y="135"/>
                                      </a:lnTo>
                                      <a:lnTo>
                                        <a:pt x="342" y="134"/>
                                      </a:lnTo>
                                      <a:lnTo>
                                        <a:pt x="345" y="131"/>
                                      </a:lnTo>
                                      <a:lnTo>
                                        <a:pt x="347" y="129"/>
                                      </a:lnTo>
                                      <a:lnTo>
                                        <a:pt x="348" y="129"/>
                                      </a:lnTo>
                                      <a:lnTo>
                                        <a:pt x="350" y="128"/>
                                      </a:lnTo>
                                      <a:lnTo>
                                        <a:pt x="351" y="128"/>
                                      </a:lnTo>
                                      <a:lnTo>
                                        <a:pt x="353" y="126"/>
                                      </a:lnTo>
                                      <a:lnTo>
                                        <a:pt x="354" y="126"/>
                                      </a:lnTo>
                                      <a:lnTo>
                                        <a:pt x="357" y="125"/>
                                      </a:lnTo>
                                      <a:lnTo>
                                        <a:pt x="359" y="125"/>
                                      </a:lnTo>
                                      <a:lnTo>
                                        <a:pt x="360" y="123"/>
                                      </a:lnTo>
                                      <a:lnTo>
                                        <a:pt x="362" y="123"/>
                                      </a:lnTo>
                                      <a:lnTo>
                                        <a:pt x="363" y="123"/>
                                      </a:lnTo>
                                      <a:lnTo>
                                        <a:pt x="386" y="113"/>
                                      </a:lnTo>
                                      <a:lnTo>
                                        <a:pt x="387" y="113"/>
                                      </a:lnTo>
                                      <a:lnTo>
                                        <a:pt x="389" y="111"/>
                                      </a:lnTo>
                                      <a:lnTo>
                                        <a:pt x="390" y="111"/>
                                      </a:lnTo>
                                      <a:lnTo>
                                        <a:pt x="392" y="110"/>
                                      </a:lnTo>
                                      <a:lnTo>
                                        <a:pt x="393" y="110"/>
                                      </a:lnTo>
                                      <a:lnTo>
                                        <a:pt x="395" y="110"/>
                                      </a:lnTo>
                                      <a:lnTo>
                                        <a:pt x="395" y="108"/>
                                      </a:lnTo>
                                      <a:lnTo>
                                        <a:pt x="396" y="108"/>
                                      </a:lnTo>
                                      <a:lnTo>
                                        <a:pt x="402" y="107"/>
                                      </a:lnTo>
                                      <a:lnTo>
                                        <a:pt x="408" y="105"/>
                                      </a:lnTo>
                                      <a:lnTo>
                                        <a:pt x="414" y="104"/>
                                      </a:lnTo>
                                      <a:lnTo>
                                        <a:pt x="416" y="104"/>
                                      </a:lnTo>
                                      <a:lnTo>
                                        <a:pt x="417" y="102"/>
                                      </a:lnTo>
                                      <a:lnTo>
                                        <a:pt x="419" y="102"/>
                                      </a:lnTo>
                                      <a:lnTo>
                                        <a:pt x="420" y="102"/>
                                      </a:lnTo>
                                      <a:lnTo>
                                        <a:pt x="422" y="102"/>
                                      </a:lnTo>
                                      <a:lnTo>
                                        <a:pt x="423" y="102"/>
                                      </a:lnTo>
                                      <a:lnTo>
                                        <a:pt x="425" y="102"/>
                                      </a:lnTo>
                                      <a:lnTo>
                                        <a:pt x="426" y="102"/>
                                      </a:lnTo>
                                      <a:lnTo>
                                        <a:pt x="435" y="101"/>
                                      </a:lnTo>
                                      <a:lnTo>
                                        <a:pt x="437" y="101"/>
                                      </a:lnTo>
                                      <a:lnTo>
                                        <a:pt x="438" y="99"/>
                                      </a:lnTo>
                                      <a:lnTo>
                                        <a:pt x="440" y="99"/>
                                      </a:lnTo>
                                      <a:lnTo>
                                        <a:pt x="441" y="99"/>
                                      </a:lnTo>
                                      <a:lnTo>
                                        <a:pt x="443" y="99"/>
                                      </a:lnTo>
                                      <a:lnTo>
                                        <a:pt x="444" y="99"/>
                                      </a:lnTo>
                                      <a:lnTo>
                                        <a:pt x="446" y="99"/>
                                      </a:lnTo>
                                      <a:lnTo>
                                        <a:pt x="447" y="98"/>
                                      </a:lnTo>
                                      <a:lnTo>
                                        <a:pt x="453" y="96"/>
                                      </a:lnTo>
                                      <a:lnTo>
                                        <a:pt x="459" y="95"/>
                                      </a:lnTo>
                                      <a:lnTo>
                                        <a:pt x="461" y="95"/>
                                      </a:lnTo>
                                      <a:lnTo>
                                        <a:pt x="462" y="95"/>
                                      </a:lnTo>
                                      <a:lnTo>
                                        <a:pt x="464" y="93"/>
                                      </a:lnTo>
                                      <a:lnTo>
                                        <a:pt x="465" y="93"/>
                                      </a:lnTo>
                                      <a:lnTo>
                                        <a:pt x="467" y="93"/>
                                      </a:lnTo>
                                      <a:lnTo>
                                        <a:pt x="468" y="92"/>
                                      </a:lnTo>
                                      <a:lnTo>
                                        <a:pt x="470" y="92"/>
                                      </a:lnTo>
                                      <a:lnTo>
                                        <a:pt x="471" y="92"/>
                                      </a:lnTo>
                                      <a:lnTo>
                                        <a:pt x="492" y="83"/>
                                      </a:lnTo>
                                      <a:lnTo>
                                        <a:pt x="503" y="78"/>
                                      </a:lnTo>
                                      <a:lnTo>
                                        <a:pt x="554" y="60"/>
                                      </a:lnTo>
                                      <a:lnTo>
                                        <a:pt x="647" y="26"/>
                                      </a:lnTo>
                                      <a:lnTo>
                                        <a:pt x="699" y="5"/>
                                      </a:lnTo>
                                      <a:lnTo>
                                        <a:pt x="702" y="3"/>
                                      </a:lnTo>
                                      <a:lnTo>
                                        <a:pt x="707" y="3"/>
                                      </a:lnTo>
                                      <a:lnTo>
                                        <a:pt x="711" y="2"/>
                                      </a:lnTo>
                                      <a:lnTo>
                                        <a:pt x="714" y="0"/>
                                      </a:lnTo>
                                      <a:lnTo>
                                        <a:pt x="719" y="0"/>
                                      </a:lnTo>
                                      <a:lnTo>
                                        <a:pt x="723" y="0"/>
                                      </a:lnTo>
                                      <a:lnTo>
                                        <a:pt x="726" y="0"/>
                                      </a:lnTo>
                                      <a:lnTo>
                                        <a:pt x="773" y="3"/>
                                      </a:lnTo>
                                      <a:lnTo>
                                        <a:pt x="806" y="6"/>
                                      </a:lnTo>
                                      <a:lnTo>
                                        <a:pt x="939" y="17"/>
                                      </a:lnTo>
                                      <a:lnTo>
                                        <a:pt x="989" y="20"/>
                                      </a:lnTo>
                                      <a:lnTo>
                                        <a:pt x="996" y="21"/>
                                      </a:lnTo>
                                      <a:lnTo>
                                        <a:pt x="1007" y="21"/>
                                      </a:lnTo>
                                      <a:lnTo>
                                        <a:pt x="1016" y="23"/>
                                      </a:lnTo>
                                      <a:lnTo>
                                        <a:pt x="1083" y="27"/>
                                      </a:lnTo>
                                      <a:lnTo>
                                        <a:pt x="1152" y="33"/>
                                      </a:lnTo>
                                      <a:lnTo>
                                        <a:pt x="1184" y="36"/>
                                      </a:lnTo>
                                      <a:lnTo>
                                        <a:pt x="1203" y="38"/>
                                      </a:lnTo>
                                      <a:lnTo>
                                        <a:pt x="1205" y="38"/>
                                      </a:lnTo>
                                      <a:lnTo>
                                        <a:pt x="1206" y="39"/>
                                      </a:lnTo>
                                      <a:lnTo>
                                        <a:pt x="1208" y="39"/>
                                      </a:lnTo>
                                      <a:lnTo>
                                        <a:pt x="1209" y="39"/>
                                      </a:lnTo>
                                      <a:lnTo>
                                        <a:pt x="1211" y="39"/>
                                      </a:lnTo>
                                      <a:lnTo>
                                        <a:pt x="1212" y="39"/>
                                      </a:lnTo>
                                      <a:lnTo>
                                        <a:pt x="1214" y="39"/>
                                      </a:lnTo>
                                      <a:lnTo>
                                        <a:pt x="1230" y="41"/>
                                      </a:lnTo>
                                      <a:lnTo>
                                        <a:pt x="1232" y="41"/>
                                      </a:lnTo>
                                      <a:lnTo>
                                        <a:pt x="1233" y="41"/>
                                      </a:lnTo>
                                      <a:lnTo>
                                        <a:pt x="1235" y="41"/>
                                      </a:lnTo>
                                      <a:lnTo>
                                        <a:pt x="1236" y="41"/>
                                      </a:lnTo>
                                      <a:lnTo>
                                        <a:pt x="1238" y="41"/>
                                      </a:lnTo>
                                      <a:lnTo>
                                        <a:pt x="1239" y="41"/>
                                      </a:lnTo>
                                      <a:lnTo>
                                        <a:pt x="1241" y="41"/>
                                      </a:lnTo>
                                      <a:lnTo>
                                        <a:pt x="1251" y="39"/>
                                      </a:lnTo>
                                      <a:lnTo>
                                        <a:pt x="1253" y="39"/>
                                      </a:lnTo>
                                      <a:lnTo>
                                        <a:pt x="1254" y="39"/>
                                      </a:lnTo>
                                      <a:lnTo>
                                        <a:pt x="1256" y="39"/>
                                      </a:lnTo>
                                      <a:lnTo>
                                        <a:pt x="1265" y="39"/>
                                      </a:lnTo>
                                      <a:lnTo>
                                        <a:pt x="1266" y="39"/>
                                      </a:lnTo>
                                      <a:lnTo>
                                        <a:pt x="1268" y="39"/>
                                      </a:lnTo>
                                      <a:lnTo>
                                        <a:pt x="1269" y="39"/>
                                      </a:lnTo>
                                      <a:lnTo>
                                        <a:pt x="1271" y="39"/>
                                      </a:lnTo>
                                      <a:lnTo>
                                        <a:pt x="1272" y="39"/>
                                      </a:lnTo>
                                      <a:lnTo>
                                        <a:pt x="1274" y="39"/>
                                      </a:lnTo>
                                      <a:lnTo>
                                        <a:pt x="1280" y="41"/>
                                      </a:lnTo>
                                      <a:lnTo>
                                        <a:pt x="1286" y="41"/>
                                      </a:lnTo>
                                      <a:lnTo>
                                        <a:pt x="1287" y="41"/>
                                      </a:lnTo>
                                      <a:lnTo>
                                        <a:pt x="1289" y="42"/>
                                      </a:lnTo>
                                      <a:lnTo>
                                        <a:pt x="1290" y="42"/>
                                      </a:lnTo>
                                      <a:lnTo>
                                        <a:pt x="1292" y="42"/>
                                      </a:lnTo>
                                      <a:lnTo>
                                        <a:pt x="1293" y="42"/>
                                      </a:lnTo>
                                      <a:lnTo>
                                        <a:pt x="1295" y="44"/>
                                      </a:lnTo>
                                      <a:lnTo>
                                        <a:pt x="1296" y="44"/>
                                      </a:lnTo>
                                      <a:lnTo>
                                        <a:pt x="1299" y="44"/>
                                      </a:lnTo>
                                      <a:lnTo>
                                        <a:pt x="1317" y="48"/>
                                      </a:lnTo>
                                      <a:lnTo>
                                        <a:pt x="1337" y="51"/>
                                      </a:lnTo>
                                      <a:lnTo>
                                        <a:pt x="1338" y="53"/>
                                      </a:lnTo>
                                      <a:lnTo>
                                        <a:pt x="1340" y="53"/>
                                      </a:lnTo>
                                      <a:lnTo>
                                        <a:pt x="1341" y="53"/>
                                      </a:lnTo>
                                      <a:lnTo>
                                        <a:pt x="1343" y="53"/>
                                      </a:lnTo>
                                      <a:lnTo>
                                        <a:pt x="1344" y="53"/>
                                      </a:lnTo>
                                      <a:lnTo>
                                        <a:pt x="1346" y="54"/>
                                      </a:lnTo>
                                      <a:lnTo>
                                        <a:pt x="1347" y="54"/>
                                      </a:lnTo>
                                      <a:lnTo>
                                        <a:pt x="1355" y="57"/>
                                      </a:lnTo>
                                      <a:lnTo>
                                        <a:pt x="1362" y="59"/>
                                      </a:lnTo>
                                      <a:lnTo>
                                        <a:pt x="1364" y="59"/>
                                      </a:lnTo>
                                      <a:lnTo>
                                        <a:pt x="1364" y="60"/>
                                      </a:lnTo>
                                      <a:lnTo>
                                        <a:pt x="1365" y="60"/>
                                      </a:lnTo>
                                      <a:lnTo>
                                        <a:pt x="1367" y="60"/>
                                      </a:lnTo>
                                      <a:lnTo>
                                        <a:pt x="1380" y="66"/>
                                      </a:lnTo>
                                      <a:lnTo>
                                        <a:pt x="1382" y="68"/>
                                      </a:lnTo>
                                      <a:lnTo>
                                        <a:pt x="1383" y="68"/>
                                      </a:lnTo>
                                      <a:lnTo>
                                        <a:pt x="1385" y="68"/>
                                      </a:lnTo>
                                      <a:lnTo>
                                        <a:pt x="1385" y="69"/>
                                      </a:lnTo>
                                      <a:lnTo>
                                        <a:pt x="1391" y="72"/>
                                      </a:lnTo>
                                      <a:lnTo>
                                        <a:pt x="1392" y="72"/>
                                      </a:lnTo>
                                      <a:lnTo>
                                        <a:pt x="1394" y="72"/>
                                      </a:lnTo>
                                      <a:lnTo>
                                        <a:pt x="1395" y="74"/>
                                      </a:lnTo>
                                      <a:lnTo>
                                        <a:pt x="1397" y="74"/>
                                      </a:lnTo>
                                      <a:lnTo>
                                        <a:pt x="1398" y="75"/>
                                      </a:lnTo>
                                      <a:lnTo>
                                        <a:pt x="1400" y="75"/>
                                      </a:lnTo>
                                      <a:lnTo>
                                        <a:pt x="1401" y="77"/>
                                      </a:lnTo>
                                      <a:lnTo>
                                        <a:pt x="1413" y="81"/>
                                      </a:lnTo>
                                      <a:lnTo>
                                        <a:pt x="1415" y="81"/>
                                      </a:lnTo>
                                      <a:lnTo>
                                        <a:pt x="1416" y="83"/>
                                      </a:lnTo>
                                      <a:lnTo>
                                        <a:pt x="1418" y="83"/>
                                      </a:lnTo>
                                      <a:lnTo>
                                        <a:pt x="1419" y="83"/>
                                      </a:lnTo>
                                      <a:lnTo>
                                        <a:pt x="1421" y="84"/>
                                      </a:lnTo>
                                      <a:lnTo>
                                        <a:pt x="1422" y="84"/>
                                      </a:lnTo>
                                      <a:lnTo>
                                        <a:pt x="1424" y="84"/>
                                      </a:lnTo>
                                      <a:lnTo>
                                        <a:pt x="1431" y="87"/>
                                      </a:lnTo>
                                      <a:lnTo>
                                        <a:pt x="1455" y="95"/>
                                      </a:lnTo>
                                      <a:lnTo>
                                        <a:pt x="1478" y="104"/>
                                      </a:lnTo>
                                      <a:lnTo>
                                        <a:pt x="1521" y="119"/>
                                      </a:lnTo>
                                      <a:lnTo>
                                        <a:pt x="1523" y="119"/>
                                      </a:lnTo>
                                      <a:lnTo>
                                        <a:pt x="1523" y="120"/>
                                      </a:lnTo>
                                      <a:lnTo>
                                        <a:pt x="1524" y="120"/>
                                      </a:lnTo>
                                      <a:lnTo>
                                        <a:pt x="1526" y="120"/>
                                      </a:lnTo>
                                      <a:lnTo>
                                        <a:pt x="1538" y="125"/>
                                      </a:lnTo>
                                      <a:lnTo>
                                        <a:pt x="1539" y="126"/>
                                      </a:lnTo>
                                      <a:lnTo>
                                        <a:pt x="1541" y="126"/>
                                      </a:lnTo>
                                      <a:lnTo>
                                        <a:pt x="1542" y="126"/>
                                      </a:lnTo>
                                      <a:lnTo>
                                        <a:pt x="1542" y="128"/>
                                      </a:lnTo>
                                      <a:lnTo>
                                        <a:pt x="1559" y="134"/>
                                      </a:lnTo>
                                      <a:lnTo>
                                        <a:pt x="1560" y="134"/>
                                      </a:lnTo>
                                      <a:lnTo>
                                        <a:pt x="1560" y="135"/>
                                      </a:lnTo>
                                      <a:lnTo>
                                        <a:pt x="1562" y="135"/>
                                      </a:lnTo>
                                      <a:lnTo>
                                        <a:pt x="1587" y="144"/>
                                      </a:lnTo>
                                      <a:lnTo>
                                        <a:pt x="1589" y="146"/>
                                      </a:lnTo>
                                      <a:lnTo>
                                        <a:pt x="1590" y="146"/>
                                      </a:lnTo>
                                      <a:lnTo>
                                        <a:pt x="1592" y="146"/>
                                      </a:lnTo>
                                      <a:lnTo>
                                        <a:pt x="1626" y="158"/>
                                      </a:lnTo>
                                      <a:lnTo>
                                        <a:pt x="1644" y="162"/>
                                      </a:lnTo>
                                      <a:lnTo>
                                        <a:pt x="1646" y="164"/>
                                      </a:lnTo>
                                      <a:lnTo>
                                        <a:pt x="1647" y="164"/>
                                      </a:lnTo>
                                      <a:lnTo>
                                        <a:pt x="1649" y="164"/>
                                      </a:lnTo>
                                      <a:lnTo>
                                        <a:pt x="1650" y="165"/>
                                      </a:lnTo>
                                      <a:lnTo>
                                        <a:pt x="1652" y="165"/>
                                      </a:lnTo>
                                      <a:lnTo>
                                        <a:pt x="1653" y="165"/>
                                      </a:lnTo>
                                      <a:lnTo>
                                        <a:pt x="1655" y="167"/>
                                      </a:lnTo>
                                      <a:lnTo>
                                        <a:pt x="1656" y="167"/>
                                      </a:lnTo>
                                      <a:lnTo>
                                        <a:pt x="1661" y="167"/>
                                      </a:lnTo>
                                      <a:lnTo>
                                        <a:pt x="1664" y="167"/>
                                      </a:lnTo>
                                      <a:lnTo>
                                        <a:pt x="1668" y="167"/>
                                      </a:lnTo>
                                      <a:lnTo>
                                        <a:pt x="1670" y="167"/>
                                      </a:lnTo>
                                      <a:lnTo>
                                        <a:pt x="1671" y="167"/>
                                      </a:lnTo>
                                      <a:lnTo>
                                        <a:pt x="1673" y="167"/>
                                      </a:lnTo>
                                      <a:lnTo>
                                        <a:pt x="1674" y="167"/>
                                      </a:lnTo>
                                      <a:lnTo>
                                        <a:pt x="1676" y="167"/>
                                      </a:lnTo>
                                      <a:lnTo>
                                        <a:pt x="1677" y="167"/>
                                      </a:lnTo>
                                      <a:lnTo>
                                        <a:pt x="1679" y="167"/>
                                      </a:lnTo>
                                      <a:lnTo>
                                        <a:pt x="1680" y="167"/>
                                      </a:lnTo>
                                      <a:lnTo>
                                        <a:pt x="1694" y="164"/>
                                      </a:lnTo>
                                      <a:lnTo>
                                        <a:pt x="1695" y="164"/>
                                      </a:lnTo>
                                      <a:lnTo>
                                        <a:pt x="1697" y="164"/>
                                      </a:lnTo>
                                      <a:lnTo>
                                        <a:pt x="1698" y="164"/>
                                      </a:lnTo>
                                      <a:lnTo>
                                        <a:pt x="1703" y="164"/>
                                      </a:lnTo>
                                      <a:lnTo>
                                        <a:pt x="1704" y="164"/>
                                      </a:lnTo>
                                      <a:lnTo>
                                        <a:pt x="1704" y="162"/>
                                      </a:lnTo>
                                      <a:lnTo>
                                        <a:pt x="1706" y="162"/>
                                      </a:lnTo>
                                      <a:lnTo>
                                        <a:pt x="1707" y="162"/>
                                      </a:lnTo>
                                      <a:lnTo>
                                        <a:pt x="1713" y="162"/>
                                      </a:lnTo>
                                      <a:lnTo>
                                        <a:pt x="1715" y="162"/>
                                      </a:lnTo>
                                      <a:lnTo>
                                        <a:pt x="1716" y="162"/>
                                      </a:lnTo>
                                      <a:lnTo>
                                        <a:pt x="1718" y="162"/>
                                      </a:lnTo>
                                      <a:lnTo>
                                        <a:pt x="1718" y="161"/>
                                      </a:lnTo>
                                      <a:lnTo>
                                        <a:pt x="1722" y="161"/>
                                      </a:lnTo>
                                      <a:lnTo>
                                        <a:pt x="1724" y="161"/>
                                      </a:lnTo>
                                      <a:lnTo>
                                        <a:pt x="1725" y="161"/>
                                      </a:lnTo>
                                      <a:lnTo>
                                        <a:pt x="1727" y="161"/>
                                      </a:lnTo>
                                      <a:lnTo>
                                        <a:pt x="1788" y="152"/>
                                      </a:lnTo>
                                      <a:lnTo>
                                        <a:pt x="1883" y="138"/>
                                      </a:lnTo>
                                      <a:lnTo>
                                        <a:pt x="1884" y="138"/>
                                      </a:lnTo>
                                      <a:lnTo>
                                        <a:pt x="1886" y="138"/>
                                      </a:lnTo>
                                      <a:lnTo>
                                        <a:pt x="1887" y="138"/>
                                      </a:lnTo>
                                      <a:lnTo>
                                        <a:pt x="1889" y="138"/>
                                      </a:lnTo>
                                      <a:lnTo>
                                        <a:pt x="1890" y="138"/>
                                      </a:lnTo>
                                      <a:lnTo>
                                        <a:pt x="1890" y="137"/>
                                      </a:lnTo>
                                      <a:lnTo>
                                        <a:pt x="1892" y="137"/>
                                      </a:lnTo>
                                      <a:lnTo>
                                        <a:pt x="1893" y="137"/>
                                      </a:lnTo>
                                      <a:lnTo>
                                        <a:pt x="1902" y="137"/>
                                      </a:lnTo>
                                      <a:lnTo>
                                        <a:pt x="1904" y="137"/>
                                      </a:lnTo>
                                      <a:lnTo>
                                        <a:pt x="1905" y="137"/>
                                      </a:lnTo>
                                      <a:lnTo>
                                        <a:pt x="1907" y="137"/>
                                      </a:lnTo>
                                      <a:lnTo>
                                        <a:pt x="1908" y="137"/>
                                      </a:lnTo>
                                      <a:lnTo>
                                        <a:pt x="1910" y="137"/>
                                      </a:lnTo>
                                      <a:lnTo>
                                        <a:pt x="1911" y="135"/>
                                      </a:lnTo>
                                      <a:lnTo>
                                        <a:pt x="1952" y="135"/>
                                      </a:lnTo>
                                      <a:lnTo>
                                        <a:pt x="1991" y="134"/>
                                      </a:lnTo>
                                      <a:lnTo>
                                        <a:pt x="1992" y="134"/>
                                      </a:lnTo>
                                      <a:lnTo>
                                        <a:pt x="1994" y="134"/>
                                      </a:lnTo>
                                      <a:lnTo>
                                        <a:pt x="1994" y="132"/>
                                      </a:lnTo>
                                      <a:lnTo>
                                        <a:pt x="2010" y="132"/>
                                      </a:lnTo>
                                      <a:lnTo>
                                        <a:pt x="2012" y="132"/>
                                      </a:lnTo>
                                      <a:lnTo>
                                        <a:pt x="2013" y="132"/>
                                      </a:lnTo>
                                      <a:lnTo>
                                        <a:pt x="2015" y="132"/>
                                      </a:lnTo>
                                      <a:lnTo>
                                        <a:pt x="2016" y="132"/>
                                      </a:lnTo>
                                      <a:lnTo>
                                        <a:pt x="2018" y="132"/>
                                      </a:lnTo>
                                      <a:lnTo>
                                        <a:pt x="2021" y="132"/>
                                      </a:lnTo>
                                      <a:lnTo>
                                        <a:pt x="2022" y="132"/>
                                      </a:lnTo>
                                      <a:lnTo>
                                        <a:pt x="2024" y="132"/>
                                      </a:lnTo>
                                      <a:lnTo>
                                        <a:pt x="2031" y="132"/>
                                      </a:lnTo>
                                      <a:lnTo>
                                        <a:pt x="2039" y="132"/>
                                      </a:lnTo>
                                      <a:lnTo>
                                        <a:pt x="2040" y="134"/>
                                      </a:lnTo>
                                      <a:lnTo>
                                        <a:pt x="2042" y="134"/>
                                      </a:lnTo>
                                      <a:lnTo>
                                        <a:pt x="2043" y="134"/>
                                      </a:lnTo>
                                      <a:lnTo>
                                        <a:pt x="2045" y="134"/>
                                      </a:lnTo>
                                      <a:lnTo>
                                        <a:pt x="2046" y="135"/>
                                      </a:lnTo>
                                      <a:lnTo>
                                        <a:pt x="2048" y="135"/>
                                      </a:lnTo>
                                      <a:lnTo>
                                        <a:pt x="2049" y="135"/>
                                      </a:lnTo>
                                      <a:lnTo>
                                        <a:pt x="2051" y="135"/>
                                      </a:lnTo>
                                      <a:lnTo>
                                        <a:pt x="2060" y="137"/>
                                      </a:lnTo>
                                      <a:lnTo>
                                        <a:pt x="2061" y="138"/>
                                      </a:lnTo>
                                      <a:lnTo>
                                        <a:pt x="2063" y="138"/>
                                      </a:lnTo>
                                      <a:lnTo>
                                        <a:pt x="2064" y="138"/>
                                      </a:lnTo>
                                      <a:lnTo>
                                        <a:pt x="2066" y="138"/>
                                      </a:lnTo>
                                      <a:lnTo>
                                        <a:pt x="2067" y="140"/>
                                      </a:lnTo>
                                      <a:lnTo>
                                        <a:pt x="2072" y="140"/>
                                      </a:lnTo>
                                      <a:lnTo>
                                        <a:pt x="2085" y="143"/>
                                      </a:lnTo>
                                      <a:lnTo>
                                        <a:pt x="2112" y="147"/>
                                      </a:lnTo>
                                      <a:lnTo>
                                        <a:pt x="2121" y="149"/>
                                      </a:lnTo>
                                      <a:lnTo>
                                        <a:pt x="2121" y="150"/>
                                      </a:lnTo>
                                      <a:lnTo>
                                        <a:pt x="2123" y="150"/>
                                      </a:lnTo>
                                      <a:lnTo>
                                        <a:pt x="2124" y="150"/>
                                      </a:lnTo>
                                      <a:lnTo>
                                        <a:pt x="2126" y="150"/>
                                      </a:lnTo>
                                      <a:lnTo>
                                        <a:pt x="2145" y="155"/>
                                      </a:lnTo>
                                      <a:lnTo>
                                        <a:pt x="2162" y="161"/>
                                      </a:lnTo>
                                      <a:lnTo>
                                        <a:pt x="2177" y="168"/>
                                      </a:lnTo>
                                      <a:lnTo>
                                        <a:pt x="2192" y="176"/>
                                      </a:lnTo>
                                      <a:lnTo>
                                        <a:pt x="2193" y="176"/>
                                      </a:lnTo>
                                      <a:lnTo>
                                        <a:pt x="2193" y="177"/>
                                      </a:lnTo>
                                      <a:lnTo>
                                        <a:pt x="2195" y="177"/>
                                      </a:lnTo>
                                      <a:lnTo>
                                        <a:pt x="2196" y="179"/>
                                      </a:lnTo>
                                      <a:lnTo>
                                        <a:pt x="2217" y="191"/>
                                      </a:lnTo>
                                      <a:lnTo>
                                        <a:pt x="2219" y="192"/>
                                      </a:lnTo>
                                      <a:lnTo>
                                        <a:pt x="2220" y="192"/>
                                      </a:lnTo>
                                      <a:lnTo>
                                        <a:pt x="2222" y="194"/>
                                      </a:lnTo>
                                      <a:lnTo>
                                        <a:pt x="2223" y="194"/>
                                      </a:lnTo>
                                      <a:lnTo>
                                        <a:pt x="2225" y="195"/>
                                      </a:lnTo>
                                      <a:lnTo>
                                        <a:pt x="2226" y="195"/>
                                      </a:lnTo>
                                      <a:lnTo>
                                        <a:pt x="2228" y="197"/>
                                      </a:lnTo>
                                      <a:lnTo>
                                        <a:pt x="2229" y="197"/>
                                      </a:lnTo>
                                      <a:lnTo>
                                        <a:pt x="2231" y="198"/>
                                      </a:lnTo>
                                      <a:lnTo>
                                        <a:pt x="2234" y="200"/>
                                      </a:lnTo>
                                      <a:lnTo>
                                        <a:pt x="2237" y="200"/>
                                      </a:lnTo>
                                      <a:lnTo>
                                        <a:pt x="2241" y="201"/>
                                      </a:lnTo>
                                      <a:lnTo>
                                        <a:pt x="2244" y="201"/>
                                      </a:lnTo>
                                      <a:lnTo>
                                        <a:pt x="2247" y="203"/>
                                      </a:lnTo>
                                      <a:lnTo>
                                        <a:pt x="2252" y="203"/>
                                      </a:lnTo>
                                      <a:lnTo>
                                        <a:pt x="2255" y="203"/>
                                      </a:lnTo>
                                      <a:lnTo>
                                        <a:pt x="2259" y="203"/>
                                      </a:lnTo>
                                      <a:lnTo>
                                        <a:pt x="2262" y="201"/>
                                      </a:lnTo>
                                      <a:lnTo>
                                        <a:pt x="2265" y="201"/>
                                      </a:lnTo>
                                      <a:lnTo>
                                        <a:pt x="2270" y="200"/>
                                      </a:lnTo>
                                      <a:lnTo>
                                        <a:pt x="2271" y="200"/>
                                      </a:lnTo>
                                      <a:lnTo>
                                        <a:pt x="2273" y="198"/>
                                      </a:lnTo>
                                      <a:lnTo>
                                        <a:pt x="2274" y="198"/>
                                      </a:lnTo>
                                      <a:lnTo>
                                        <a:pt x="2276" y="198"/>
                                      </a:lnTo>
                                      <a:lnTo>
                                        <a:pt x="2277" y="197"/>
                                      </a:lnTo>
                                      <a:lnTo>
                                        <a:pt x="2279" y="197"/>
                                      </a:lnTo>
                                      <a:lnTo>
                                        <a:pt x="2279" y="195"/>
                                      </a:lnTo>
                                      <a:lnTo>
                                        <a:pt x="2280" y="195"/>
                                      </a:lnTo>
                                      <a:lnTo>
                                        <a:pt x="2282" y="194"/>
                                      </a:lnTo>
                                      <a:lnTo>
                                        <a:pt x="2355" y="161"/>
                                      </a:lnTo>
                                      <a:lnTo>
                                        <a:pt x="2538" y="75"/>
                                      </a:lnTo>
                                      <a:lnTo>
                                        <a:pt x="2540" y="75"/>
                                      </a:lnTo>
                                      <a:lnTo>
                                        <a:pt x="2541" y="74"/>
                                      </a:lnTo>
                                      <a:lnTo>
                                        <a:pt x="2543" y="74"/>
                                      </a:lnTo>
                                      <a:lnTo>
                                        <a:pt x="2546" y="72"/>
                                      </a:lnTo>
                                      <a:lnTo>
                                        <a:pt x="2547" y="72"/>
                                      </a:lnTo>
                                      <a:lnTo>
                                        <a:pt x="2549" y="71"/>
                                      </a:lnTo>
                                      <a:lnTo>
                                        <a:pt x="2550" y="71"/>
                                      </a:lnTo>
                                      <a:lnTo>
                                        <a:pt x="2552" y="71"/>
                                      </a:lnTo>
                                      <a:lnTo>
                                        <a:pt x="2553" y="69"/>
                                      </a:lnTo>
                                      <a:lnTo>
                                        <a:pt x="2558" y="68"/>
                                      </a:lnTo>
                                      <a:lnTo>
                                        <a:pt x="2562" y="66"/>
                                      </a:lnTo>
                                      <a:lnTo>
                                        <a:pt x="2568" y="66"/>
                                      </a:lnTo>
                                      <a:lnTo>
                                        <a:pt x="2573" y="65"/>
                                      </a:lnTo>
                                      <a:lnTo>
                                        <a:pt x="2577" y="65"/>
                                      </a:lnTo>
                                      <a:lnTo>
                                        <a:pt x="2583" y="65"/>
                                      </a:lnTo>
                                      <a:lnTo>
                                        <a:pt x="2588" y="65"/>
                                      </a:lnTo>
                                      <a:lnTo>
                                        <a:pt x="2592" y="66"/>
                                      </a:lnTo>
                                      <a:lnTo>
                                        <a:pt x="2598" y="66"/>
                                      </a:lnTo>
                                      <a:lnTo>
                                        <a:pt x="2603" y="68"/>
                                      </a:lnTo>
                                      <a:lnTo>
                                        <a:pt x="2607" y="69"/>
                                      </a:lnTo>
                                      <a:lnTo>
                                        <a:pt x="2612" y="71"/>
                                      </a:lnTo>
                                      <a:lnTo>
                                        <a:pt x="2616" y="74"/>
                                      </a:lnTo>
                                      <a:lnTo>
                                        <a:pt x="2621" y="77"/>
                                      </a:lnTo>
                                      <a:lnTo>
                                        <a:pt x="2622" y="77"/>
                                      </a:lnTo>
                                      <a:lnTo>
                                        <a:pt x="2624" y="77"/>
                                      </a:lnTo>
                                      <a:lnTo>
                                        <a:pt x="2624" y="78"/>
                                      </a:lnTo>
                                      <a:lnTo>
                                        <a:pt x="2625" y="78"/>
                                      </a:lnTo>
                                      <a:lnTo>
                                        <a:pt x="2627" y="80"/>
                                      </a:lnTo>
                                      <a:lnTo>
                                        <a:pt x="2631" y="83"/>
                                      </a:lnTo>
                                      <a:lnTo>
                                        <a:pt x="2637" y="87"/>
                                      </a:lnTo>
                                      <a:lnTo>
                                        <a:pt x="2643" y="92"/>
                                      </a:lnTo>
                                      <a:lnTo>
                                        <a:pt x="2648" y="98"/>
                                      </a:lnTo>
                                      <a:lnTo>
                                        <a:pt x="2649" y="99"/>
                                      </a:lnTo>
                                      <a:lnTo>
                                        <a:pt x="2651" y="99"/>
                                      </a:lnTo>
                                      <a:lnTo>
                                        <a:pt x="2651" y="101"/>
                                      </a:lnTo>
                                      <a:lnTo>
                                        <a:pt x="2652" y="102"/>
                                      </a:lnTo>
                                      <a:lnTo>
                                        <a:pt x="2654" y="104"/>
                                      </a:lnTo>
                                      <a:lnTo>
                                        <a:pt x="2676" y="129"/>
                                      </a:lnTo>
                                      <a:lnTo>
                                        <a:pt x="2678" y="131"/>
                                      </a:lnTo>
                                      <a:lnTo>
                                        <a:pt x="2678" y="132"/>
                                      </a:lnTo>
                                      <a:lnTo>
                                        <a:pt x="2679" y="132"/>
                                      </a:lnTo>
                                      <a:lnTo>
                                        <a:pt x="2679" y="134"/>
                                      </a:lnTo>
                                      <a:lnTo>
                                        <a:pt x="2681" y="135"/>
                                      </a:lnTo>
                                      <a:lnTo>
                                        <a:pt x="2682" y="135"/>
                                      </a:lnTo>
                                      <a:lnTo>
                                        <a:pt x="2682" y="137"/>
                                      </a:lnTo>
                                      <a:lnTo>
                                        <a:pt x="2690" y="143"/>
                                      </a:lnTo>
                                      <a:lnTo>
                                        <a:pt x="2696" y="150"/>
                                      </a:lnTo>
                                      <a:lnTo>
                                        <a:pt x="2697" y="150"/>
                                      </a:lnTo>
                                      <a:lnTo>
                                        <a:pt x="2699" y="152"/>
                                      </a:lnTo>
                                      <a:lnTo>
                                        <a:pt x="2700" y="153"/>
                                      </a:lnTo>
                                      <a:lnTo>
                                        <a:pt x="2702" y="155"/>
                                      </a:lnTo>
                                      <a:lnTo>
                                        <a:pt x="2703" y="155"/>
                                      </a:lnTo>
                                      <a:lnTo>
                                        <a:pt x="2703" y="156"/>
                                      </a:lnTo>
                                      <a:lnTo>
                                        <a:pt x="2729" y="177"/>
                                      </a:lnTo>
                                      <a:lnTo>
                                        <a:pt x="2730" y="177"/>
                                      </a:lnTo>
                                      <a:lnTo>
                                        <a:pt x="2732" y="179"/>
                                      </a:lnTo>
                                      <a:lnTo>
                                        <a:pt x="2733" y="180"/>
                                      </a:lnTo>
                                      <a:lnTo>
                                        <a:pt x="2735" y="182"/>
                                      </a:lnTo>
                                      <a:lnTo>
                                        <a:pt x="2736" y="183"/>
                                      </a:lnTo>
                                      <a:lnTo>
                                        <a:pt x="2738" y="185"/>
                                      </a:lnTo>
                                      <a:lnTo>
                                        <a:pt x="2744" y="189"/>
                                      </a:lnTo>
                                      <a:lnTo>
                                        <a:pt x="2748" y="195"/>
                                      </a:lnTo>
                                      <a:lnTo>
                                        <a:pt x="2754" y="203"/>
                                      </a:lnTo>
                                      <a:lnTo>
                                        <a:pt x="2754" y="204"/>
                                      </a:lnTo>
                                      <a:lnTo>
                                        <a:pt x="2756" y="204"/>
                                      </a:lnTo>
                                      <a:lnTo>
                                        <a:pt x="2757" y="206"/>
                                      </a:lnTo>
                                      <a:lnTo>
                                        <a:pt x="2757" y="207"/>
                                      </a:lnTo>
                                      <a:lnTo>
                                        <a:pt x="2759" y="209"/>
                                      </a:lnTo>
                                      <a:lnTo>
                                        <a:pt x="2760" y="210"/>
                                      </a:lnTo>
                                      <a:lnTo>
                                        <a:pt x="2760" y="212"/>
                                      </a:lnTo>
                                      <a:lnTo>
                                        <a:pt x="2784" y="246"/>
                                      </a:lnTo>
                                    </a:path>
                                  </a:pathLst>
                                </a:custGeom>
                                <a:noFill/>
                                <a:ln w="39688">
                                  <a:solidFill>
                                    <a:srgbClr val="FF8000"/>
                                  </a:solidFill>
                                  <a:prstDash val="solid"/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zh-TW" altLang="en-US"/>
                                </a:p>
                              </p:txBody>
                            </p:sp>
                            <p:sp>
                              <p:nvSpPr>
                                <p:cNvPr id="141" name="Freeform 18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3470275" y="4083050"/>
                                  <a:ext cx="1473200" cy="163513"/>
                                </a:xfrm>
                                <a:custGeom>
                                  <a:avLst/>
                                  <a:gdLst>
                                    <a:gd name="T0" fmla="*/ 2147483646 w 2784"/>
                                    <a:gd name="T1" fmla="*/ 2147483646 h 308"/>
                                    <a:gd name="T2" fmla="*/ 2147483646 w 2784"/>
                                    <a:gd name="T3" fmla="*/ 2147483646 h 308"/>
                                    <a:gd name="T4" fmla="*/ 2147483646 w 2784"/>
                                    <a:gd name="T5" fmla="*/ 2147483646 h 308"/>
                                    <a:gd name="T6" fmla="*/ 2147483646 w 2784"/>
                                    <a:gd name="T7" fmla="*/ 2147483646 h 308"/>
                                    <a:gd name="T8" fmla="*/ 2147483646 w 2784"/>
                                    <a:gd name="T9" fmla="*/ 2147483646 h 308"/>
                                    <a:gd name="T10" fmla="*/ 2147483646 w 2784"/>
                                    <a:gd name="T11" fmla="*/ 2147483646 h 308"/>
                                    <a:gd name="T12" fmla="*/ 2147483646 w 2784"/>
                                    <a:gd name="T13" fmla="*/ 2147483646 h 308"/>
                                    <a:gd name="T14" fmla="*/ 2147483646 w 2784"/>
                                    <a:gd name="T15" fmla="*/ 2147483646 h 308"/>
                                    <a:gd name="T16" fmla="*/ 2147483646 w 2784"/>
                                    <a:gd name="T17" fmla="*/ 2147483646 h 308"/>
                                    <a:gd name="T18" fmla="*/ 2147483646 w 2784"/>
                                    <a:gd name="T19" fmla="*/ 2147483646 h 308"/>
                                    <a:gd name="T20" fmla="*/ 2147483646 w 2784"/>
                                    <a:gd name="T21" fmla="*/ 2147483646 h 308"/>
                                    <a:gd name="T22" fmla="*/ 2147483646 w 2784"/>
                                    <a:gd name="T23" fmla="*/ 2147483646 h 308"/>
                                    <a:gd name="T24" fmla="*/ 2147483646 w 2784"/>
                                    <a:gd name="T25" fmla="*/ 2147483646 h 308"/>
                                    <a:gd name="T26" fmla="*/ 2147483646 w 2784"/>
                                    <a:gd name="T27" fmla="*/ 2147483646 h 308"/>
                                    <a:gd name="T28" fmla="*/ 2147483646 w 2784"/>
                                    <a:gd name="T29" fmla="*/ 2147483646 h 308"/>
                                    <a:gd name="T30" fmla="*/ 2147483646 w 2784"/>
                                    <a:gd name="T31" fmla="*/ 2147483646 h 308"/>
                                    <a:gd name="T32" fmla="*/ 2147483646 w 2784"/>
                                    <a:gd name="T33" fmla="*/ 2147483646 h 308"/>
                                    <a:gd name="T34" fmla="*/ 2147483646 w 2784"/>
                                    <a:gd name="T35" fmla="*/ 2147483646 h 308"/>
                                    <a:gd name="T36" fmla="*/ 2147483646 w 2784"/>
                                    <a:gd name="T37" fmla="*/ 2147483646 h 308"/>
                                    <a:gd name="T38" fmla="*/ 2147483646 w 2784"/>
                                    <a:gd name="T39" fmla="*/ 2147483646 h 308"/>
                                    <a:gd name="T40" fmla="*/ 2147483646 w 2784"/>
                                    <a:gd name="T41" fmla="*/ 2147483646 h 308"/>
                                    <a:gd name="T42" fmla="*/ 2147483646 w 2784"/>
                                    <a:gd name="T43" fmla="*/ 2147483646 h 308"/>
                                    <a:gd name="T44" fmla="*/ 2147483646 w 2784"/>
                                    <a:gd name="T45" fmla="*/ 2147483646 h 308"/>
                                    <a:gd name="T46" fmla="*/ 2147483646 w 2784"/>
                                    <a:gd name="T47" fmla="*/ 2147483646 h 308"/>
                                    <a:gd name="T48" fmla="*/ 2147483646 w 2784"/>
                                    <a:gd name="T49" fmla="*/ 2147483646 h 308"/>
                                    <a:gd name="T50" fmla="*/ 2147483646 w 2784"/>
                                    <a:gd name="T51" fmla="*/ 2147483646 h 308"/>
                                    <a:gd name="T52" fmla="*/ 2147483646 w 2784"/>
                                    <a:gd name="T53" fmla="*/ 2147483646 h 308"/>
                                    <a:gd name="T54" fmla="*/ 2147483646 w 2784"/>
                                    <a:gd name="T55" fmla="*/ 2147483646 h 308"/>
                                    <a:gd name="T56" fmla="*/ 2147483646 w 2784"/>
                                    <a:gd name="T57" fmla="*/ 2147483646 h 308"/>
                                    <a:gd name="T58" fmla="*/ 2147483646 w 2784"/>
                                    <a:gd name="T59" fmla="*/ 2147483646 h 308"/>
                                    <a:gd name="T60" fmla="*/ 2147483646 w 2784"/>
                                    <a:gd name="T61" fmla="*/ 2147483646 h 308"/>
                                    <a:gd name="T62" fmla="*/ 2147483646 w 2784"/>
                                    <a:gd name="T63" fmla="*/ 2147483646 h 308"/>
                                    <a:gd name="T64" fmla="*/ 2147483646 w 2784"/>
                                    <a:gd name="T65" fmla="*/ 2147483646 h 308"/>
                                    <a:gd name="T66" fmla="*/ 2147483646 w 2784"/>
                                    <a:gd name="T67" fmla="*/ 2147483646 h 308"/>
                                    <a:gd name="T68" fmla="*/ 2147483646 w 2784"/>
                                    <a:gd name="T69" fmla="*/ 2147483646 h 308"/>
                                    <a:gd name="T70" fmla="*/ 2147483646 w 2784"/>
                                    <a:gd name="T71" fmla="*/ 2147483646 h 308"/>
                                    <a:gd name="T72" fmla="*/ 2147483646 w 2784"/>
                                    <a:gd name="T73" fmla="*/ 2147483646 h 308"/>
                                    <a:gd name="T74" fmla="*/ 2147483646 w 2784"/>
                                    <a:gd name="T75" fmla="*/ 2147483646 h 308"/>
                                    <a:gd name="T76" fmla="*/ 2147483646 w 2784"/>
                                    <a:gd name="T77" fmla="*/ 2147483646 h 308"/>
                                    <a:gd name="T78" fmla="*/ 2147483646 w 2784"/>
                                    <a:gd name="T79" fmla="*/ 2147483646 h 308"/>
                                    <a:gd name="T80" fmla="*/ 2147483646 w 2784"/>
                                    <a:gd name="T81" fmla="*/ 2147483646 h 308"/>
                                    <a:gd name="T82" fmla="*/ 2147483646 w 2784"/>
                                    <a:gd name="T83" fmla="*/ 2147483646 h 308"/>
                                    <a:gd name="T84" fmla="*/ 2147483646 w 2784"/>
                                    <a:gd name="T85" fmla="*/ 2147483646 h 308"/>
                                    <a:gd name="T86" fmla="*/ 2147483646 w 2784"/>
                                    <a:gd name="T87" fmla="*/ 2147483646 h 308"/>
                                    <a:gd name="T88" fmla="*/ 2147483646 w 2784"/>
                                    <a:gd name="T89" fmla="*/ 2147483646 h 308"/>
                                    <a:gd name="T90" fmla="*/ 2147483646 w 2784"/>
                                    <a:gd name="T91" fmla="*/ 2147483646 h 308"/>
                                    <a:gd name="T92" fmla="*/ 2147483646 w 2784"/>
                                    <a:gd name="T93" fmla="*/ 2147483646 h 308"/>
                                    <a:gd name="T94" fmla="*/ 2147483646 w 2784"/>
                                    <a:gd name="T95" fmla="*/ 2147483646 h 308"/>
                                    <a:gd name="T96" fmla="*/ 2147483646 w 2784"/>
                                    <a:gd name="T97" fmla="*/ 2147483646 h 308"/>
                                    <a:gd name="T98" fmla="*/ 2147483646 w 2784"/>
                                    <a:gd name="T99" fmla="*/ 2147483646 h 308"/>
                                    <a:gd name="T100" fmla="*/ 2147483646 w 2784"/>
                                    <a:gd name="T101" fmla="*/ 2147483646 h 308"/>
                                    <a:gd name="T102" fmla="*/ 2147483646 w 2784"/>
                                    <a:gd name="T103" fmla="*/ 2147483646 h 308"/>
                                    <a:gd name="T104" fmla="*/ 2147483646 w 2784"/>
                                    <a:gd name="T105" fmla="*/ 2147483646 h 308"/>
                                    <a:gd name="T106" fmla="*/ 2147483646 w 2784"/>
                                    <a:gd name="T107" fmla="*/ 2147483646 h 308"/>
                                    <a:gd name="T108" fmla="*/ 2147483646 w 2784"/>
                                    <a:gd name="T109" fmla="*/ 2147483646 h 308"/>
                                    <a:gd name="T110" fmla="*/ 2147483646 w 2784"/>
                                    <a:gd name="T111" fmla="*/ 2147483646 h 308"/>
                                    <a:gd name="T112" fmla="*/ 2147483646 w 2784"/>
                                    <a:gd name="T113" fmla="*/ 2147483646 h 308"/>
                                    <a:gd name="T114" fmla="*/ 2147483646 w 2784"/>
                                    <a:gd name="T115" fmla="*/ 2147483646 h 308"/>
                                    <a:gd name="T116" fmla="*/ 2147483646 w 2784"/>
                                    <a:gd name="T117" fmla="*/ 2147483646 h 308"/>
                                    <a:gd name="T118" fmla="*/ 2147483646 w 2784"/>
                                    <a:gd name="T119" fmla="*/ 2147483646 h 308"/>
                                    <a:gd name="T120" fmla="*/ 2147483646 w 2784"/>
                                    <a:gd name="T121" fmla="*/ 2147483646 h 308"/>
                                    <a:gd name="T122" fmla="*/ 2147483646 w 2784"/>
                                    <a:gd name="T123" fmla="*/ 2147483646 h 308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60000 65536"/>
                                    <a:gd name="T163" fmla="*/ 0 60000 65536"/>
                                    <a:gd name="T164" fmla="*/ 0 60000 65536"/>
                                    <a:gd name="T165" fmla="*/ 0 60000 65536"/>
                                    <a:gd name="T166" fmla="*/ 0 60000 65536"/>
                                    <a:gd name="T167" fmla="*/ 0 60000 65536"/>
                                    <a:gd name="T168" fmla="*/ 0 60000 65536"/>
                                    <a:gd name="T169" fmla="*/ 0 60000 65536"/>
                                    <a:gd name="T170" fmla="*/ 0 60000 65536"/>
                                    <a:gd name="T171" fmla="*/ 0 60000 65536"/>
                                    <a:gd name="T172" fmla="*/ 0 60000 65536"/>
                                    <a:gd name="T173" fmla="*/ 0 60000 65536"/>
                                    <a:gd name="T174" fmla="*/ 0 60000 65536"/>
                                    <a:gd name="T175" fmla="*/ 0 60000 65536"/>
                                    <a:gd name="T176" fmla="*/ 0 60000 65536"/>
                                    <a:gd name="T177" fmla="*/ 0 60000 65536"/>
                                    <a:gd name="T178" fmla="*/ 0 60000 65536"/>
                                    <a:gd name="T179" fmla="*/ 0 60000 65536"/>
                                    <a:gd name="T180" fmla="*/ 0 60000 65536"/>
                                    <a:gd name="T181" fmla="*/ 0 60000 65536"/>
                                    <a:gd name="T182" fmla="*/ 0 60000 65536"/>
                                    <a:gd name="T183" fmla="*/ 0 60000 65536"/>
                                    <a:gd name="T184" fmla="*/ 0 60000 65536"/>
                                    <a:gd name="T185" fmla="*/ 0 60000 65536"/>
                                    <a:gd name="T186" fmla="*/ 0 w 2784"/>
                                    <a:gd name="T187" fmla="*/ 0 h 308"/>
                                    <a:gd name="T188" fmla="*/ 2784 w 2784"/>
                                    <a:gd name="T189" fmla="*/ 308 h 308"/>
                                  </a:gdLst>
                                  <a:ahLst/>
                                  <a:cxnLst>
                                    <a:cxn ang="T124">
                                      <a:pos x="T0" y="T1"/>
                                    </a:cxn>
                                    <a:cxn ang="T125">
                                      <a:pos x="T2" y="T3"/>
                                    </a:cxn>
                                    <a:cxn ang="T126">
                                      <a:pos x="T4" y="T5"/>
                                    </a:cxn>
                                    <a:cxn ang="T127">
                                      <a:pos x="T6" y="T7"/>
                                    </a:cxn>
                                    <a:cxn ang="T128">
                                      <a:pos x="T8" y="T9"/>
                                    </a:cxn>
                                    <a:cxn ang="T129">
                                      <a:pos x="T10" y="T11"/>
                                    </a:cxn>
                                    <a:cxn ang="T130">
                                      <a:pos x="T12" y="T13"/>
                                    </a:cxn>
                                    <a:cxn ang="T131">
                                      <a:pos x="T14" y="T15"/>
                                    </a:cxn>
                                    <a:cxn ang="T132">
                                      <a:pos x="T16" y="T17"/>
                                    </a:cxn>
                                    <a:cxn ang="T133">
                                      <a:pos x="T18" y="T19"/>
                                    </a:cxn>
                                    <a:cxn ang="T134">
                                      <a:pos x="T20" y="T21"/>
                                    </a:cxn>
                                    <a:cxn ang="T135">
                                      <a:pos x="T22" y="T23"/>
                                    </a:cxn>
                                    <a:cxn ang="T136">
                                      <a:pos x="T24" y="T25"/>
                                    </a:cxn>
                                    <a:cxn ang="T137">
                                      <a:pos x="T26" y="T27"/>
                                    </a:cxn>
                                    <a:cxn ang="T138">
                                      <a:pos x="T28" y="T29"/>
                                    </a:cxn>
                                    <a:cxn ang="T139">
                                      <a:pos x="T30" y="T31"/>
                                    </a:cxn>
                                    <a:cxn ang="T140">
                                      <a:pos x="T32" y="T33"/>
                                    </a:cxn>
                                    <a:cxn ang="T141">
                                      <a:pos x="T34" y="T35"/>
                                    </a:cxn>
                                    <a:cxn ang="T142">
                                      <a:pos x="T36" y="T37"/>
                                    </a:cxn>
                                    <a:cxn ang="T143">
                                      <a:pos x="T38" y="T39"/>
                                    </a:cxn>
                                    <a:cxn ang="T144">
                                      <a:pos x="T40" y="T41"/>
                                    </a:cxn>
                                    <a:cxn ang="T145">
                                      <a:pos x="T42" y="T43"/>
                                    </a:cxn>
                                    <a:cxn ang="T146">
                                      <a:pos x="T44" y="T45"/>
                                    </a:cxn>
                                    <a:cxn ang="T147">
                                      <a:pos x="T46" y="T47"/>
                                    </a:cxn>
                                    <a:cxn ang="T148">
                                      <a:pos x="T48" y="T49"/>
                                    </a:cxn>
                                    <a:cxn ang="T149">
                                      <a:pos x="T50" y="T51"/>
                                    </a:cxn>
                                    <a:cxn ang="T150">
                                      <a:pos x="T52" y="T53"/>
                                    </a:cxn>
                                    <a:cxn ang="T151">
                                      <a:pos x="T54" y="T55"/>
                                    </a:cxn>
                                    <a:cxn ang="T152">
                                      <a:pos x="T56" y="T57"/>
                                    </a:cxn>
                                    <a:cxn ang="T153">
                                      <a:pos x="T58" y="T59"/>
                                    </a:cxn>
                                    <a:cxn ang="T154">
                                      <a:pos x="T60" y="T61"/>
                                    </a:cxn>
                                    <a:cxn ang="T155">
                                      <a:pos x="T62" y="T63"/>
                                    </a:cxn>
                                    <a:cxn ang="T156">
                                      <a:pos x="T64" y="T65"/>
                                    </a:cxn>
                                    <a:cxn ang="T157">
                                      <a:pos x="T66" y="T67"/>
                                    </a:cxn>
                                    <a:cxn ang="T158">
                                      <a:pos x="T68" y="T69"/>
                                    </a:cxn>
                                    <a:cxn ang="T159">
                                      <a:pos x="T70" y="T71"/>
                                    </a:cxn>
                                    <a:cxn ang="T160">
                                      <a:pos x="T72" y="T73"/>
                                    </a:cxn>
                                    <a:cxn ang="T161">
                                      <a:pos x="T74" y="T75"/>
                                    </a:cxn>
                                    <a:cxn ang="T162">
                                      <a:pos x="T76" y="T77"/>
                                    </a:cxn>
                                    <a:cxn ang="T163">
                                      <a:pos x="T78" y="T79"/>
                                    </a:cxn>
                                    <a:cxn ang="T164">
                                      <a:pos x="T80" y="T81"/>
                                    </a:cxn>
                                    <a:cxn ang="T165">
                                      <a:pos x="T82" y="T83"/>
                                    </a:cxn>
                                    <a:cxn ang="T166">
                                      <a:pos x="T84" y="T85"/>
                                    </a:cxn>
                                    <a:cxn ang="T167">
                                      <a:pos x="T86" y="T87"/>
                                    </a:cxn>
                                    <a:cxn ang="T168">
                                      <a:pos x="T88" y="T89"/>
                                    </a:cxn>
                                    <a:cxn ang="T169">
                                      <a:pos x="T90" y="T91"/>
                                    </a:cxn>
                                    <a:cxn ang="T170">
                                      <a:pos x="T92" y="T93"/>
                                    </a:cxn>
                                    <a:cxn ang="T171">
                                      <a:pos x="T94" y="T95"/>
                                    </a:cxn>
                                    <a:cxn ang="T172">
                                      <a:pos x="T96" y="T97"/>
                                    </a:cxn>
                                    <a:cxn ang="T173">
                                      <a:pos x="T98" y="T99"/>
                                    </a:cxn>
                                    <a:cxn ang="T174">
                                      <a:pos x="T100" y="T101"/>
                                    </a:cxn>
                                    <a:cxn ang="T175">
                                      <a:pos x="T102" y="T103"/>
                                    </a:cxn>
                                    <a:cxn ang="T176">
                                      <a:pos x="T104" y="T105"/>
                                    </a:cxn>
                                    <a:cxn ang="T177">
                                      <a:pos x="T106" y="T107"/>
                                    </a:cxn>
                                    <a:cxn ang="T178">
                                      <a:pos x="T108" y="T109"/>
                                    </a:cxn>
                                    <a:cxn ang="T179">
                                      <a:pos x="T110" y="T111"/>
                                    </a:cxn>
                                    <a:cxn ang="T180">
                                      <a:pos x="T112" y="T113"/>
                                    </a:cxn>
                                    <a:cxn ang="T181">
                                      <a:pos x="T114" y="T115"/>
                                    </a:cxn>
                                    <a:cxn ang="T182">
                                      <a:pos x="T116" y="T117"/>
                                    </a:cxn>
                                    <a:cxn ang="T183">
                                      <a:pos x="T118" y="T119"/>
                                    </a:cxn>
                                    <a:cxn ang="T184">
                                      <a:pos x="T120" y="T121"/>
                                    </a:cxn>
                                    <a:cxn ang="T185">
                                      <a:pos x="T122" y="T123"/>
                                    </a:cxn>
                                  </a:cxnLst>
                                  <a:rect l="T186" t="T187" r="T188" b="T189"/>
                                  <a:pathLst>
                                    <a:path w="2784" h="308">
                                      <a:moveTo>
                                        <a:pt x="0" y="192"/>
                                      </a:moveTo>
                                      <a:lnTo>
                                        <a:pt x="87" y="248"/>
                                      </a:lnTo>
                                      <a:lnTo>
                                        <a:pt x="161" y="293"/>
                                      </a:lnTo>
                                      <a:lnTo>
                                        <a:pt x="162" y="294"/>
                                      </a:lnTo>
                                      <a:lnTo>
                                        <a:pt x="162" y="296"/>
                                      </a:lnTo>
                                      <a:lnTo>
                                        <a:pt x="164" y="296"/>
                                      </a:lnTo>
                                      <a:lnTo>
                                        <a:pt x="165" y="297"/>
                                      </a:lnTo>
                                      <a:lnTo>
                                        <a:pt x="167" y="297"/>
                                      </a:lnTo>
                                      <a:lnTo>
                                        <a:pt x="168" y="299"/>
                                      </a:lnTo>
                                      <a:lnTo>
                                        <a:pt x="170" y="299"/>
                                      </a:lnTo>
                                      <a:lnTo>
                                        <a:pt x="171" y="300"/>
                                      </a:lnTo>
                                      <a:lnTo>
                                        <a:pt x="173" y="300"/>
                                      </a:lnTo>
                                      <a:lnTo>
                                        <a:pt x="177" y="302"/>
                                      </a:lnTo>
                                      <a:lnTo>
                                        <a:pt x="180" y="303"/>
                                      </a:lnTo>
                                      <a:lnTo>
                                        <a:pt x="185" y="305"/>
                                      </a:lnTo>
                                      <a:lnTo>
                                        <a:pt x="189" y="306"/>
                                      </a:lnTo>
                                      <a:lnTo>
                                        <a:pt x="194" y="308"/>
                                      </a:lnTo>
                                      <a:lnTo>
                                        <a:pt x="198" y="308"/>
                                      </a:lnTo>
                                      <a:lnTo>
                                        <a:pt x="203" y="308"/>
                                      </a:lnTo>
                                      <a:lnTo>
                                        <a:pt x="207" y="308"/>
                                      </a:lnTo>
                                      <a:lnTo>
                                        <a:pt x="212" y="308"/>
                                      </a:lnTo>
                                      <a:lnTo>
                                        <a:pt x="215" y="306"/>
                                      </a:lnTo>
                                      <a:lnTo>
                                        <a:pt x="219" y="306"/>
                                      </a:lnTo>
                                      <a:lnTo>
                                        <a:pt x="224" y="305"/>
                                      </a:lnTo>
                                      <a:lnTo>
                                        <a:pt x="228" y="303"/>
                                      </a:lnTo>
                                      <a:lnTo>
                                        <a:pt x="233" y="302"/>
                                      </a:lnTo>
                                      <a:lnTo>
                                        <a:pt x="236" y="299"/>
                                      </a:lnTo>
                                      <a:lnTo>
                                        <a:pt x="240" y="297"/>
                                      </a:lnTo>
                                      <a:lnTo>
                                        <a:pt x="243" y="294"/>
                                      </a:lnTo>
                                      <a:lnTo>
                                        <a:pt x="246" y="291"/>
                                      </a:lnTo>
                                      <a:lnTo>
                                        <a:pt x="251" y="288"/>
                                      </a:lnTo>
                                      <a:lnTo>
                                        <a:pt x="254" y="285"/>
                                      </a:lnTo>
                                      <a:lnTo>
                                        <a:pt x="257" y="282"/>
                                      </a:lnTo>
                                      <a:lnTo>
                                        <a:pt x="258" y="279"/>
                                      </a:lnTo>
                                      <a:lnTo>
                                        <a:pt x="261" y="275"/>
                                      </a:lnTo>
                                      <a:lnTo>
                                        <a:pt x="263" y="273"/>
                                      </a:lnTo>
                                      <a:lnTo>
                                        <a:pt x="264" y="272"/>
                                      </a:lnTo>
                                      <a:lnTo>
                                        <a:pt x="264" y="270"/>
                                      </a:lnTo>
                                      <a:lnTo>
                                        <a:pt x="266" y="269"/>
                                      </a:lnTo>
                                      <a:lnTo>
                                        <a:pt x="266" y="267"/>
                                      </a:lnTo>
                                      <a:lnTo>
                                        <a:pt x="267" y="266"/>
                                      </a:lnTo>
                                      <a:lnTo>
                                        <a:pt x="267" y="264"/>
                                      </a:lnTo>
                                      <a:lnTo>
                                        <a:pt x="269" y="263"/>
                                      </a:lnTo>
                                      <a:lnTo>
                                        <a:pt x="305" y="191"/>
                                      </a:lnTo>
                                      <a:lnTo>
                                        <a:pt x="315" y="168"/>
                                      </a:lnTo>
                                      <a:lnTo>
                                        <a:pt x="317" y="165"/>
                                      </a:lnTo>
                                      <a:lnTo>
                                        <a:pt x="317" y="164"/>
                                      </a:lnTo>
                                      <a:lnTo>
                                        <a:pt x="318" y="162"/>
                                      </a:lnTo>
                                      <a:lnTo>
                                        <a:pt x="318" y="161"/>
                                      </a:lnTo>
                                      <a:lnTo>
                                        <a:pt x="320" y="159"/>
                                      </a:lnTo>
                                      <a:lnTo>
                                        <a:pt x="320" y="158"/>
                                      </a:lnTo>
                                      <a:lnTo>
                                        <a:pt x="321" y="156"/>
                                      </a:lnTo>
                                      <a:lnTo>
                                        <a:pt x="321" y="155"/>
                                      </a:lnTo>
                                      <a:lnTo>
                                        <a:pt x="323" y="153"/>
                                      </a:lnTo>
                                      <a:lnTo>
                                        <a:pt x="324" y="152"/>
                                      </a:lnTo>
                                      <a:lnTo>
                                        <a:pt x="324" y="150"/>
                                      </a:lnTo>
                                      <a:lnTo>
                                        <a:pt x="327" y="147"/>
                                      </a:lnTo>
                                      <a:lnTo>
                                        <a:pt x="330" y="144"/>
                                      </a:lnTo>
                                      <a:lnTo>
                                        <a:pt x="333" y="141"/>
                                      </a:lnTo>
                                      <a:lnTo>
                                        <a:pt x="336" y="138"/>
                                      </a:lnTo>
                                      <a:lnTo>
                                        <a:pt x="339" y="135"/>
                                      </a:lnTo>
                                      <a:lnTo>
                                        <a:pt x="342" y="134"/>
                                      </a:lnTo>
                                      <a:lnTo>
                                        <a:pt x="345" y="131"/>
                                      </a:lnTo>
                                      <a:lnTo>
                                        <a:pt x="347" y="129"/>
                                      </a:lnTo>
                                      <a:lnTo>
                                        <a:pt x="348" y="129"/>
                                      </a:lnTo>
                                      <a:lnTo>
                                        <a:pt x="350" y="128"/>
                                      </a:lnTo>
                                      <a:lnTo>
                                        <a:pt x="351" y="128"/>
                                      </a:lnTo>
                                      <a:lnTo>
                                        <a:pt x="353" y="126"/>
                                      </a:lnTo>
                                      <a:lnTo>
                                        <a:pt x="354" y="126"/>
                                      </a:lnTo>
                                      <a:lnTo>
                                        <a:pt x="357" y="125"/>
                                      </a:lnTo>
                                      <a:lnTo>
                                        <a:pt x="359" y="125"/>
                                      </a:lnTo>
                                      <a:lnTo>
                                        <a:pt x="360" y="123"/>
                                      </a:lnTo>
                                      <a:lnTo>
                                        <a:pt x="362" y="123"/>
                                      </a:lnTo>
                                      <a:lnTo>
                                        <a:pt x="363" y="123"/>
                                      </a:lnTo>
                                      <a:lnTo>
                                        <a:pt x="386" y="113"/>
                                      </a:lnTo>
                                      <a:lnTo>
                                        <a:pt x="387" y="113"/>
                                      </a:lnTo>
                                      <a:lnTo>
                                        <a:pt x="389" y="111"/>
                                      </a:lnTo>
                                      <a:lnTo>
                                        <a:pt x="390" y="111"/>
                                      </a:lnTo>
                                      <a:lnTo>
                                        <a:pt x="392" y="110"/>
                                      </a:lnTo>
                                      <a:lnTo>
                                        <a:pt x="393" y="110"/>
                                      </a:lnTo>
                                      <a:lnTo>
                                        <a:pt x="395" y="110"/>
                                      </a:lnTo>
                                      <a:lnTo>
                                        <a:pt x="395" y="108"/>
                                      </a:lnTo>
                                      <a:lnTo>
                                        <a:pt x="396" y="108"/>
                                      </a:lnTo>
                                      <a:lnTo>
                                        <a:pt x="402" y="107"/>
                                      </a:lnTo>
                                      <a:lnTo>
                                        <a:pt x="408" y="105"/>
                                      </a:lnTo>
                                      <a:lnTo>
                                        <a:pt x="414" y="104"/>
                                      </a:lnTo>
                                      <a:lnTo>
                                        <a:pt x="416" y="104"/>
                                      </a:lnTo>
                                      <a:lnTo>
                                        <a:pt x="417" y="102"/>
                                      </a:lnTo>
                                      <a:lnTo>
                                        <a:pt x="419" y="102"/>
                                      </a:lnTo>
                                      <a:lnTo>
                                        <a:pt x="420" y="102"/>
                                      </a:lnTo>
                                      <a:lnTo>
                                        <a:pt x="422" y="102"/>
                                      </a:lnTo>
                                      <a:lnTo>
                                        <a:pt x="423" y="102"/>
                                      </a:lnTo>
                                      <a:lnTo>
                                        <a:pt x="425" y="102"/>
                                      </a:lnTo>
                                      <a:lnTo>
                                        <a:pt x="426" y="102"/>
                                      </a:lnTo>
                                      <a:lnTo>
                                        <a:pt x="435" y="101"/>
                                      </a:lnTo>
                                      <a:lnTo>
                                        <a:pt x="437" y="101"/>
                                      </a:lnTo>
                                      <a:lnTo>
                                        <a:pt x="438" y="99"/>
                                      </a:lnTo>
                                      <a:lnTo>
                                        <a:pt x="440" y="99"/>
                                      </a:lnTo>
                                      <a:lnTo>
                                        <a:pt x="441" y="99"/>
                                      </a:lnTo>
                                      <a:lnTo>
                                        <a:pt x="443" y="99"/>
                                      </a:lnTo>
                                      <a:lnTo>
                                        <a:pt x="444" y="99"/>
                                      </a:lnTo>
                                      <a:lnTo>
                                        <a:pt x="446" y="99"/>
                                      </a:lnTo>
                                      <a:lnTo>
                                        <a:pt x="447" y="98"/>
                                      </a:lnTo>
                                      <a:lnTo>
                                        <a:pt x="453" y="96"/>
                                      </a:lnTo>
                                      <a:lnTo>
                                        <a:pt x="459" y="95"/>
                                      </a:lnTo>
                                      <a:lnTo>
                                        <a:pt x="461" y="95"/>
                                      </a:lnTo>
                                      <a:lnTo>
                                        <a:pt x="462" y="95"/>
                                      </a:lnTo>
                                      <a:lnTo>
                                        <a:pt x="464" y="93"/>
                                      </a:lnTo>
                                      <a:lnTo>
                                        <a:pt x="465" y="93"/>
                                      </a:lnTo>
                                      <a:lnTo>
                                        <a:pt x="467" y="93"/>
                                      </a:lnTo>
                                      <a:lnTo>
                                        <a:pt x="468" y="92"/>
                                      </a:lnTo>
                                      <a:lnTo>
                                        <a:pt x="470" y="92"/>
                                      </a:lnTo>
                                      <a:lnTo>
                                        <a:pt x="471" y="92"/>
                                      </a:lnTo>
                                      <a:lnTo>
                                        <a:pt x="492" y="83"/>
                                      </a:lnTo>
                                      <a:lnTo>
                                        <a:pt x="503" y="78"/>
                                      </a:lnTo>
                                      <a:lnTo>
                                        <a:pt x="554" y="60"/>
                                      </a:lnTo>
                                      <a:lnTo>
                                        <a:pt x="647" y="26"/>
                                      </a:lnTo>
                                      <a:lnTo>
                                        <a:pt x="699" y="5"/>
                                      </a:lnTo>
                                      <a:lnTo>
                                        <a:pt x="702" y="3"/>
                                      </a:lnTo>
                                      <a:lnTo>
                                        <a:pt x="707" y="3"/>
                                      </a:lnTo>
                                      <a:lnTo>
                                        <a:pt x="711" y="2"/>
                                      </a:lnTo>
                                      <a:lnTo>
                                        <a:pt x="714" y="0"/>
                                      </a:lnTo>
                                      <a:lnTo>
                                        <a:pt x="719" y="0"/>
                                      </a:lnTo>
                                      <a:lnTo>
                                        <a:pt x="723" y="0"/>
                                      </a:lnTo>
                                      <a:lnTo>
                                        <a:pt x="726" y="0"/>
                                      </a:lnTo>
                                      <a:lnTo>
                                        <a:pt x="773" y="3"/>
                                      </a:lnTo>
                                      <a:lnTo>
                                        <a:pt x="806" y="6"/>
                                      </a:lnTo>
                                      <a:lnTo>
                                        <a:pt x="939" y="17"/>
                                      </a:lnTo>
                                      <a:lnTo>
                                        <a:pt x="989" y="20"/>
                                      </a:lnTo>
                                      <a:lnTo>
                                        <a:pt x="996" y="21"/>
                                      </a:lnTo>
                                      <a:lnTo>
                                        <a:pt x="1007" y="21"/>
                                      </a:lnTo>
                                      <a:lnTo>
                                        <a:pt x="1016" y="23"/>
                                      </a:lnTo>
                                      <a:lnTo>
                                        <a:pt x="1083" y="27"/>
                                      </a:lnTo>
                                      <a:lnTo>
                                        <a:pt x="1152" y="33"/>
                                      </a:lnTo>
                                      <a:lnTo>
                                        <a:pt x="1184" y="36"/>
                                      </a:lnTo>
                                      <a:lnTo>
                                        <a:pt x="1203" y="38"/>
                                      </a:lnTo>
                                      <a:lnTo>
                                        <a:pt x="1205" y="38"/>
                                      </a:lnTo>
                                      <a:lnTo>
                                        <a:pt x="1206" y="39"/>
                                      </a:lnTo>
                                      <a:lnTo>
                                        <a:pt x="1208" y="39"/>
                                      </a:lnTo>
                                      <a:lnTo>
                                        <a:pt x="1209" y="39"/>
                                      </a:lnTo>
                                      <a:lnTo>
                                        <a:pt x="1211" y="39"/>
                                      </a:lnTo>
                                      <a:lnTo>
                                        <a:pt x="1212" y="39"/>
                                      </a:lnTo>
                                      <a:lnTo>
                                        <a:pt x="1214" y="39"/>
                                      </a:lnTo>
                                      <a:lnTo>
                                        <a:pt x="1230" y="41"/>
                                      </a:lnTo>
                                      <a:lnTo>
                                        <a:pt x="1232" y="41"/>
                                      </a:lnTo>
                                      <a:lnTo>
                                        <a:pt x="1233" y="41"/>
                                      </a:lnTo>
                                      <a:lnTo>
                                        <a:pt x="1235" y="41"/>
                                      </a:lnTo>
                                      <a:lnTo>
                                        <a:pt x="1236" y="41"/>
                                      </a:lnTo>
                                      <a:lnTo>
                                        <a:pt x="1238" y="41"/>
                                      </a:lnTo>
                                      <a:lnTo>
                                        <a:pt x="1239" y="41"/>
                                      </a:lnTo>
                                      <a:lnTo>
                                        <a:pt x="1241" y="41"/>
                                      </a:lnTo>
                                      <a:lnTo>
                                        <a:pt x="1251" y="39"/>
                                      </a:lnTo>
                                      <a:lnTo>
                                        <a:pt x="1253" y="39"/>
                                      </a:lnTo>
                                      <a:lnTo>
                                        <a:pt x="1254" y="39"/>
                                      </a:lnTo>
                                      <a:lnTo>
                                        <a:pt x="1256" y="39"/>
                                      </a:lnTo>
                                      <a:lnTo>
                                        <a:pt x="1265" y="39"/>
                                      </a:lnTo>
                                      <a:lnTo>
                                        <a:pt x="1266" y="39"/>
                                      </a:lnTo>
                                      <a:lnTo>
                                        <a:pt x="1268" y="39"/>
                                      </a:lnTo>
                                      <a:lnTo>
                                        <a:pt x="1269" y="39"/>
                                      </a:lnTo>
                                      <a:lnTo>
                                        <a:pt x="1271" y="39"/>
                                      </a:lnTo>
                                      <a:lnTo>
                                        <a:pt x="1272" y="39"/>
                                      </a:lnTo>
                                      <a:lnTo>
                                        <a:pt x="1274" y="39"/>
                                      </a:lnTo>
                                      <a:lnTo>
                                        <a:pt x="1280" y="41"/>
                                      </a:lnTo>
                                      <a:lnTo>
                                        <a:pt x="1286" y="41"/>
                                      </a:lnTo>
                                      <a:lnTo>
                                        <a:pt x="1287" y="41"/>
                                      </a:lnTo>
                                      <a:lnTo>
                                        <a:pt x="1289" y="42"/>
                                      </a:lnTo>
                                      <a:lnTo>
                                        <a:pt x="1290" y="42"/>
                                      </a:lnTo>
                                      <a:lnTo>
                                        <a:pt x="1292" y="42"/>
                                      </a:lnTo>
                                      <a:lnTo>
                                        <a:pt x="1293" y="42"/>
                                      </a:lnTo>
                                      <a:lnTo>
                                        <a:pt x="1295" y="44"/>
                                      </a:lnTo>
                                      <a:lnTo>
                                        <a:pt x="1296" y="44"/>
                                      </a:lnTo>
                                      <a:lnTo>
                                        <a:pt x="1299" y="44"/>
                                      </a:lnTo>
                                      <a:lnTo>
                                        <a:pt x="1317" y="48"/>
                                      </a:lnTo>
                                      <a:lnTo>
                                        <a:pt x="1337" y="51"/>
                                      </a:lnTo>
                                      <a:lnTo>
                                        <a:pt x="1338" y="53"/>
                                      </a:lnTo>
                                      <a:lnTo>
                                        <a:pt x="1340" y="53"/>
                                      </a:lnTo>
                                      <a:lnTo>
                                        <a:pt x="1341" y="53"/>
                                      </a:lnTo>
                                      <a:lnTo>
                                        <a:pt x="1343" y="53"/>
                                      </a:lnTo>
                                      <a:lnTo>
                                        <a:pt x="1344" y="53"/>
                                      </a:lnTo>
                                      <a:lnTo>
                                        <a:pt x="1346" y="54"/>
                                      </a:lnTo>
                                      <a:lnTo>
                                        <a:pt x="1347" y="54"/>
                                      </a:lnTo>
                                      <a:lnTo>
                                        <a:pt x="1355" y="57"/>
                                      </a:lnTo>
                                      <a:lnTo>
                                        <a:pt x="1362" y="59"/>
                                      </a:lnTo>
                                      <a:lnTo>
                                        <a:pt x="1364" y="59"/>
                                      </a:lnTo>
                                      <a:lnTo>
                                        <a:pt x="1364" y="60"/>
                                      </a:lnTo>
                                      <a:lnTo>
                                        <a:pt x="1365" y="60"/>
                                      </a:lnTo>
                                      <a:lnTo>
                                        <a:pt x="1367" y="60"/>
                                      </a:lnTo>
                                      <a:lnTo>
                                        <a:pt x="1380" y="66"/>
                                      </a:lnTo>
                                      <a:lnTo>
                                        <a:pt x="1382" y="68"/>
                                      </a:lnTo>
                                      <a:lnTo>
                                        <a:pt x="1383" y="68"/>
                                      </a:lnTo>
                                      <a:lnTo>
                                        <a:pt x="1385" y="68"/>
                                      </a:lnTo>
                                      <a:lnTo>
                                        <a:pt x="1385" y="69"/>
                                      </a:lnTo>
                                      <a:lnTo>
                                        <a:pt x="1391" y="72"/>
                                      </a:lnTo>
                                      <a:lnTo>
                                        <a:pt x="1392" y="72"/>
                                      </a:lnTo>
                                      <a:lnTo>
                                        <a:pt x="1394" y="72"/>
                                      </a:lnTo>
                                      <a:lnTo>
                                        <a:pt x="1395" y="74"/>
                                      </a:lnTo>
                                      <a:lnTo>
                                        <a:pt x="1397" y="74"/>
                                      </a:lnTo>
                                      <a:lnTo>
                                        <a:pt x="1398" y="75"/>
                                      </a:lnTo>
                                      <a:lnTo>
                                        <a:pt x="1400" y="75"/>
                                      </a:lnTo>
                                      <a:lnTo>
                                        <a:pt x="1401" y="77"/>
                                      </a:lnTo>
                                      <a:lnTo>
                                        <a:pt x="1413" y="81"/>
                                      </a:lnTo>
                                      <a:lnTo>
                                        <a:pt x="1415" y="81"/>
                                      </a:lnTo>
                                      <a:lnTo>
                                        <a:pt x="1416" y="83"/>
                                      </a:lnTo>
                                      <a:lnTo>
                                        <a:pt x="1418" y="83"/>
                                      </a:lnTo>
                                      <a:lnTo>
                                        <a:pt x="1419" y="83"/>
                                      </a:lnTo>
                                      <a:lnTo>
                                        <a:pt x="1421" y="84"/>
                                      </a:lnTo>
                                      <a:lnTo>
                                        <a:pt x="1422" y="84"/>
                                      </a:lnTo>
                                      <a:lnTo>
                                        <a:pt x="1424" y="84"/>
                                      </a:lnTo>
                                      <a:lnTo>
                                        <a:pt x="1431" y="87"/>
                                      </a:lnTo>
                                      <a:lnTo>
                                        <a:pt x="1455" y="95"/>
                                      </a:lnTo>
                                      <a:lnTo>
                                        <a:pt x="1478" y="104"/>
                                      </a:lnTo>
                                      <a:lnTo>
                                        <a:pt x="1521" y="119"/>
                                      </a:lnTo>
                                      <a:lnTo>
                                        <a:pt x="1523" y="119"/>
                                      </a:lnTo>
                                      <a:lnTo>
                                        <a:pt x="1523" y="120"/>
                                      </a:lnTo>
                                      <a:lnTo>
                                        <a:pt x="1524" y="120"/>
                                      </a:lnTo>
                                      <a:lnTo>
                                        <a:pt x="1526" y="120"/>
                                      </a:lnTo>
                                      <a:lnTo>
                                        <a:pt x="1538" y="125"/>
                                      </a:lnTo>
                                      <a:lnTo>
                                        <a:pt x="1539" y="126"/>
                                      </a:lnTo>
                                      <a:lnTo>
                                        <a:pt x="1541" y="126"/>
                                      </a:lnTo>
                                      <a:lnTo>
                                        <a:pt x="1542" y="126"/>
                                      </a:lnTo>
                                      <a:lnTo>
                                        <a:pt x="1542" y="128"/>
                                      </a:lnTo>
                                      <a:lnTo>
                                        <a:pt x="1559" y="134"/>
                                      </a:lnTo>
                                      <a:lnTo>
                                        <a:pt x="1560" y="134"/>
                                      </a:lnTo>
                                      <a:lnTo>
                                        <a:pt x="1560" y="135"/>
                                      </a:lnTo>
                                      <a:lnTo>
                                        <a:pt x="1562" y="135"/>
                                      </a:lnTo>
                                      <a:lnTo>
                                        <a:pt x="1587" y="144"/>
                                      </a:lnTo>
                                      <a:lnTo>
                                        <a:pt x="1589" y="146"/>
                                      </a:lnTo>
                                      <a:lnTo>
                                        <a:pt x="1590" y="146"/>
                                      </a:lnTo>
                                      <a:lnTo>
                                        <a:pt x="1592" y="146"/>
                                      </a:lnTo>
                                      <a:lnTo>
                                        <a:pt x="1626" y="158"/>
                                      </a:lnTo>
                                      <a:lnTo>
                                        <a:pt x="1644" y="162"/>
                                      </a:lnTo>
                                      <a:lnTo>
                                        <a:pt x="1646" y="164"/>
                                      </a:lnTo>
                                      <a:lnTo>
                                        <a:pt x="1647" y="164"/>
                                      </a:lnTo>
                                      <a:lnTo>
                                        <a:pt x="1649" y="164"/>
                                      </a:lnTo>
                                      <a:lnTo>
                                        <a:pt x="1650" y="165"/>
                                      </a:lnTo>
                                      <a:lnTo>
                                        <a:pt x="1652" y="165"/>
                                      </a:lnTo>
                                      <a:lnTo>
                                        <a:pt x="1653" y="165"/>
                                      </a:lnTo>
                                      <a:lnTo>
                                        <a:pt x="1655" y="167"/>
                                      </a:lnTo>
                                      <a:lnTo>
                                        <a:pt x="1656" y="167"/>
                                      </a:lnTo>
                                      <a:lnTo>
                                        <a:pt x="1661" y="167"/>
                                      </a:lnTo>
                                      <a:lnTo>
                                        <a:pt x="1664" y="167"/>
                                      </a:lnTo>
                                      <a:lnTo>
                                        <a:pt x="1668" y="167"/>
                                      </a:lnTo>
                                      <a:lnTo>
                                        <a:pt x="1670" y="167"/>
                                      </a:lnTo>
                                      <a:lnTo>
                                        <a:pt x="1671" y="167"/>
                                      </a:lnTo>
                                      <a:lnTo>
                                        <a:pt x="1673" y="167"/>
                                      </a:lnTo>
                                      <a:lnTo>
                                        <a:pt x="1674" y="167"/>
                                      </a:lnTo>
                                      <a:lnTo>
                                        <a:pt x="1676" y="167"/>
                                      </a:lnTo>
                                      <a:lnTo>
                                        <a:pt x="1677" y="167"/>
                                      </a:lnTo>
                                      <a:lnTo>
                                        <a:pt x="1679" y="167"/>
                                      </a:lnTo>
                                      <a:lnTo>
                                        <a:pt x="1680" y="167"/>
                                      </a:lnTo>
                                      <a:lnTo>
                                        <a:pt x="1694" y="164"/>
                                      </a:lnTo>
                                      <a:lnTo>
                                        <a:pt x="1695" y="164"/>
                                      </a:lnTo>
                                      <a:lnTo>
                                        <a:pt x="1697" y="164"/>
                                      </a:lnTo>
                                      <a:lnTo>
                                        <a:pt x="1698" y="164"/>
                                      </a:lnTo>
                                      <a:lnTo>
                                        <a:pt x="1703" y="164"/>
                                      </a:lnTo>
                                      <a:lnTo>
                                        <a:pt x="1704" y="164"/>
                                      </a:lnTo>
                                      <a:lnTo>
                                        <a:pt x="1704" y="162"/>
                                      </a:lnTo>
                                      <a:lnTo>
                                        <a:pt x="1706" y="162"/>
                                      </a:lnTo>
                                      <a:lnTo>
                                        <a:pt x="1707" y="162"/>
                                      </a:lnTo>
                                      <a:lnTo>
                                        <a:pt x="1713" y="162"/>
                                      </a:lnTo>
                                      <a:lnTo>
                                        <a:pt x="1715" y="162"/>
                                      </a:lnTo>
                                      <a:lnTo>
                                        <a:pt x="1716" y="162"/>
                                      </a:lnTo>
                                      <a:lnTo>
                                        <a:pt x="1718" y="162"/>
                                      </a:lnTo>
                                      <a:lnTo>
                                        <a:pt x="1718" y="161"/>
                                      </a:lnTo>
                                      <a:lnTo>
                                        <a:pt x="1722" y="161"/>
                                      </a:lnTo>
                                      <a:lnTo>
                                        <a:pt x="1724" y="161"/>
                                      </a:lnTo>
                                      <a:lnTo>
                                        <a:pt x="1725" y="161"/>
                                      </a:lnTo>
                                      <a:lnTo>
                                        <a:pt x="1727" y="161"/>
                                      </a:lnTo>
                                      <a:lnTo>
                                        <a:pt x="1788" y="152"/>
                                      </a:lnTo>
                                      <a:lnTo>
                                        <a:pt x="1883" y="138"/>
                                      </a:lnTo>
                                      <a:lnTo>
                                        <a:pt x="1884" y="138"/>
                                      </a:lnTo>
                                      <a:lnTo>
                                        <a:pt x="1886" y="138"/>
                                      </a:lnTo>
                                      <a:lnTo>
                                        <a:pt x="1887" y="138"/>
                                      </a:lnTo>
                                      <a:lnTo>
                                        <a:pt x="1889" y="138"/>
                                      </a:lnTo>
                                      <a:lnTo>
                                        <a:pt x="1890" y="138"/>
                                      </a:lnTo>
                                      <a:lnTo>
                                        <a:pt x="1890" y="137"/>
                                      </a:lnTo>
                                      <a:lnTo>
                                        <a:pt x="1892" y="137"/>
                                      </a:lnTo>
                                      <a:lnTo>
                                        <a:pt x="1893" y="137"/>
                                      </a:lnTo>
                                      <a:lnTo>
                                        <a:pt x="1902" y="137"/>
                                      </a:lnTo>
                                      <a:lnTo>
                                        <a:pt x="1904" y="137"/>
                                      </a:lnTo>
                                      <a:lnTo>
                                        <a:pt x="1905" y="137"/>
                                      </a:lnTo>
                                      <a:lnTo>
                                        <a:pt x="1907" y="137"/>
                                      </a:lnTo>
                                      <a:lnTo>
                                        <a:pt x="1908" y="137"/>
                                      </a:lnTo>
                                      <a:lnTo>
                                        <a:pt x="1910" y="137"/>
                                      </a:lnTo>
                                      <a:lnTo>
                                        <a:pt x="1911" y="135"/>
                                      </a:lnTo>
                                      <a:lnTo>
                                        <a:pt x="1952" y="135"/>
                                      </a:lnTo>
                                      <a:lnTo>
                                        <a:pt x="1991" y="134"/>
                                      </a:lnTo>
                                      <a:lnTo>
                                        <a:pt x="1992" y="134"/>
                                      </a:lnTo>
                                      <a:lnTo>
                                        <a:pt x="1994" y="134"/>
                                      </a:lnTo>
                                      <a:lnTo>
                                        <a:pt x="1994" y="132"/>
                                      </a:lnTo>
                                      <a:lnTo>
                                        <a:pt x="2010" y="132"/>
                                      </a:lnTo>
                                      <a:lnTo>
                                        <a:pt x="2012" y="132"/>
                                      </a:lnTo>
                                      <a:lnTo>
                                        <a:pt x="2013" y="132"/>
                                      </a:lnTo>
                                      <a:lnTo>
                                        <a:pt x="2015" y="132"/>
                                      </a:lnTo>
                                      <a:lnTo>
                                        <a:pt x="2016" y="132"/>
                                      </a:lnTo>
                                      <a:lnTo>
                                        <a:pt x="2018" y="132"/>
                                      </a:lnTo>
                                      <a:lnTo>
                                        <a:pt x="2021" y="132"/>
                                      </a:lnTo>
                                      <a:lnTo>
                                        <a:pt x="2022" y="132"/>
                                      </a:lnTo>
                                      <a:lnTo>
                                        <a:pt x="2024" y="132"/>
                                      </a:lnTo>
                                      <a:lnTo>
                                        <a:pt x="2031" y="132"/>
                                      </a:lnTo>
                                      <a:lnTo>
                                        <a:pt x="2039" y="132"/>
                                      </a:lnTo>
                                      <a:lnTo>
                                        <a:pt x="2040" y="134"/>
                                      </a:lnTo>
                                      <a:lnTo>
                                        <a:pt x="2042" y="134"/>
                                      </a:lnTo>
                                      <a:lnTo>
                                        <a:pt x="2043" y="134"/>
                                      </a:lnTo>
                                      <a:lnTo>
                                        <a:pt x="2045" y="134"/>
                                      </a:lnTo>
                                      <a:lnTo>
                                        <a:pt x="2046" y="135"/>
                                      </a:lnTo>
                                      <a:lnTo>
                                        <a:pt x="2048" y="135"/>
                                      </a:lnTo>
                                      <a:lnTo>
                                        <a:pt x="2049" y="135"/>
                                      </a:lnTo>
                                      <a:lnTo>
                                        <a:pt x="2051" y="135"/>
                                      </a:lnTo>
                                      <a:lnTo>
                                        <a:pt x="2060" y="137"/>
                                      </a:lnTo>
                                      <a:lnTo>
                                        <a:pt x="2061" y="138"/>
                                      </a:lnTo>
                                      <a:lnTo>
                                        <a:pt x="2063" y="138"/>
                                      </a:lnTo>
                                      <a:lnTo>
                                        <a:pt x="2064" y="138"/>
                                      </a:lnTo>
                                      <a:lnTo>
                                        <a:pt x="2066" y="138"/>
                                      </a:lnTo>
                                      <a:lnTo>
                                        <a:pt x="2067" y="140"/>
                                      </a:lnTo>
                                      <a:lnTo>
                                        <a:pt x="2072" y="140"/>
                                      </a:lnTo>
                                      <a:lnTo>
                                        <a:pt x="2085" y="143"/>
                                      </a:lnTo>
                                      <a:lnTo>
                                        <a:pt x="2112" y="147"/>
                                      </a:lnTo>
                                      <a:lnTo>
                                        <a:pt x="2121" y="149"/>
                                      </a:lnTo>
                                      <a:lnTo>
                                        <a:pt x="2121" y="150"/>
                                      </a:lnTo>
                                      <a:lnTo>
                                        <a:pt x="2123" y="150"/>
                                      </a:lnTo>
                                      <a:lnTo>
                                        <a:pt x="2124" y="150"/>
                                      </a:lnTo>
                                      <a:lnTo>
                                        <a:pt x="2126" y="150"/>
                                      </a:lnTo>
                                      <a:lnTo>
                                        <a:pt x="2145" y="155"/>
                                      </a:lnTo>
                                      <a:lnTo>
                                        <a:pt x="2162" y="161"/>
                                      </a:lnTo>
                                      <a:lnTo>
                                        <a:pt x="2177" y="168"/>
                                      </a:lnTo>
                                      <a:lnTo>
                                        <a:pt x="2192" y="176"/>
                                      </a:lnTo>
                                      <a:lnTo>
                                        <a:pt x="2193" y="176"/>
                                      </a:lnTo>
                                      <a:lnTo>
                                        <a:pt x="2193" y="177"/>
                                      </a:lnTo>
                                      <a:lnTo>
                                        <a:pt x="2195" y="177"/>
                                      </a:lnTo>
                                      <a:lnTo>
                                        <a:pt x="2196" y="179"/>
                                      </a:lnTo>
                                      <a:lnTo>
                                        <a:pt x="2217" y="191"/>
                                      </a:lnTo>
                                      <a:lnTo>
                                        <a:pt x="2219" y="192"/>
                                      </a:lnTo>
                                      <a:lnTo>
                                        <a:pt x="2220" y="192"/>
                                      </a:lnTo>
                                      <a:lnTo>
                                        <a:pt x="2222" y="194"/>
                                      </a:lnTo>
                                      <a:lnTo>
                                        <a:pt x="2223" y="194"/>
                                      </a:lnTo>
                                      <a:lnTo>
                                        <a:pt x="2225" y="195"/>
                                      </a:lnTo>
                                      <a:lnTo>
                                        <a:pt x="2226" y="195"/>
                                      </a:lnTo>
                                      <a:lnTo>
                                        <a:pt x="2228" y="197"/>
                                      </a:lnTo>
                                      <a:lnTo>
                                        <a:pt x="2229" y="197"/>
                                      </a:lnTo>
                                      <a:lnTo>
                                        <a:pt x="2231" y="198"/>
                                      </a:lnTo>
                                      <a:lnTo>
                                        <a:pt x="2234" y="200"/>
                                      </a:lnTo>
                                      <a:lnTo>
                                        <a:pt x="2237" y="200"/>
                                      </a:lnTo>
                                      <a:lnTo>
                                        <a:pt x="2241" y="201"/>
                                      </a:lnTo>
                                      <a:lnTo>
                                        <a:pt x="2244" y="201"/>
                                      </a:lnTo>
                                      <a:lnTo>
                                        <a:pt x="2247" y="203"/>
                                      </a:lnTo>
                                      <a:lnTo>
                                        <a:pt x="2252" y="203"/>
                                      </a:lnTo>
                                      <a:lnTo>
                                        <a:pt x="2255" y="203"/>
                                      </a:lnTo>
                                      <a:lnTo>
                                        <a:pt x="2259" y="203"/>
                                      </a:lnTo>
                                      <a:lnTo>
                                        <a:pt x="2262" y="201"/>
                                      </a:lnTo>
                                      <a:lnTo>
                                        <a:pt x="2265" y="201"/>
                                      </a:lnTo>
                                      <a:lnTo>
                                        <a:pt x="2270" y="200"/>
                                      </a:lnTo>
                                      <a:lnTo>
                                        <a:pt x="2271" y="200"/>
                                      </a:lnTo>
                                      <a:lnTo>
                                        <a:pt x="2273" y="198"/>
                                      </a:lnTo>
                                      <a:lnTo>
                                        <a:pt x="2274" y="198"/>
                                      </a:lnTo>
                                      <a:lnTo>
                                        <a:pt x="2276" y="198"/>
                                      </a:lnTo>
                                      <a:lnTo>
                                        <a:pt x="2277" y="197"/>
                                      </a:lnTo>
                                      <a:lnTo>
                                        <a:pt x="2279" y="197"/>
                                      </a:lnTo>
                                      <a:lnTo>
                                        <a:pt x="2279" y="195"/>
                                      </a:lnTo>
                                      <a:lnTo>
                                        <a:pt x="2280" y="195"/>
                                      </a:lnTo>
                                      <a:lnTo>
                                        <a:pt x="2282" y="194"/>
                                      </a:lnTo>
                                      <a:lnTo>
                                        <a:pt x="2355" y="161"/>
                                      </a:lnTo>
                                      <a:lnTo>
                                        <a:pt x="2538" y="75"/>
                                      </a:lnTo>
                                      <a:lnTo>
                                        <a:pt x="2540" y="75"/>
                                      </a:lnTo>
                                      <a:lnTo>
                                        <a:pt x="2541" y="74"/>
                                      </a:lnTo>
                                      <a:lnTo>
                                        <a:pt x="2543" y="74"/>
                                      </a:lnTo>
                                      <a:lnTo>
                                        <a:pt x="2546" y="72"/>
                                      </a:lnTo>
                                      <a:lnTo>
                                        <a:pt x="2547" y="72"/>
                                      </a:lnTo>
                                      <a:lnTo>
                                        <a:pt x="2549" y="71"/>
                                      </a:lnTo>
                                      <a:lnTo>
                                        <a:pt x="2550" y="71"/>
                                      </a:lnTo>
                                      <a:lnTo>
                                        <a:pt x="2552" y="71"/>
                                      </a:lnTo>
                                      <a:lnTo>
                                        <a:pt x="2553" y="69"/>
                                      </a:lnTo>
                                      <a:lnTo>
                                        <a:pt x="2558" y="68"/>
                                      </a:lnTo>
                                      <a:lnTo>
                                        <a:pt x="2562" y="66"/>
                                      </a:lnTo>
                                      <a:lnTo>
                                        <a:pt x="2568" y="66"/>
                                      </a:lnTo>
                                      <a:lnTo>
                                        <a:pt x="2573" y="65"/>
                                      </a:lnTo>
                                      <a:lnTo>
                                        <a:pt x="2577" y="65"/>
                                      </a:lnTo>
                                      <a:lnTo>
                                        <a:pt x="2583" y="65"/>
                                      </a:lnTo>
                                      <a:lnTo>
                                        <a:pt x="2588" y="65"/>
                                      </a:lnTo>
                                      <a:lnTo>
                                        <a:pt x="2592" y="66"/>
                                      </a:lnTo>
                                      <a:lnTo>
                                        <a:pt x="2598" y="66"/>
                                      </a:lnTo>
                                      <a:lnTo>
                                        <a:pt x="2603" y="68"/>
                                      </a:lnTo>
                                      <a:lnTo>
                                        <a:pt x="2607" y="69"/>
                                      </a:lnTo>
                                      <a:lnTo>
                                        <a:pt x="2612" y="71"/>
                                      </a:lnTo>
                                      <a:lnTo>
                                        <a:pt x="2616" y="74"/>
                                      </a:lnTo>
                                      <a:lnTo>
                                        <a:pt x="2621" y="77"/>
                                      </a:lnTo>
                                      <a:lnTo>
                                        <a:pt x="2622" y="77"/>
                                      </a:lnTo>
                                      <a:lnTo>
                                        <a:pt x="2624" y="77"/>
                                      </a:lnTo>
                                      <a:lnTo>
                                        <a:pt x="2624" y="78"/>
                                      </a:lnTo>
                                      <a:lnTo>
                                        <a:pt x="2625" y="78"/>
                                      </a:lnTo>
                                      <a:lnTo>
                                        <a:pt x="2627" y="80"/>
                                      </a:lnTo>
                                      <a:lnTo>
                                        <a:pt x="2631" y="83"/>
                                      </a:lnTo>
                                      <a:lnTo>
                                        <a:pt x="2637" y="87"/>
                                      </a:lnTo>
                                      <a:lnTo>
                                        <a:pt x="2643" y="92"/>
                                      </a:lnTo>
                                      <a:lnTo>
                                        <a:pt x="2648" y="98"/>
                                      </a:lnTo>
                                      <a:lnTo>
                                        <a:pt x="2649" y="99"/>
                                      </a:lnTo>
                                      <a:lnTo>
                                        <a:pt x="2651" y="99"/>
                                      </a:lnTo>
                                      <a:lnTo>
                                        <a:pt x="2651" y="101"/>
                                      </a:lnTo>
                                      <a:lnTo>
                                        <a:pt x="2652" y="102"/>
                                      </a:lnTo>
                                      <a:lnTo>
                                        <a:pt x="2654" y="104"/>
                                      </a:lnTo>
                                      <a:lnTo>
                                        <a:pt x="2676" y="129"/>
                                      </a:lnTo>
                                      <a:lnTo>
                                        <a:pt x="2678" y="131"/>
                                      </a:lnTo>
                                      <a:lnTo>
                                        <a:pt x="2678" y="132"/>
                                      </a:lnTo>
                                      <a:lnTo>
                                        <a:pt x="2679" y="132"/>
                                      </a:lnTo>
                                      <a:lnTo>
                                        <a:pt x="2679" y="134"/>
                                      </a:lnTo>
                                      <a:lnTo>
                                        <a:pt x="2681" y="135"/>
                                      </a:lnTo>
                                      <a:lnTo>
                                        <a:pt x="2682" y="135"/>
                                      </a:lnTo>
                                      <a:lnTo>
                                        <a:pt x="2682" y="137"/>
                                      </a:lnTo>
                                      <a:lnTo>
                                        <a:pt x="2690" y="143"/>
                                      </a:lnTo>
                                      <a:lnTo>
                                        <a:pt x="2696" y="150"/>
                                      </a:lnTo>
                                      <a:lnTo>
                                        <a:pt x="2697" y="150"/>
                                      </a:lnTo>
                                      <a:lnTo>
                                        <a:pt x="2699" y="152"/>
                                      </a:lnTo>
                                      <a:lnTo>
                                        <a:pt x="2700" y="153"/>
                                      </a:lnTo>
                                      <a:lnTo>
                                        <a:pt x="2702" y="155"/>
                                      </a:lnTo>
                                      <a:lnTo>
                                        <a:pt x="2703" y="155"/>
                                      </a:lnTo>
                                      <a:lnTo>
                                        <a:pt x="2703" y="156"/>
                                      </a:lnTo>
                                      <a:lnTo>
                                        <a:pt x="2729" y="177"/>
                                      </a:lnTo>
                                      <a:lnTo>
                                        <a:pt x="2730" y="177"/>
                                      </a:lnTo>
                                      <a:lnTo>
                                        <a:pt x="2732" y="179"/>
                                      </a:lnTo>
                                      <a:lnTo>
                                        <a:pt x="2733" y="180"/>
                                      </a:lnTo>
                                      <a:lnTo>
                                        <a:pt x="2735" y="182"/>
                                      </a:lnTo>
                                      <a:lnTo>
                                        <a:pt x="2736" y="183"/>
                                      </a:lnTo>
                                      <a:lnTo>
                                        <a:pt x="2738" y="185"/>
                                      </a:lnTo>
                                      <a:lnTo>
                                        <a:pt x="2744" y="189"/>
                                      </a:lnTo>
                                      <a:lnTo>
                                        <a:pt x="2748" y="195"/>
                                      </a:lnTo>
                                      <a:lnTo>
                                        <a:pt x="2754" y="203"/>
                                      </a:lnTo>
                                      <a:lnTo>
                                        <a:pt x="2754" y="204"/>
                                      </a:lnTo>
                                      <a:lnTo>
                                        <a:pt x="2756" y="204"/>
                                      </a:lnTo>
                                      <a:lnTo>
                                        <a:pt x="2757" y="206"/>
                                      </a:lnTo>
                                      <a:lnTo>
                                        <a:pt x="2757" y="207"/>
                                      </a:lnTo>
                                      <a:lnTo>
                                        <a:pt x="2759" y="209"/>
                                      </a:lnTo>
                                      <a:lnTo>
                                        <a:pt x="2760" y="210"/>
                                      </a:lnTo>
                                      <a:lnTo>
                                        <a:pt x="2760" y="212"/>
                                      </a:lnTo>
                                      <a:lnTo>
                                        <a:pt x="2784" y="246"/>
                                      </a:lnTo>
                                    </a:path>
                                  </a:pathLst>
                                </a:custGeom>
                                <a:noFill/>
                                <a:ln w="22225">
                                  <a:solidFill>
                                    <a:schemeClr val="bg1"/>
                                  </a:solidFill>
                                  <a:prstDash val="dash"/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zh-TW" altLang="en-US"/>
                                </a:p>
                              </p:txBody>
                            </p:sp>
                          </p:grpSp>
                        </p:grpSp>
                      </p:grpSp>
                      <p:grpSp>
                        <p:nvGrpSpPr>
                          <p:cNvPr id="132" name="群組 35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684588" y="3319463"/>
                            <a:ext cx="311150" cy="668337"/>
                            <a:chOff x="3684588" y="3319463"/>
                            <a:chExt cx="311150" cy="668337"/>
                          </a:xfrm>
                        </p:grpSpPr>
                        <p:sp>
                          <p:nvSpPr>
                            <p:cNvPr id="133" name="Freeform 22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3687763" y="3600450"/>
                              <a:ext cx="307975" cy="387350"/>
                            </a:xfrm>
                            <a:custGeom>
                              <a:avLst/>
                              <a:gdLst>
                                <a:gd name="T0" fmla="*/ 2147483646 w 387"/>
                                <a:gd name="T1" fmla="*/ 2147483646 h 487"/>
                                <a:gd name="T2" fmla="*/ 2147483646 w 387"/>
                                <a:gd name="T3" fmla="*/ 2147483646 h 487"/>
                                <a:gd name="T4" fmla="*/ 2147483646 w 387"/>
                                <a:gd name="T5" fmla="*/ 2147483646 h 487"/>
                                <a:gd name="T6" fmla="*/ 2147483646 w 387"/>
                                <a:gd name="T7" fmla="*/ 2147483646 h 487"/>
                                <a:gd name="T8" fmla="*/ 2147483646 w 387"/>
                                <a:gd name="T9" fmla="*/ 2147483646 h 487"/>
                                <a:gd name="T10" fmla="*/ 2147483646 w 387"/>
                                <a:gd name="T11" fmla="*/ 2147483646 h 487"/>
                                <a:gd name="T12" fmla="*/ 2147483646 w 387"/>
                                <a:gd name="T13" fmla="*/ 2147483646 h 487"/>
                                <a:gd name="T14" fmla="*/ 2147483646 w 387"/>
                                <a:gd name="T15" fmla="*/ 2147483646 h 487"/>
                                <a:gd name="T16" fmla="*/ 2147483646 w 387"/>
                                <a:gd name="T17" fmla="*/ 2147483646 h 487"/>
                                <a:gd name="T18" fmla="*/ 2147483646 w 387"/>
                                <a:gd name="T19" fmla="*/ 2147483646 h 487"/>
                                <a:gd name="T20" fmla="*/ 2147483646 w 387"/>
                                <a:gd name="T21" fmla="*/ 2147483646 h 487"/>
                                <a:gd name="T22" fmla="*/ 2147483646 w 387"/>
                                <a:gd name="T23" fmla="*/ 2147483646 h 487"/>
                                <a:gd name="T24" fmla="*/ 2147483646 w 387"/>
                                <a:gd name="T25" fmla="*/ 2147483646 h 487"/>
                                <a:gd name="T26" fmla="*/ 2147483646 w 387"/>
                                <a:gd name="T27" fmla="*/ 2147483646 h 487"/>
                                <a:gd name="T28" fmla="*/ 2147483646 w 387"/>
                                <a:gd name="T29" fmla="*/ 2147483646 h 487"/>
                                <a:gd name="T30" fmla="*/ 2147483646 w 387"/>
                                <a:gd name="T31" fmla="*/ 2147483646 h 487"/>
                                <a:gd name="T32" fmla="*/ 2147483646 w 387"/>
                                <a:gd name="T33" fmla="*/ 2147483646 h 487"/>
                                <a:gd name="T34" fmla="*/ 2147483646 w 387"/>
                                <a:gd name="T35" fmla="*/ 2147483646 h 487"/>
                                <a:gd name="T36" fmla="*/ 2147483646 w 387"/>
                                <a:gd name="T37" fmla="*/ 2147483646 h 487"/>
                                <a:gd name="T38" fmla="*/ 2147483646 w 387"/>
                                <a:gd name="T39" fmla="*/ 2147483646 h 487"/>
                                <a:gd name="T40" fmla="*/ 2147483646 w 387"/>
                                <a:gd name="T41" fmla="*/ 2147483646 h 487"/>
                                <a:gd name="T42" fmla="*/ 2147483646 w 387"/>
                                <a:gd name="T43" fmla="*/ 2147483646 h 487"/>
                                <a:gd name="T44" fmla="*/ 2147483646 w 387"/>
                                <a:gd name="T45" fmla="*/ 2147483646 h 487"/>
                                <a:gd name="T46" fmla="*/ 2147483646 w 387"/>
                                <a:gd name="T47" fmla="*/ 2147483646 h 487"/>
                                <a:gd name="T48" fmla="*/ 2147483646 w 387"/>
                                <a:gd name="T49" fmla="*/ 2147483646 h 487"/>
                                <a:gd name="T50" fmla="*/ 2147483646 w 387"/>
                                <a:gd name="T51" fmla="*/ 2147483646 h 487"/>
                                <a:gd name="T52" fmla="*/ 2147483646 w 387"/>
                                <a:gd name="T53" fmla="*/ 2147483646 h 487"/>
                                <a:gd name="T54" fmla="*/ 2147483646 w 387"/>
                                <a:gd name="T55" fmla="*/ 2147483646 h 487"/>
                                <a:gd name="T56" fmla="*/ 2147483646 w 387"/>
                                <a:gd name="T57" fmla="*/ 2147483646 h 487"/>
                                <a:gd name="T58" fmla="*/ 2147483646 w 387"/>
                                <a:gd name="T59" fmla="*/ 2147483646 h 487"/>
                                <a:gd name="T60" fmla="*/ 2147483646 w 387"/>
                                <a:gd name="T61" fmla="*/ 2147483646 h 487"/>
                                <a:gd name="T62" fmla="*/ 2147483646 w 387"/>
                                <a:gd name="T63" fmla="*/ 2147483646 h 487"/>
                                <a:gd name="T64" fmla="*/ 2147483646 w 387"/>
                                <a:gd name="T65" fmla="*/ 2147483646 h 487"/>
                                <a:gd name="T66" fmla="*/ 2147483646 w 387"/>
                                <a:gd name="T67" fmla="*/ 2147483646 h 487"/>
                                <a:gd name="T68" fmla="*/ 2147483646 w 387"/>
                                <a:gd name="T69" fmla="*/ 2147483646 h 487"/>
                                <a:gd name="T70" fmla="*/ 2147483646 w 387"/>
                                <a:gd name="T71" fmla="*/ 2147483646 h 487"/>
                                <a:gd name="T72" fmla="*/ 2147483646 w 387"/>
                                <a:gd name="T73" fmla="*/ 2147483646 h 487"/>
                                <a:gd name="T74" fmla="*/ 2147483646 w 387"/>
                                <a:gd name="T75" fmla="*/ 2147483646 h 487"/>
                                <a:gd name="T76" fmla="*/ 2147483646 w 387"/>
                                <a:gd name="T77" fmla="*/ 2147483646 h 487"/>
                                <a:gd name="T78" fmla="*/ 2147483646 w 387"/>
                                <a:gd name="T79" fmla="*/ 2147483646 h 487"/>
                                <a:gd name="T80" fmla="*/ 2147483646 w 387"/>
                                <a:gd name="T81" fmla="*/ 2147483646 h 487"/>
                                <a:gd name="T82" fmla="*/ 2147483646 w 387"/>
                                <a:gd name="T83" fmla="*/ 2147483646 h 487"/>
                                <a:gd name="T84" fmla="*/ 2147483646 w 387"/>
                                <a:gd name="T85" fmla="*/ 2147483646 h 487"/>
                                <a:gd name="T86" fmla="*/ 2147483646 w 387"/>
                                <a:gd name="T87" fmla="*/ 2147483646 h 487"/>
                                <a:gd name="T88" fmla="*/ 2147483646 w 387"/>
                                <a:gd name="T89" fmla="*/ 2147483646 h 487"/>
                                <a:gd name="T90" fmla="*/ 2147483646 w 387"/>
                                <a:gd name="T91" fmla="*/ 2147483646 h 487"/>
                                <a:gd name="T92" fmla="*/ 2147483646 w 387"/>
                                <a:gd name="T93" fmla="*/ 2147483646 h 487"/>
                                <a:gd name="T94" fmla="*/ 2147483646 w 387"/>
                                <a:gd name="T95" fmla="*/ 2147483646 h 487"/>
                                <a:gd name="T96" fmla="*/ 2147483646 w 387"/>
                                <a:gd name="T97" fmla="*/ 2147483646 h 487"/>
                                <a:gd name="T98" fmla="*/ 2147483646 w 387"/>
                                <a:gd name="T99" fmla="*/ 2147483646 h 487"/>
                                <a:gd name="T100" fmla="*/ 2147483646 w 387"/>
                                <a:gd name="T101" fmla="*/ 2147483646 h 487"/>
                                <a:gd name="T102" fmla="*/ 2147483646 w 387"/>
                                <a:gd name="T103" fmla="*/ 2147483646 h 487"/>
                                <a:gd name="T104" fmla="*/ 2147483646 w 387"/>
                                <a:gd name="T105" fmla="*/ 2147483646 h 487"/>
                                <a:gd name="T106" fmla="*/ 2147483646 w 387"/>
                                <a:gd name="T107" fmla="*/ 2147483646 h 487"/>
                                <a:gd name="T108" fmla="*/ 2147483646 w 387"/>
                                <a:gd name="T109" fmla="*/ 2147483646 h 487"/>
                                <a:gd name="T110" fmla="*/ 2147483646 w 387"/>
                                <a:gd name="T111" fmla="*/ 2147483646 h 487"/>
                                <a:gd name="T112" fmla="*/ 0 60000 65536"/>
                                <a:gd name="T113" fmla="*/ 0 60000 65536"/>
                                <a:gd name="T114" fmla="*/ 0 60000 65536"/>
                                <a:gd name="T115" fmla="*/ 0 60000 65536"/>
                                <a:gd name="T116" fmla="*/ 0 60000 65536"/>
                                <a:gd name="T117" fmla="*/ 0 60000 65536"/>
                                <a:gd name="T118" fmla="*/ 0 60000 65536"/>
                                <a:gd name="T119" fmla="*/ 0 60000 65536"/>
                                <a:gd name="T120" fmla="*/ 0 60000 65536"/>
                                <a:gd name="T121" fmla="*/ 0 60000 65536"/>
                                <a:gd name="T122" fmla="*/ 0 60000 65536"/>
                                <a:gd name="T123" fmla="*/ 0 60000 65536"/>
                                <a:gd name="T124" fmla="*/ 0 60000 65536"/>
                                <a:gd name="T125" fmla="*/ 0 60000 65536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60000 65536"/>
                                <a:gd name="T160" fmla="*/ 0 60000 65536"/>
                                <a:gd name="T161" fmla="*/ 0 60000 65536"/>
                                <a:gd name="T162" fmla="*/ 0 60000 65536"/>
                                <a:gd name="T163" fmla="*/ 0 60000 65536"/>
                                <a:gd name="T164" fmla="*/ 0 60000 65536"/>
                                <a:gd name="T165" fmla="*/ 0 60000 65536"/>
                                <a:gd name="T166" fmla="*/ 0 60000 65536"/>
                                <a:gd name="T167" fmla="*/ 0 60000 65536"/>
                                <a:gd name="T168" fmla="*/ 0 w 387"/>
                                <a:gd name="T169" fmla="*/ 0 h 487"/>
                                <a:gd name="T170" fmla="*/ 387 w 387"/>
                                <a:gd name="T171" fmla="*/ 487 h 487"/>
                              </a:gdLst>
                              <a:ahLst/>
                              <a:cxnLst>
                                <a:cxn ang="T112">
                                  <a:pos x="T0" y="T1"/>
                                </a:cxn>
                                <a:cxn ang="T113">
                                  <a:pos x="T2" y="T3"/>
                                </a:cxn>
                                <a:cxn ang="T114">
                                  <a:pos x="T4" y="T5"/>
                                </a:cxn>
                                <a:cxn ang="T115">
                                  <a:pos x="T6" y="T7"/>
                                </a:cxn>
                                <a:cxn ang="T116">
                                  <a:pos x="T8" y="T9"/>
                                </a:cxn>
                                <a:cxn ang="T117">
                                  <a:pos x="T10" y="T11"/>
                                </a:cxn>
                                <a:cxn ang="T118">
                                  <a:pos x="T12" y="T13"/>
                                </a:cxn>
                                <a:cxn ang="T119">
                                  <a:pos x="T14" y="T15"/>
                                </a:cxn>
                                <a:cxn ang="T120">
                                  <a:pos x="T16" y="T17"/>
                                </a:cxn>
                                <a:cxn ang="T121">
                                  <a:pos x="T18" y="T19"/>
                                </a:cxn>
                                <a:cxn ang="T122">
                                  <a:pos x="T20" y="T21"/>
                                </a:cxn>
                                <a:cxn ang="T123">
                                  <a:pos x="T22" y="T23"/>
                                </a:cxn>
                                <a:cxn ang="T124">
                                  <a:pos x="T24" y="T25"/>
                                </a:cxn>
                                <a:cxn ang="T125">
                                  <a:pos x="T26" y="T27"/>
                                </a:cxn>
                                <a:cxn ang="T126">
                                  <a:pos x="T28" y="T29"/>
                                </a:cxn>
                                <a:cxn ang="T127">
                                  <a:pos x="T30" y="T31"/>
                                </a:cxn>
                                <a:cxn ang="T128">
                                  <a:pos x="T32" y="T33"/>
                                </a:cxn>
                                <a:cxn ang="T129">
                                  <a:pos x="T34" y="T35"/>
                                </a:cxn>
                                <a:cxn ang="T130">
                                  <a:pos x="T36" y="T37"/>
                                </a:cxn>
                                <a:cxn ang="T131">
                                  <a:pos x="T38" y="T39"/>
                                </a:cxn>
                                <a:cxn ang="T132">
                                  <a:pos x="T40" y="T41"/>
                                </a:cxn>
                                <a:cxn ang="T133">
                                  <a:pos x="T42" y="T43"/>
                                </a:cxn>
                                <a:cxn ang="T134">
                                  <a:pos x="T44" y="T45"/>
                                </a:cxn>
                                <a:cxn ang="T135">
                                  <a:pos x="T46" y="T47"/>
                                </a:cxn>
                                <a:cxn ang="T136">
                                  <a:pos x="T48" y="T49"/>
                                </a:cxn>
                                <a:cxn ang="T137">
                                  <a:pos x="T50" y="T51"/>
                                </a:cxn>
                                <a:cxn ang="T138">
                                  <a:pos x="T52" y="T53"/>
                                </a:cxn>
                                <a:cxn ang="T139">
                                  <a:pos x="T54" y="T55"/>
                                </a:cxn>
                                <a:cxn ang="T140">
                                  <a:pos x="T56" y="T57"/>
                                </a:cxn>
                                <a:cxn ang="T141">
                                  <a:pos x="T58" y="T59"/>
                                </a:cxn>
                                <a:cxn ang="T142">
                                  <a:pos x="T60" y="T61"/>
                                </a:cxn>
                                <a:cxn ang="T143">
                                  <a:pos x="T62" y="T63"/>
                                </a:cxn>
                                <a:cxn ang="T144">
                                  <a:pos x="T64" y="T65"/>
                                </a:cxn>
                                <a:cxn ang="T145">
                                  <a:pos x="T66" y="T67"/>
                                </a:cxn>
                                <a:cxn ang="T146">
                                  <a:pos x="T68" y="T69"/>
                                </a:cxn>
                                <a:cxn ang="T147">
                                  <a:pos x="T70" y="T71"/>
                                </a:cxn>
                                <a:cxn ang="T148">
                                  <a:pos x="T72" y="T73"/>
                                </a:cxn>
                                <a:cxn ang="T149">
                                  <a:pos x="T74" y="T75"/>
                                </a:cxn>
                                <a:cxn ang="T150">
                                  <a:pos x="T76" y="T77"/>
                                </a:cxn>
                                <a:cxn ang="T151">
                                  <a:pos x="T78" y="T79"/>
                                </a:cxn>
                                <a:cxn ang="T152">
                                  <a:pos x="T80" y="T81"/>
                                </a:cxn>
                                <a:cxn ang="T153">
                                  <a:pos x="T82" y="T83"/>
                                </a:cxn>
                                <a:cxn ang="T154">
                                  <a:pos x="T84" y="T85"/>
                                </a:cxn>
                                <a:cxn ang="T155">
                                  <a:pos x="T86" y="T87"/>
                                </a:cxn>
                                <a:cxn ang="T156">
                                  <a:pos x="T88" y="T89"/>
                                </a:cxn>
                                <a:cxn ang="T157">
                                  <a:pos x="T90" y="T91"/>
                                </a:cxn>
                                <a:cxn ang="T158">
                                  <a:pos x="T92" y="T93"/>
                                </a:cxn>
                                <a:cxn ang="T159">
                                  <a:pos x="T94" y="T95"/>
                                </a:cxn>
                                <a:cxn ang="T160">
                                  <a:pos x="T96" y="T97"/>
                                </a:cxn>
                                <a:cxn ang="T161">
                                  <a:pos x="T98" y="T99"/>
                                </a:cxn>
                                <a:cxn ang="T162">
                                  <a:pos x="T100" y="T101"/>
                                </a:cxn>
                                <a:cxn ang="T163">
                                  <a:pos x="T102" y="T103"/>
                                </a:cxn>
                                <a:cxn ang="T164">
                                  <a:pos x="T104" y="T105"/>
                                </a:cxn>
                                <a:cxn ang="T165">
                                  <a:pos x="T106" y="T107"/>
                                </a:cxn>
                                <a:cxn ang="T166">
                                  <a:pos x="T108" y="T109"/>
                                </a:cxn>
                                <a:cxn ang="T167">
                                  <a:pos x="T110" y="T111"/>
                                </a:cxn>
                              </a:cxnLst>
                              <a:rect l="T168" t="T169" r="T170" b="T171"/>
                              <a:pathLst>
                                <a:path w="387" h="487">
                                  <a:moveTo>
                                    <a:pt x="387" y="483"/>
                                  </a:moveTo>
                                  <a:lnTo>
                                    <a:pt x="384" y="482"/>
                                  </a:lnTo>
                                  <a:lnTo>
                                    <a:pt x="381" y="482"/>
                                  </a:lnTo>
                                  <a:lnTo>
                                    <a:pt x="379" y="482"/>
                                  </a:lnTo>
                                  <a:lnTo>
                                    <a:pt x="377" y="482"/>
                                  </a:lnTo>
                                  <a:lnTo>
                                    <a:pt x="374" y="482"/>
                                  </a:lnTo>
                                  <a:lnTo>
                                    <a:pt x="372" y="481"/>
                                  </a:lnTo>
                                  <a:lnTo>
                                    <a:pt x="369" y="481"/>
                                  </a:lnTo>
                                  <a:lnTo>
                                    <a:pt x="367" y="481"/>
                                  </a:lnTo>
                                  <a:lnTo>
                                    <a:pt x="364" y="481"/>
                                  </a:lnTo>
                                  <a:lnTo>
                                    <a:pt x="362" y="481"/>
                                  </a:lnTo>
                                  <a:lnTo>
                                    <a:pt x="360" y="480"/>
                                  </a:lnTo>
                                  <a:lnTo>
                                    <a:pt x="357" y="480"/>
                                  </a:lnTo>
                                  <a:lnTo>
                                    <a:pt x="355" y="480"/>
                                  </a:lnTo>
                                  <a:lnTo>
                                    <a:pt x="352" y="480"/>
                                  </a:lnTo>
                                  <a:lnTo>
                                    <a:pt x="350" y="480"/>
                                  </a:lnTo>
                                  <a:lnTo>
                                    <a:pt x="348" y="479"/>
                                  </a:lnTo>
                                  <a:lnTo>
                                    <a:pt x="346" y="479"/>
                                  </a:lnTo>
                                  <a:lnTo>
                                    <a:pt x="343" y="479"/>
                                  </a:lnTo>
                                  <a:lnTo>
                                    <a:pt x="341" y="479"/>
                                  </a:lnTo>
                                  <a:lnTo>
                                    <a:pt x="339" y="479"/>
                                  </a:lnTo>
                                  <a:lnTo>
                                    <a:pt x="336" y="479"/>
                                  </a:lnTo>
                                  <a:lnTo>
                                    <a:pt x="334" y="478"/>
                                  </a:lnTo>
                                  <a:lnTo>
                                    <a:pt x="332" y="478"/>
                                  </a:lnTo>
                                  <a:lnTo>
                                    <a:pt x="330" y="478"/>
                                  </a:lnTo>
                                  <a:lnTo>
                                    <a:pt x="328" y="478"/>
                                  </a:lnTo>
                                  <a:lnTo>
                                    <a:pt x="325" y="478"/>
                                  </a:lnTo>
                                  <a:lnTo>
                                    <a:pt x="323" y="477"/>
                                  </a:lnTo>
                                  <a:lnTo>
                                    <a:pt x="321" y="477"/>
                                  </a:lnTo>
                                  <a:lnTo>
                                    <a:pt x="319" y="477"/>
                                  </a:lnTo>
                                  <a:lnTo>
                                    <a:pt x="317" y="477"/>
                                  </a:lnTo>
                                  <a:lnTo>
                                    <a:pt x="315" y="477"/>
                                  </a:lnTo>
                                  <a:lnTo>
                                    <a:pt x="313" y="477"/>
                                  </a:lnTo>
                                  <a:lnTo>
                                    <a:pt x="310" y="476"/>
                                  </a:lnTo>
                                  <a:lnTo>
                                    <a:pt x="308" y="476"/>
                                  </a:lnTo>
                                  <a:lnTo>
                                    <a:pt x="306" y="476"/>
                                  </a:lnTo>
                                  <a:lnTo>
                                    <a:pt x="304" y="476"/>
                                  </a:lnTo>
                                  <a:lnTo>
                                    <a:pt x="302" y="476"/>
                                  </a:lnTo>
                                  <a:lnTo>
                                    <a:pt x="300" y="476"/>
                                  </a:lnTo>
                                  <a:lnTo>
                                    <a:pt x="298" y="475"/>
                                  </a:lnTo>
                                  <a:lnTo>
                                    <a:pt x="296" y="475"/>
                                  </a:lnTo>
                                  <a:lnTo>
                                    <a:pt x="294" y="475"/>
                                  </a:lnTo>
                                  <a:lnTo>
                                    <a:pt x="292" y="475"/>
                                  </a:lnTo>
                                  <a:lnTo>
                                    <a:pt x="290" y="475"/>
                                  </a:lnTo>
                                  <a:lnTo>
                                    <a:pt x="288" y="475"/>
                                  </a:lnTo>
                                  <a:lnTo>
                                    <a:pt x="286" y="475"/>
                                  </a:lnTo>
                                  <a:lnTo>
                                    <a:pt x="284" y="474"/>
                                  </a:lnTo>
                                  <a:lnTo>
                                    <a:pt x="282" y="474"/>
                                  </a:lnTo>
                                  <a:lnTo>
                                    <a:pt x="279" y="474"/>
                                  </a:lnTo>
                                  <a:lnTo>
                                    <a:pt x="277" y="474"/>
                                  </a:lnTo>
                                  <a:lnTo>
                                    <a:pt x="275" y="474"/>
                                  </a:lnTo>
                                  <a:lnTo>
                                    <a:pt x="273" y="473"/>
                                  </a:lnTo>
                                  <a:lnTo>
                                    <a:pt x="271" y="473"/>
                                  </a:lnTo>
                                  <a:lnTo>
                                    <a:pt x="269" y="473"/>
                                  </a:lnTo>
                                  <a:lnTo>
                                    <a:pt x="266" y="473"/>
                                  </a:lnTo>
                                  <a:lnTo>
                                    <a:pt x="264" y="473"/>
                                  </a:lnTo>
                                  <a:lnTo>
                                    <a:pt x="262" y="473"/>
                                  </a:lnTo>
                                  <a:lnTo>
                                    <a:pt x="261" y="472"/>
                                  </a:lnTo>
                                  <a:lnTo>
                                    <a:pt x="259" y="472"/>
                                  </a:lnTo>
                                  <a:lnTo>
                                    <a:pt x="257" y="472"/>
                                  </a:lnTo>
                                  <a:lnTo>
                                    <a:pt x="255" y="472"/>
                                  </a:lnTo>
                                  <a:lnTo>
                                    <a:pt x="252" y="472"/>
                                  </a:lnTo>
                                  <a:lnTo>
                                    <a:pt x="250" y="472"/>
                                  </a:lnTo>
                                  <a:lnTo>
                                    <a:pt x="249" y="471"/>
                                  </a:lnTo>
                                  <a:lnTo>
                                    <a:pt x="247" y="471"/>
                                  </a:lnTo>
                                  <a:lnTo>
                                    <a:pt x="245" y="471"/>
                                  </a:lnTo>
                                  <a:lnTo>
                                    <a:pt x="242" y="471"/>
                                  </a:lnTo>
                                  <a:lnTo>
                                    <a:pt x="239" y="471"/>
                                  </a:lnTo>
                                  <a:lnTo>
                                    <a:pt x="237" y="471"/>
                                  </a:lnTo>
                                  <a:lnTo>
                                    <a:pt x="236" y="470"/>
                                  </a:lnTo>
                                  <a:lnTo>
                                    <a:pt x="234" y="470"/>
                                  </a:lnTo>
                                  <a:lnTo>
                                    <a:pt x="231" y="470"/>
                                  </a:lnTo>
                                  <a:lnTo>
                                    <a:pt x="228" y="470"/>
                                  </a:lnTo>
                                  <a:lnTo>
                                    <a:pt x="225" y="470"/>
                                  </a:lnTo>
                                  <a:lnTo>
                                    <a:pt x="224" y="469"/>
                                  </a:lnTo>
                                  <a:lnTo>
                                    <a:pt x="222" y="469"/>
                                  </a:lnTo>
                                  <a:lnTo>
                                    <a:pt x="220" y="469"/>
                                  </a:lnTo>
                                  <a:lnTo>
                                    <a:pt x="218" y="469"/>
                                  </a:lnTo>
                                  <a:lnTo>
                                    <a:pt x="215" y="469"/>
                                  </a:lnTo>
                                  <a:lnTo>
                                    <a:pt x="213" y="469"/>
                                  </a:lnTo>
                                  <a:lnTo>
                                    <a:pt x="211" y="468"/>
                                  </a:lnTo>
                                  <a:lnTo>
                                    <a:pt x="209" y="468"/>
                                  </a:lnTo>
                                  <a:lnTo>
                                    <a:pt x="207" y="468"/>
                                  </a:lnTo>
                                  <a:lnTo>
                                    <a:pt x="205" y="468"/>
                                  </a:lnTo>
                                  <a:lnTo>
                                    <a:pt x="202" y="468"/>
                                  </a:lnTo>
                                  <a:lnTo>
                                    <a:pt x="200" y="467"/>
                                  </a:lnTo>
                                  <a:lnTo>
                                    <a:pt x="198" y="467"/>
                                  </a:lnTo>
                                  <a:lnTo>
                                    <a:pt x="196" y="467"/>
                                  </a:lnTo>
                                  <a:lnTo>
                                    <a:pt x="194" y="467"/>
                                  </a:lnTo>
                                  <a:lnTo>
                                    <a:pt x="192" y="467"/>
                                  </a:lnTo>
                                  <a:lnTo>
                                    <a:pt x="190" y="467"/>
                                  </a:lnTo>
                                  <a:lnTo>
                                    <a:pt x="189" y="466"/>
                                  </a:lnTo>
                                  <a:lnTo>
                                    <a:pt x="186" y="466"/>
                                  </a:lnTo>
                                  <a:lnTo>
                                    <a:pt x="184" y="466"/>
                                  </a:lnTo>
                                  <a:lnTo>
                                    <a:pt x="182" y="466"/>
                                  </a:lnTo>
                                  <a:lnTo>
                                    <a:pt x="180" y="466"/>
                                  </a:lnTo>
                                  <a:lnTo>
                                    <a:pt x="178" y="466"/>
                                  </a:lnTo>
                                  <a:lnTo>
                                    <a:pt x="177" y="465"/>
                                  </a:lnTo>
                                  <a:lnTo>
                                    <a:pt x="175" y="465"/>
                                  </a:lnTo>
                                  <a:lnTo>
                                    <a:pt x="173" y="465"/>
                                  </a:lnTo>
                                  <a:lnTo>
                                    <a:pt x="171" y="465"/>
                                  </a:lnTo>
                                  <a:lnTo>
                                    <a:pt x="169" y="465"/>
                                  </a:lnTo>
                                  <a:lnTo>
                                    <a:pt x="167" y="465"/>
                                  </a:lnTo>
                                  <a:lnTo>
                                    <a:pt x="165" y="464"/>
                                  </a:lnTo>
                                  <a:lnTo>
                                    <a:pt x="163" y="464"/>
                                  </a:lnTo>
                                  <a:lnTo>
                                    <a:pt x="161" y="464"/>
                                  </a:lnTo>
                                  <a:lnTo>
                                    <a:pt x="159" y="464"/>
                                  </a:lnTo>
                                  <a:lnTo>
                                    <a:pt x="157" y="464"/>
                                  </a:lnTo>
                                  <a:lnTo>
                                    <a:pt x="155" y="464"/>
                                  </a:lnTo>
                                  <a:lnTo>
                                    <a:pt x="154" y="463"/>
                                  </a:lnTo>
                                  <a:lnTo>
                                    <a:pt x="152" y="463"/>
                                  </a:lnTo>
                                  <a:lnTo>
                                    <a:pt x="150" y="463"/>
                                  </a:lnTo>
                                  <a:lnTo>
                                    <a:pt x="148" y="463"/>
                                  </a:lnTo>
                                  <a:lnTo>
                                    <a:pt x="146" y="463"/>
                                  </a:lnTo>
                                  <a:lnTo>
                                    <a:pt x="145" y="462"/>
                                  </a:lnTo>
                                  <a:lnTo>
                                    <a:pt x="143" y="462"/>
                                  </a:lnTo>
                                  <a:lnTo>
                                    <a:pt x="141" y="462"/>
                                  </a:lnTo>
                                  <a:lnTo>
                                    <a:pt x="139" y="462"/>
                                  </a:lnTo>
                                  <a:lnTo>
                                    <a:pt x="137" y="462"/>
                                  </a:lnTo>
                                  <a:lnTo>
                                    <a:pt x="135" y="462"/>
                                  </a:lnTo>
                                  <a:lnTo>
                                    <a:pt x="133" y="462"/>
                                  </a:lnTo>
                                  <a:lnTo>
                                    <a:pt x="131" y="462"/>
                                  </a:lnTo>
                                  <a:lnTo>
                                    <a:pt x="129" y="462"/>
                                  </a:lnTo>
                                  <a:lnTo>
                                    <a:pt x="127" y="462"/>
                                  </a:lnTo>
                                  <a:lnTo>
                                    <a:pt x="125" y="462"/>
                                  </a:lnTo>
                                  <a:lnTo>
                                    <a:pt x="123" y="462"/>
                                  </a:lnTo>
                                  <a:lnTo>
                                    <a:pt x="121" y="462"/>
                                  </a:lnTo>
                                  <a:lnTo>
                                    <a:pt x="119" y="462"/>
                                  </a:lnTo>
                                  <a:lnTo>
                                    <a:pt x="117" y="462"/>
                                  </a:lnTo>
                                  <a:lnTo>
                                    <a:pt x="115" y="462"/>
                                  </a:lnTo>
                                  <a:lnTo>
                                    <a:pt x="114" y="463"/>
                                  </a:lnTo>
                                  <a:lnTo>
                                    <a:pt x="112" y="463"/>
                                  </a:lnTo>
                                  <a:lnTo>
                                    <a:pt x="110" y="463"/>
                                  </a:lnTo>
                                  <a:lnTo>
                                    <a:pt x="109" y="464"/>
                                  </a:lnTo>
                                  <a:lnTo>
                                    <a:pt x="107" y="464"/>
                                  </a:lnTo>
                                  <a:lnTo>
                                    <a:pt x="106" y="465"/>
                                  </a:lnTo>
                                  <a:lnTo>
                                    <a:pt x="104" y="465"/>
                                  </a:lnTo>
                                  <a:lnTo>
                                    <a:pt x="103" y="466"/>
                                  </a:lnTo>
                                  <a:lnTo>
                                    <a:pt x="102" y="467"/>
                                  </a:lnTo>
                                  <a:lnTo>
                                    <a:pt x="100" y="467"/>
                                  </a:lnTo>
                                  <a:lnTo>
                                    <a:pt x="99" y="468"/>
                                  </a:lnTo>
                                  <a:lnTo>
                                    <a:pt x="98" y="469"/>
                                  </a:lnTo>
                                  <a:lnTo>
                                    <a:pt x="96" y="469"/>
                                  </a:lnTo>
                                  <a:lnTo>
                                    <a:pt x="95" y="470"/>
                                  </a:lnTo>
                                  <a:lnTo>
                                    <a:pt x="93" y="470"/>
                                  </a:lnTo>
                                  <a:lnTo>
                                    <a:pt x="92" y="471"/>
                                  </a:lnTo>
                                  <a:lnTo>
                                    <a:pt x="91" y="472"/>
                                  </a:lnTo>
                                  <a:lnTo>
                                    <a:pt x="89" y="472"/>
                                  </a:lnTo>
                                  <a:lnTo>
                                    <a:pt x="88" y="473"/>
                                  </a:lnTo>
                                  <a:lnTo>
                                    <a:pt x="87" y="474"/>
                                  </a:lnTo>
                                  <a:lnTo>
                                    <a:pt x="85" y="474"/>
                                  </a:lnTo>
                                  <a:lnTo>
                                    <a:pt x="84" y="475"/>
                                  </a:lnTo>
                                  <a:lnTo>
                                    <a:pt x="83" y="476"/>
                                  </a:lnTo>
                                  <a:lnTo>
                                    <a:pt x="81" y="476"/>
                                  </a:lnTo>
                                  <a:lnTo>
                                    <a:pt x="80" y="477"/>
                                  </a:lnTo>
                                  <a:lnTo>
                                    <a:pt x="79" y="478"/>
                                  </a:lnTo>
                                  <a:lnTo>
                                    <a:pt x="77" y="478"/>
                                  </a:lnTo>
                                  <a:lnTo>
                                    <a:pt x="76" y="479"/>
                                  </a:lnTo>
                                  <a:lnTo>
                                    <a:pt x="75" y="480"/>
                                  </a:lnTo>
                                  <a:lnTo>
                                    <a:pt x="73" y="480"/>
                                  </a:lnTo>
                                  <a:lnTo>
                                    <a:pt x="72" y="481"/>
                                  </a:lnTo>
                                  <a:lnTo>
                                    <a:pt x="71" y="482"/>
                                  </a:lnTo>
                                  <a:lnTo>
                                    <a:pt x="70" y="483"/>
                                  </a:lnTo>
                                  <a:lnTo>
                                    <a:pt x="68" y="483"/>
                                  </a:lnTo>
                                  <a:lnTo>
                                    <a:pt x="67" y="484"/>
                                  </a:lnTo>
                                  <a:lnTo>
                                    <a:pt x="66" y="485"/>
                                  </a:lnTo>
                                  <a:lnTo>
                                    <a:pt x="64" y="485"/>
                                  </a:lnTo>
                                  <a:lnTo>
                                    <a:pt x="63" y="486"/>
                                  </a:lnTo>
                                  <a:lnTo>
                                    <a:pt x="62" y="487"/>
                                  </a:lnTo>
                                  <a:lnTo>
                                    <a:pt x="60" y="487"/>
                                  </a:lnTo>
                                  <a:lnTo>
                                    <a:pt x="58" y="486"/>
                                  </a:lnTo>
                                  <a:lnTo>
                                    <a:pt x="57" y="485"/>
                                  </a:lnTo>
                                  <a:lnTo>
                                    <a:pt x="56" y="484"/>
                                  </a:lnTo>
                                  <a:lnTo>
                                    <a:pt x="55" y="483"/>
                                  </a:lnTo>
                                  <a:lnTo>
                                    <a:pt x="55" y="481"/>
                                  </a:lnTo>
                                  <a:lnTo>
                                    <a:pt x="54" y="480"/>
                                  </a:lnTo>
                                  <a:lnTo>
                                    <a:pt x="54" y="478"/>
                                  </a:lnTo>
                                  <a:lnTo>
                                    <a:pt x="53" y="476"/>
                                  </a:lnTo>
                                  <a:lnTo>
                                    <a:pt x="53" y="474"/>
                                  </a:lnTo>
                                  <a:lnTo>
                                    <a:pt x="52" y="473"/>
                                  </a:lnTo>
                                  <a:lnTo>
                                    <a:pt x="52" y="471"/>
                                  </a:lnTo>
                                  <a:lnTo>
                                    <a:pt x="51" y="470"/>
                                  </a:lnTo>
                                  <a:lnTo>
                                    <a:pt x="51" y="468"/>
                                  </a:lnTo>
                                  <a:lnTo>
                                    <a:pt x="50" y="467"/>
                                  </a:lnTo>
                                  <a:lnTo>
                                    <a:pt x="50" y="465"/>
                                  </a:lnTo>
                                  <a:lnTo>
                                    <a:pt x="49" y="463"/>
                                  </a:lnTo>
                                  <a:lnTo>
                                    <a:pt x="49" y="461"/>
                                  </a:lnTo>
                                  <a:lnTo>
                                    <a:pt x="49" y="459"/>
                                  </a:lnTo>
                                  <a:lnTo>
                                    <a:pt x="49" y="457"/>
                                  </a:lnTo>
                                  <a:lnTo>
                                    <a:pt x="49" y="455"/>
                                  </a:lnTo>
                                  <a:lnTo>
                                    <a:pt x="48" y="454"/>
                                  </a:lnTo>
                                  <a:lnTo>
                                    <a:pt x="48" y="452"/>
                                  </a:lnTo>
                                  <a:lnTo>
                                    <a:pt x="48" y="450"/>
                                  </a:lnTo>
                                  <a:lnTo>
                                    <a:pt x="48" y="448"/>
                                  </a:lnTo>
                                  <a:lnTo>
                                    <a:pt x="47" y="447"/>
                                  </a:lnTo>
                                  <a:lnTo>
                                    <a:pt x="47" y="445"/>
                                  </a:lnTo>
                                  <a:lnTo>
                                    <a:pt x="47" y="443"/>
                                  </a:lnTo>
                                  <a:lnTo>
                                    <a:pt x="47" y="441"/>
                                  </a:lnTo>
                                  <a:lnTo>
                                    <a:pt x="47" y="439"/>
                                  </a:lnTo>
                                  <a:lnTo>
                                    <a:pt x="47" y="437"/>
                                  </a:lnTo>
                                  <a:lnTo>
                                    <a:pt x="47" y="435"/>
                                  </a:lnTo>
                                  <a:lnTo>
                                    <a:pt x="47" y="433"/>
                                  </a:lnTo>
                                  <a:lnTo>
                                    <a:pt x="47" y="431"/>
                                  </a:lnTo>
                                  <a:lnTo>
                                    <a:pt x="47" y="429"/>
                                  </a:lnTo>
                                  <a:lnTo>
                                    <a:pt x="47" y="427"/>
                                  </a:lnTo>
                                  <a:lnTo>
                                    <a:pt x="47" y="425"/>
                                  </a:lnTo>
                                  <a:lnTo>
                                    <a:pt x="47" y="423"/>
                                  </a:lnTo>
                                  <a:lnTo>
                                    <a:pt x="47" y="421"/>
                                  </a:lnTo>
                                  <a:lnTo>
                                    <a:pt x="47" y="419"/>
                                  </a:lnTo>
                                  <a:lnTo>
                                    <a:pt x="47" y="417"/>
                                  </a:lnTo>
                                  <a:lnTo>
                                    <a:pt x="47" y="415"/>
                                  </a:lnTo>
                                  <a:lnTo>
                                    <a:pt x="47" y="413"/>
                                  </a:lnTo>
                                  <a:lnTo>
                                    <a:pt x="47" y="411"/>
                                  </a:lnTo>
                                  <a:lnTo>
                                    <a:pt x="47" y="409"/>
                                  </a:lnTo>
                                  <a:lnTo>
                                    <a:pt x="47" y="407"/>
                                  </a:lnTo>
                                  <a:lnTo>
                                    <a:pt x="47" y="405"/>
                                  </a:lnTo>
                                  <a:lnTo>
                                    <a:pt x="47" y="403"/>
                                  </a:lnTo>
                                  <a:lnTo>
                                    <a:pt x="47" y="401"/>
                                  </a:lnTo>
                                  <a:lnTo>
                                    <a:pt x="48" y="400"/>
                                  </a:lnTo>
                                  <a:lnTo>
                                    <a:pt x="48" y="398"/>
                                  </a:lnTo>
                                  <a:lnTo>
                                    <a:pt x="48" y="396"/>
                                  </a:lnTo>
                                  <a:lnTo>
                                    <a:pt x="48" y="394"/>
                                  </a:lnTo>
                                  <a:lnTo>
                                    <a:pt x="48" y="392"/>
                                  </a:lnTo>
                                  <a:lnTo>
                                    <a:pt x="48" y="390"/>
                                  </a:lnTo>
                                  <a:lnTo>
                                    <a:pt x="48" y="388"/>
                                  </a:lnTo>
                                  <a:lnTo>
                                    <a:pt x="48" y="386"/>
                                  </a:lnTo>
                                  <a:lnTo>
                                    <a:pt x="48" y="384"/>
                                  </a:lnTo>
                                  <a:lnTo>
                                    <a:pt x="48" y="382"/>
                                  </a:lnTo>
                                  <a:lnTo>
                                    <a:pt x="48" y="380"/>
                                  </a:lnTo>
                                  <a:lnTo>
                                    <a:pt x="48" y="378"/>
                                  </a:lnTo>
                                  <a:lnTo>
                                    <a:pt x="48" y="376"/>
                                  </a:lnTo>
                                  <a:lnTo>
                                    <a:pt x="48" y="374"/>
                                  </a:lnTo>
                                  <a:lnTo>
                                    <a:pt x="49" y="373"/>
                                  </a:lnTo>
                                  <a:lnTo>
                                    <a:pt x="49" y="371"/>
                                  </a:lnTo>
                                  <a:lnTo>
                                    <a:pt x="49" y="369"/>
                                  </a:lnTo>
                                  <a:lnTo>
                                    <a:pt x="49" y="367"/>
                                  </a:lnTo>
                                  <a:lnTo>
                                    <a:pt x="49" y="365"/>
                                  </a:lnTo>
                                  <a:lnTo>
                                    <a:pt x="49" y="363"/>
                                  </a:lnTo>
                                  <a:lnTo>
                                    <a:pt x="49" y="361"/>
                                  </a:lnTo>
                                  <a:lnTo>
                                    <a:pt x="49" y="359"/>
                                  </a:lnTo>
                                  <a:lnTo>
                                    <a:pt x="49" y="357"/>
                                  </a:lnTo>
                                  <a:lnTo>
                                    <a:pt x="49" y="355"/>
                                  </a:lnTo>
                                  <a:lnTo>
                                    <a:pt x="49" y="353"/>
                                  </a:lnTo>
                                  <a:lnTo>
                                    <a:pt x="49" y="351"/>
                                  </a:lnTo>
                                  <a:lnTo>
                                    <a:pt x="49" y="349"/>
                                  </a:lnTo>
                                  <a:lnTo>
                                    <a:pt x="50" y="348"/>
                                  </a:lnTo>
                                  <a:lnTo>
                                    <a:pt x="50" y="346"/>
                                  </a:lnTo>
                                  <a:lnTo>
                                    <a:pt x="50" y="344"/>
                                  </a:lnTo>
                                  <a:lnTo>
                                    <a:pt x="50" y="342"/>
                                  </a:lnTo>
                                  <a:lnTo>
                                    <a:pt x="50" y="340"/>
                                  </a:lnTo>
                                  <a:lnTo>
                                    <a:pt x="50" y="338"/>
                                  </a:lnTo>
                                  <a:lnTo>
                                    <a:pt x="50" y="336"/>
                                  </a:lnTo>
                                  <a:lnTo>
                                    <a:pt x="50" y="334"/>
                                  </a:lnTo>
                                  <a:lnTo>
                                    <a:pt x="50" y="331"/>
                                  </a:lnTo>
                                  <a:lnTo>
                                    <a:pt x="50" y="329"/>
                                  </a:lnTo>
                                  <a:lnTo>
                                    <a:pt x="50" y="327"/>
                                  </a:lnTo>
                                  <a:lnTo>
                                    <a:pt x="50" y="325"/>
                                  </a:lnTo>
                                  <a:lnTo>
                                    <a:pt x="51" y="323"/>
                                  </a:lnTo>
                                  <a:lnTo>
                                    <a:pt x="51" y="321"/>
                                  </a:lnTo>
                                  <a:lnTo>
                                    <a:pt x="51" y="319"/>
                                  </a:lnTo>
                                  <a:lnTo>
                                    <a:pt x="51" y="317"/>
                                  </a:lnTo>
                                  <a:lnTo>
                                    <a:pt x="51" y="315"/>
                                  </a:lnTo>
                                  <a:lnTo>
                                    <a:pt x="51" y="313"/>
                                  </a:lnTo>
                                  <a:lnTo>
                                    <a:pt x="51" y="311"/>
                                  </a:lnTo>
                                  <a:lnTo>
                                    <a:pt x="51" y="309"/>
                                  </a:lnTo>
                                  <a:lnTo>
                                    <a:pt x="51" y="307"/>
                                  </a:lnTo>
                                  <a:lnTo>
                                    <a:pt x="51" y="305"/>
                                  </a:lnTo>
                                  <a:lnTo>
                                    <a:pt x="51" y="303"/>
                                  </a:lnTo>
                                  <a:lnTo>
                                    <a:pt x="51" y="301"/>
                                  </a:lnTo>
                                  <a:lnTo>
                                    <a:pt x="51" y="299"/>
                                  </a:lnTo>
                                  <a:lnTo>
                                    <a:pt x="51" y="297"/>
                                  </a:lnTo>
                                  <a:lnTo>
                                    <a:pt x="52" y="296"/>
                                  </a:lnTo>
                                  <a:lnTo>
                                    <a:pt x="52" y="294"/>
                                  </a:lnTo>
                                  <a:lnTo>
                                    <a:pt x="52" y="292"/>
                                  </a:lnTo>
                                  <a:lnTo>
                                    <a:pt x="52" y="290"/>
                                  </a:lnTo>
                                  <a:lnTo>
                                    <a:pt x="52" y="287"/>
                                  </a:lnTo>
                                  <a:lnTo>
                                    <a:pt x="52" y="285"/>
                                  </a:lnTo>
                                  <a:lnTo>
                                    <a:pt x="52" y="283"/>
                                  </a:lnTo>
                                  <a:lnTo>
                                    <a:pt x="52" y="281"/>
                                  </a:lnTo>
                                  <a:lnTo>
                                    <a:pt x="52" y="279"/>
                                  </a:lnTo>
                                  <a:lnTo>
                                    <a:pt x="52" y="277"/>
                                  </a:lnTo>
                                  <a:lnTo>
                                    <a:pt x="52" y="275"/>
                                  </a:lnTo>
                                  <a:lnTo>
                                    <a:pt x="52" y="273"/>
                                  </a:lnTo>
                                  <a:lnTo>
                                    <a:pt x="52" y="271"/>
                                  </a:lnTo>
                                  <a:lnTo>
                                    <a:pt x="53" y="270"/>
                                  </a:lnTo>
                                  <a:lnTo>
                                    <a:pt x="53" y="268"/>
                                  </a:lnTo>
                                  <a:lnTo>
                                    <a:pt x="53" y="266"/>
                                  </a:lnTo>
                                  <a:lnTo>
                                    <a:pt x="53" y="264"/>
                                  </a:lnTo>
                                  <a:lnTo>
                                    <a:pt x="53" y="262"/>
                                  </a:lnTo>
                                  <a:lnTo>
                                    <a:pt x="53" y="260"/>
                                  </a:lnTo>
                                  <a:lnTo>
                                    <a:pt x="53" y="258"/>
                                  </a:lnTo>
                                  <a:lnTo>
                                    <a:pt x="53" y="256"/>
                                  </a:lnTo>
                                  <a:lnTo>
                                    <a:pt x="53" y="254"/>
                                  </a:lnTo>
                                  <a:lnTo>
                                    <a:pt x="53" y="252"/>
                                  </a:lnTo>
                                  <a:lnTo>
                                    <a:pt x="53" y="250"/>
                                  </a:lnTo>
                                  <a:lnTo>
                                    <a:pt x="53" y="248"/>
                                  </a:lnTo>
                                  <a:lnTo>
                                    <a:pt x="53" y="246"/>
                                  </a:lnTo>
                                  <a:lnTo>
                                    <a:pt x="54" y="245"/>
                                  </a:lnTo>
                                  <a:lnTo>
                                    <a:pt x="54" y="243"/>
                                  </a:lnTo>
                                  <a:lnTo>
                                    <a:pt x="54" y="241"/>
                                  </a:lnTo>
                                  <a:lnTo>
                                    <a:pt x="54" y="239"/>
                                  </a:lnTo>
                                  <a:lnTo>
                                    <a:pt x="54" y="237"/>
                                  </a:lnTo>
                                  <a:lnTo>
                                    <a:pt x="54" y="235"/>
                                  </a:lnTo>
                                  <a:lnTo>
                                    <a:pt x="54" y="233"/>
                                  </a:lnTo>
                                  <a:lnTo>
                                    <a:pt x="54" y="231"/>
                                  </a:lnTo>
                                  <a:lnTo>
                                    <a:pt x="54" y="229"/>
                                  </a:lnTo>
                                  <a:lnTo>
                                    <a:pt x="54" y="227"/>
                                  </a:lnTo>
                                  <a:lnTo>
                                    <a:pt x="54" y="225"/>
                                  </a:lnTo>
                                  <a:lnTo>
                                    <a:pt x="54" y="223"/>
                                  </a:lnTo>
                                  <a:lnTo>
                                    <a:pt x="54" y="221"/>
                                  </a:lnTo>
                                  <a:lnTo>
                                    <a:pt x="55" y="219"/>
                                  </a:lnTo>
                                  <a:lnTo>
                                    <a:pt x="55" y="217"/>
                                  </a:lnTo>
                                  <a:lnTo>
                                    <a:pt x="55" y="215"/>
                                  </a:lnTo>
                                  <a:lnTo>
                                    <a:pt x="55" y="213"/>
                                  </a:lnTo>
                                  <a:lnTo>
                                    <a:pt x="55" y="211"/>
                                  </a:lnTo>
                                  <a:lnTo>
                                    <a:pt x="55" y="209"/>
                                  </a:lnTo>
                                  <a:lnTo>
                                    <a:pt x="55" y="207"/>
                                  </a:lnTo>
                                  <a:lnTo>
                                    <a:pt x="55" y="205"/>
                                  </a:lnTo>
                                  <a:lnTo>
                                    <a:pt x="55" y="203"/>
                                  </a:lnTo>
                                  <a:lnTo>
                                    <a:pt x="55" y="201"/>
                                  </a:lnTo>
                                  <a:lnTo>
                                    <a:pt x="55" y="199"/>
                                  </a:lnTo>
                                  <a:lnTo>
                                    <a:pt x="55" y="197"/>
                                  </a:lnTo>
                                  <a:lnTo>
                                    <a:pt x="55" y="195"/>
                                  </a:lnTo>
                                  <a:lnTo>
                                    <a:pt x="56" y="193"/>
                                  </a:lnTo>
                                  <a:lnTo>
                                    <a:pt x="56" y="191"/>
                                  </a:lnTo>
                                  <a:lnTo>
                                    <a:pt x="56" y="189"/>
                                  </a:lnTo>
                                  <a:lnTo>
                                    <a:pt x="56" y="187"/>
                                  </a:lnTo>
                                  <a:lnTo>
                                    <a:pt x="56" y="185"/>
                                  </a:lnTo>
                                  <a:lnTo>
                                    <a:pt x="56" y="183"/>
                                  </a:lnTo>
                                  <a:lnTo>
                                    <a:pt x="56" y="181"/>
                                  </a:lnTo>
                                  <a:lnTo>
                                    <a:pt x="56" y="179"/>
                                  </a:lnTo>
                                  <a:lnTo>
                                    <a:pt x="56" y="177"/>
                                  </a:lnTo>
                                  <a:lnTo>
                                    <a:pt x="56" y="175"/>
                                  </a:lnTo>
                                  <a:lnTo>
                                    <a:pt x="56" y="173"/>
                                  </a:lnTo>
                                  <a:lnTo>
                                    <a:pt x="56" y="171"/>
                                  </a:lnTo>
                                  <a:lnTo>
                                    <a:pt x="56" y="169"/>
                                  </a:lnTo>
                                  <a:lnTo>
                                    <a:pt x="57" y="168"/>
                                  </a:lnTo>
                                  <a:lnTo>
                                    <a:pt x="57" y="166"/>
                                  </a:lnTo>
                                  <a:lnTo>
                                    <a:pt x="57" y="164"/>
                                  </a:lnTo>
                                  <a:lnTo>
                                    <a:pt x="57" y="162"/>
                                  </a:lnTo>
                                  <a:lnTo>
                                    <a:pt x="57" y="160"/>
                                  </a:lnTo>
                                  <a:lnTo>
                                    <a:pt x="57" y="158"/>
                                  </a:lnTo>
                                  <a:lnTo>
                                    <a:pt x="57" y="156"/>
                                  </a:lnTo>
                                  <a:lnTo>
                                    <a:pt x="57" y="154"/>
                                  </a:lnTo>
                                  <a:lnTo>
                                    <a:pt x="57" y="152"/>
                                  </a:lnTo>
                                  <a:lnTo>
                                    <a:pt x="58" y="150"/>
                                  </a:lnTo>
                                  <a:lnTo>
                                    <a:pt x="58" y="148"/>
                                  </a:lnTo>
                                  <a:lnTo>
                                    <a:pt x="58" y="146"/>
                                  </a:lnTo>
                                  <a:lnTo>
                                    <a:pt x="58" y="144"/>
                                  </a:lnTo>
                                  <a:lnTo>
                                    <a:pt x="58" y="142"/>
                                  </a:lnTo>
                                  <a:lnTo>
                                    <a:pt x="58" y="140"/>
                                  </a:lnTo>
                                  <a:lnTo>
                                    <a:pt x="58" y="138"/>
                                  </a:lnTo>
                                  <a:lnTo>
                                    <a:pt x="58" y="136"/>
                                  </a:lnTo>
                                  <a:lnTo>
                                    <a:pt x="58" y="134"/>
                                  </a:lnTo>
                                  <a:lnTo>
                                    <a:pt x="59" y="132"/>
                                  </a:lnTo>
                                  <a:lnTo>
                                    <a:pt x="59" y="130"/>
                                  </a:lnTo>
                                  <a:lnTo>
                                    <a:pt x="59" y="128"/>
                                  </a:lnTo>
                                  <a:lnTo>
                                    <a:pt x="59" y="126"/>
                                  </a:lnTo>
                                  <a:lnTo>
                                    <a:pt x="59" y="124"/>
                                  </a:lnTo>
                                  <a:lnTo>
                                    <a:pt x="59" y="122"/>
                                  </a:lnTo>
                                  <a:lnTo>
                                    <a:pt x="59" y="120"/>
                                  </a:lnTo>
                                  <a:lnTo>
                                    <a:pt x="59" y="118"/>
                                  </a:lnTo>
                                  <a:lnTo>
                                    <a:pt x="59" y="116"/>
                                  </a:lnTo>
                                  <a:lnTo>
                                    <a:pt x="59" y="114"/>
                                  </a:lnTo>
                                  <a:lnTo>
                                    <a:pt x="60" y="113"/>
                                  </a:lnTo>
                                  <a:lnTo>
                                    <a:pt x="60" y="111"/>
                                  </a:lnTo>
                                  <a:lnTo>
                                    <a:pt x="60" y="109"/>
                                  </a:lnTo>
                                  <a:lnTo>
                                    <a:pt x="60" y="107"/>
                                  </a:lnTo>
                                  <a:lnTo>
                                    <a:pt x="60" y="105"/>
                                  </a:lnTo>
                                  <a:lnTo>
                                    <a:pt x="60" y="103"/>
                                  </a:lnTo>
                                  <a:lnTo>
                                    <a:pt x="60" y="101"/>
                                  </a:lnTo>
                                  <a:lnTo>
                                    <a:pt x="60" y="99"/>
                                  </a:lnTo>
                                  <a:lnTo>
                                    <a:pt x="60" y="97"/>
                                  </a:lnTo>
                                  <a:lnTo>
                                    <a:pt x="60" y="95"/>
                                  </a:lnTo>
                                  <a:lnTo>
                                    <a:pt x="60" y="93"/>
                                  </a:lnTo>
                                  <a:lnTo>
                                    <a:pt x="61" y="92"/>
                                  </a:lnTo>
                                  <a:lnTo>
                                    <a:pt x="61" y="90"/>
                                  </a:lnTo>
                                  <a:lnTo>
                                    <a:pt x="61" y="88"/>
                                  </a:lnTo>
                                  <a:lnTo>
                                    <a:pt x="61" y="86"/>
                                  </a:lnTo>
                                  <a:lnTo>
                                    <a:pt x="61" y="84"/>
                                  </a:lnTo>
                                  <a:lnTo>
                                    <a:pt x="61" y="82"/>
                                  </a:lnTo>
                                  <a:lnTo>
                                    <a:pt x="61" y="80"/>
                                  </a:lnTo>
                                  <a:lnTo>
                                    <a:pt x="61" y="78"/>
                                  </a:lnTo>
                                  <a:lnTo>
                                    <a:pt x="61" y="76"/>
                                  </a:lnTo>
                                  <a:lnTo>
                                    <a:pt x="61" y="74"/>
                                  </a:lnTo>
                                  <a:lnTo>
                                    <a:pt x="61" y="72"/>
                                  </a:lnTo>
                                  <a:lnTo>
                                    <a:pt x="61" y="70"/>
                                  </a:lnTo>
                                  <a:lnTo>
                                    <a:pt x="61" y="68"/>
                                  </a:lnTo>
                                  <a:lnTo>
                                    <a:pt x="61" y="66"/>
                                  </a:lnTo>
                                  <a:lnTo>
                                    <a:pt x="62" y="65"/>
                                  </a:lnTo>
                                  <a:lnTo>
                                    <a:pt x="62" y="63"/>
                                  </a:lnTo>
                                  <a:lnTo>
                                    <a:pt x="61" y="61"/>
                                  </a:lnTo>
                                  <a:lnTo>
                                    <a:pt x="61" y="59"/>
                                  </a:lnTo>
                                  <a:lnTo>
                                    <a:pt x="61" y="57"/>
                                  </a:lnTo>
                                  <a:lnTo>
                                    <a:pt x="60" y="55"/>
                                  </a:lnTo>
                                  <a:lnTo>
                                    <a:pt x="60" y="53"/>
                                  </a:lnTo>
                                  <a:lnTo>
                                    <a:pt x="59" y="52"/>
                                  </a:lnTo>
                                  <a:lnTo>
                                    <a:pt x="59" y="50"/>
                                  </a:lnTo>
                                  <a:lnTo>
                                    <a:pt x="58" y="49"/>
                                  </a:lnTo>
                                  <a:lnTo>
                                    <a:pt x="58" y="47"/>
                                  </a:lnTo>
                                  <a:lnTo>
                                    <a:pt x="57" y="46"/>
                                  </a:lnTo>
                                  <a:lnTo>
                                    <a:pt x="57" y="44"/>
                                  </a:lnTo>
                                  <a:lnTo>
                                    <a:pt x="56" y="43"/>
                                  </a:lnTo>
                                  <a:lnTo>
                                    <a:pt x="55" y="42"/>
                                  </a:lnTo>
                                  <a:lnTo>
                                    <a:pt x="54" y="41"/>
                                  </a:lnTo>
                                  <a:lnTo>
                                    <a:pt x="54" y="39"/>
                                  </a:lnTo>
                                  <a:lnTo>
                                    <a:pt x="53" y="38"/>
                                  </a:lnTo>
                                  <a:lnTo>
                                    <a:pt x="52" y="37"/>
                                  </a:lnTo>
                                  <a:lnTo>
                                    <a:pt x="51" y="35"/>
                                  </a:lnTo>
                                  <a:lnTo>
                                    <a:pt x="50" y="33"/>
                                  </a:lnTo>
                                  <a:lnTo>
                                    <a:pt x="49" y="32"/>
                                  </a:lnTo>
                                  <a:lnTo>
                                    <a:pt x="48" y="31"/>
                                  </a:lnTo>
                                  <a:lnTo>
                                    <a:pt x="47" y="30"/>
                                  </a:lnTo>
                                  <a:lnTo>
                                    <a:pt x="45" y="29"/>
                                  </a:lnTo>
                                  <a:lnTo>
                                    <a:pt x="44" y="28"/>
                                  </a:lnTo>
                                  <a:lnTo>
                                    <a:pt x="43" y="27"/>
                                  </a:lnTo>
                                  <a:lnTo>
                                    <a:pt x="42" y="26"/>
                                  </a:lnTo>
                                  <a:lnTo>
                                    <a:pt x="41" y="25"/>
                                  </a:lnTo>
                                  <a:lnTo>
                                    <a:pt x="39" y="25"/>
                                  </a:lnTo>
                                  <a:lnTo>
                                    <a:pt x="38" y="24"/>
                                  </a:lnTo>
                                  <a:lnTo>
                                    <a:pt x="37" y="23"/>
                                  </a:lnTo>
                                  <a:lnTo>
                                    <a:pt x="36" y="22"/>
                                  </a:lnTo>
                                  <a:lnTo>
                                    <a:pt x="35" y="21"/>
                                  </a:lnTo>
                                  <a:lnTo>
                                    <a:pt x="33" y="21"/>
                                  </a:lnTo>
                                  <a:lnTo>
                                    <a:pt x="32" y="20"/>
                                  </a:lnTo>
                                  <a:lnTo>
                                    <a:pt x="31" y="19"/>
                                  </a:lnTo>
                                  <a:lnTo>
                                    <a:pt x="30" y="18"/>
                                  </a:lnTo>
                                  <a:lnTo>
                                    <a:pt x="28" y="17"/>
                                  </a:lnTo>
                                  <a:lnTo>
                                    <a:pt x="27" y="16"/>
                                  </a:lnTo>
                                  <a:lnTo>
                                    <a:pt x="25" y="15"/>
                                  </a:lnTo>
                                  <a:lnTo>
                                    <a:pt x="24" y="14"/>
                                  </a:lnTo>
                                  <a:lnTo>
                                    <a:pt x="22" y="13"/>
                                  </a:lnTo>
                                  <a:lnTo>
                                    <a:pt x="21" y="12"/>
                                  </a:lnTo>
                                  <a:lnTo>
                                    <a:pt x="19" y="12"/>
                                  </a:lnTo>
                                  <a:lnTo>
                                    <a:pt x="18" y="11"/>
                                  </a:lnTo>
                                  <a:lnTo>
                                    <a:pt x="17" y="10"/>
                                  </a:lnTo>
                                  <a:lnTo>
                                    <a:pt x="16" y="9"/>
                                  </a:lnTo>
                                  <a:lnTo>
                                    <a:pt x="14" y="9"/>
                                  </a:lnTo>
                                  <a:lnTo>
                                    <a:pt x="13" y="8"/>
                                  </a:lnTo>
                                  <a:lnTo>
                                    <a:pt x="12" y="7"/>
                                  </a:lnTo>
                                  <a:lnTo>
                                    <a:pt x="11" y="6"/>
                                  </a:lnTo>
                                  <a:lnTo>
                                    <a:pt x="9" y="6"/>
                                  </a:lnTo>
                                  <a:lnTo>
                                    <a:pt x="8" y="5"/>
                                  </a:lnTo>
                                  <a:lnTo>
                                    <a:pt x="7" y="4"/>
                                  </a:lnTo>
                                  <a:lnTo>
                                    <a:pt x="6" y="3"/>
                                  </a:lnTo>
                                  <a:lnTo>
                                    <a:pt x="4" y="3"/>
                                  </a:lnTo>
                                  <a:lnTo>
                                    <a:pt x="3" y="2"/>
                                  </a:lnTo>
                                  <a:lnTo>
                                    <a:pt x="2" y="1"/>
                                  </a:lnTo>
                                  <a:lnTo>
                                    <a:pt x="1" y="0"/>
                                  </a:lnTo>
                                  <a:lnTo>
                                    <a:pt x="0" y="0"/>
                                  </a:lnTo>
                                </a:path>
                              </a:pathLst>
                            </a:custGeom>
                            <a:noFill/>
                            <a:ln w="38100">
                              <a:solidFill>
                                <a:srgbClr val="FF808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zh-TW" altLang="en-US"/>
                            </a:p>
                          </p:txBody>
                        </p:sp>
                        <p:sp>
                          <p:nvSpPr>
                            <p:cNvPr id="134" name="Freeform 23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3684588" y="3319463"/>
                              <a:ext cx="212725" cy="280988"/>
                            </a:xfrm>
                            <a:custGeom>
                              <a:avLst/>
                              <a:gdLst>
                                <a:gd name="T0" fmla="*/ 2147483646 w 268"/>
                                <a:gd name="T1" fmla="*/ 2147483646 h 355"/>
                                <a:gd name="T2" fmla="*/ 2147483646 w 268"/>
                                <a:gd name="T3" fmla="*/ 2147483646 h 355"/>
                                <a:gd name="T4" fmla="*/ 2147483646 w 268"/>
                                <a:gd name="T5" fmla="*/ 2147483646 h 355"/>
                                <a:gd name="T6" fmla="*/ 2147483646 w 268"/>
                                <a:gd name="T7" fmla="*/ 2147483646 h 355"/>
                                <a:gd name="T8" fmla="*/ 2147483646 w 268"/>
                                <a:gd name="T9" fmla="*/ 2147483646 h 355"/>
                                <a:gd name="T10" fmla="*/ 2147483646 w 268"/>
                                <a:gd name="T11" fmla="*/ 0 h 355"/>
                                <a:gd name="T12" fmla="*/ 2147483646 w 268"/>
                                <a:gd name="T13" fmla="*/ 2147483646 h 355"/>
                                <a:gd name="T14" fmla="*/ 2147483646 w 268"/>
                                <a:gd name="T15" fmla="*/ 2147483646 h 355"/>
                                <a:gd name="T16" fmla="*/ 2147483646 w 268"/>
                                <a:gd name="T17" fmla="*/ 2147483646 h 355"/>
                                <a:gd name="T18" fmla="*/ 2147483646 w 268"/>
                                <a:gd name="T19" fmla="*/ 2147483646 h 355"/>
                                <a:gd name="T20" fmla="*/ 2147483646 w 268"/>
                                <a:gd name="T21" fmla="*/ 2147483646 h 355"/>
                                <a:gd name="T22" fmla="*/ 2147483646 w 268"/>
                                <a:gd name="T23" fmla="*/ 2147483646 h 355"/>
                                <a:gd name="T24" fmla="*/ 2147483646 w 268"/>
                                <a:gd name="T25" fmla="*/ 2147483646 h 355"/>
                                <a:gd name="T26" fmla="*/ 2147483646 w 268"/>
                                <a:gd name="T27" fmla="*/ 2147483646 h 355"/>
                                <a:gd name="T28" fmla="*/ 2147483646 w 268"/>
                                <a:gd name="T29" fmla="*/ 2147483646 h 355"/>
                                <a:gd name="T30" fmla="*/ 2147483646 w 268"/>
                                <a:gd name="T31" fmla="*/ 2147483646 h 355"/>
                                <a:gd name="T32" fmla="*/ 2147483646 w 268"/>
                                <a:gd name="T33" fmla="*/ 2147483646 h 355"/>
                                <a:gd name="T34" fmla="*/ 2147483646 w 268"/>
                                <a:gd name="T35" fmla="*/ 2147483646 h 355"/>
                                <a:gd name="T36" fmla="*/ 2147483646 w 268"/>
                                <a:gd name="T37" fmla="*/ 2147483646 h 355"/>
                                <a:gd name="T38" fmla="*/ 2147483646 w 268"/>
                                <a:gd name="T39" fmla="*/ 2147483646 h 355"/>
                                <a:gd name="T40" fmla="*/ 2147483646 w 268"/>
                                <a:gd name="T41" fmla="*/ 2147483646 h 355"/>
                                <a:gd name="T42" fmla="*/ 2147483646 w 268"/>
                                <a:gd name="T43" fmla="*/ 2147483646 h 355"/>
                                <a:gd name="T44" fmla="*/ 2147483646 w 268"/>
                                <a:gd name="T45" fmla="*/ 2147483646 h 355"/>
                                <a:gd name="T46" fmla="*/ 2147483646 w 268"/>
                                <a:gd name="T47" fmla="*/ 2147483646 h 355"/>
                                <a:gd name="T48" fmla="*/ 2147483646 w 268"/>
                                <a:gd name="T49" fmla="*/ 2147483646 h 355"/>
                                <a:gd name="T50" fmla="*/ 2147483646 w 268"/>
                                <a:gd name="T51" fmla="*/ 2147483646 h 355"/>
                                <a:gd name="T52" fmla="*/ 2147483646 w 268"/>
                                <a:gd name="T53" fmla="*/ 2147483646 h 355"/>
                                <a:gd name="T54" fmla="*/ 2147483646 w 268"/>
                                <a:gd name="T55" fmla="*/ 2147483646 h 355"/>
                                <a:gd name="T56" fmla="*/ 2147483646 w 268"/>
                                <a:gd name="T57" fmla="*/ 2147483646 h 355"/>
                                <a:gd name="T58" fmla="*/ 2147483646 w 268"/>
                                <a:gd name="T59" fmla="*/ 2147483646 h 355"/>
                                <a:gd name="T60" fmla="*/ 2147483646 w 268"/>
                                <a:gd name="T61" fmla="*/ 2147483646 h 355"/>
                                <a:gd name="T62" fmla="*/ 2147483646 w 268"/>
                                <a:gd name="T63" fmla="*/ 2147483646 h 355"/>
                                <a:gd name="T64" fmla="*/ 2147483646 w 268"/>
                                <a:gd name="T65" fmla="*/ 2147483646 h 355"/>
                                <a:gd name="T66" fmla="*/ 2147483646 w 268"/>
                                <a:gd name="T67" fmla="*/ 2147483646 h 355"/>
                                <a:gd name="T68" fmla="*/ 2147483646 w 268"/>
                                <a:gd name="T69" fmla="*/ 2147483646 h 355"/>
                                <a:gd name="T70" fmla="*/ 2147483646 w 268"/>
                                <a:gd name="T71" fmla="*/ 2147483646 h 355"/>
                                <a:gd name="T72" fmla="*/ 2147483646 w 268"/>
                                <a:gd name="T73" fmla="*/ 2147483646 h 355"/>
                                <a:gd name="T74" fmla="*/ 2147483646 w 268"/>
                                <a:gd name="T75" fmla="*/ 2147483646 h 355"/>
                                <a:gd name="T76" fmla="*/ 2147483646 w 268"/>
                                <a:gd name="T77" fmla="*/ 2147483646 h 355"/>
                                <a:gd name="T78" fmla="*/ 2147483646 w 268"/>
                                <a:gd name="T79" fmla="*/ 2147483646 h 355"/>
                                <a:gd name="T80" fmla="*/ 2147483646 w 268"/>
                                <a:gd name="T81" fmla="*/ 2147483646 h 355"/>
                                <a:gd name="T82" fmla="*/ 2147483646 w 268"/>
                                <a:gd name="T83" fmla="*/ 2147483646 h 355"/>
                                <a:gd name="T84" fmla="*/ 2147483646 w 268"/>
                                <a:gd name="T85" fmla="*/ 2147483646 h 355"/>
                                <a:gd name="T86" fmla="*/ 2147483646 w 268"/>
                                <a:gd name="T87" fmla="*/ 2147483646 h 355"/>
                                <a:gd name="T88" fmla="*/ 2147483646 w 268"/>
                                <a:gd name="T89" fmla="*/ 2147483646 h 355"/>
                                <a:gd name="T90" fmla="*/ 2147483646 w 268"/>
                                <a:gd name="T91" fmla="*/ 2147483646 h 355"/>
                                <a:gd name="T92" fmla="*/ 2147483646 w 268"/>
                                <a:gd name="T93" fmla="*/ 2147483646 h 355"/>
                                <a:gd name="T94" fmla="*/ 2147483646 w 268"/>
                                <a:gd name="T95" fmla="*/ 2147483646 h 355"/>
                                <a:gd name="T96" fmla="*/ 2147483646 w 268"/>
                                <a:gd name="T97" fmla="*/ 2147483646 h 355"/>
                                <a:gd name="T98" fmla="*/ 2147483646 w 268"/>
                                <a:gd name="T99" fmla="*/ 2147483646 h 355"/>
                                <a:gd name="T100" fmla="*/ 2147483646 w 268"/>
                                <a:gd name="T101" fmla="*/ 2147483646 h 355"/>
                                <a:gd name="T102" fmla="*/ 2147483646 w 268"/>
                                <a:gd name="T103" fmla="*/ 2147483646 h 355"/>
                                <a:gd name="T104" fmla="*/ 2147483646 w 268"/>
                                <a:gd name="T105" fmla="*/ 2147483646 h 355"/>
                                <a:gd name="T106" fmla="*/ 2147483646 w 268"/>
                                <a:gd name="T107" fmla="*/ 2147483646 h 355"/>
                                <a:gd name="T108" fmla="*/ 2147483646 w 268"/>
                                <a:gd name="T109" fmla="*/ 2147483646 h 355"/>
                                <a:gd name="T110" fmla="*/ 2147483646 w 268"/>
                                <a:gd name="T111" fmla="*/ 2147483646 h 355"/>
                                <a:gd name="T112" fmla="*/ 2147483646 w 268"/>
                                <a:gd name="T113" fmla="*/ 2147483646 h 355"/>
                                <a:gd name="T114" fmla="*/ 2147483646 w 268"/>
                                <a:gd name="T115" fmla="*/ 2147483646 h 355"/>
                                <a:gd name="T116" fmla="*/ 2147483646 w 268"/>
                                <a:gd name="T117" fmla="*/ 2147483646 h 355"/>
                                <a:gd name="T118" fmla="*/ 2147483646 w 268"/>
                                <a:gd name="T119" fmla="*/ 2147483646 h 355"/>
                                <a:gd name="T120" fmla="*/ 2147483646 w 268"/>
                                <a:gd name="T121" fmla="*/ 2147483646 h 355"/>
                                <a:gd name="T122" fmla="*/ 2147483646 w 268"/>
                                <a:gd name="T123" fmla="*/ 2147483646 h 355"/>
                                <a:gd name="T124" fmla="*/ 2147483646 w 268"/>
                                <a:gd name="T125" fmla="*/ 2147483646 h 355"/>
                                <a:gd name="T126" fmla="*/ 0 60000 65536"/>
                                <a:gd name="T127" fmla="*/ 0 60000 65536"/>
                                <a:gd name="T128" fmla="*/ 0 60000 65536"/>
                                <a:gd name="T129" fmla="*/ 0 60000 65536"/>
                                <a:gd name="T130" fmla="*/ 0 60000 65536"/>
                                <a:gd name="T131" fmla="*/ 0 60000 65536"/>
                                <a:gd name="T132" fmla="*/ 0 60000 65536"/>
                                <a:gd name="T133" fmla="*/ 0 60000 65536"/>
                                <a:gd name="T134" fmla="*/ 0 60000 65536"/>
                                <a:gd name="T135" fmla="*/ 0 60000 65536"/>
                                <a:gd name="T136" fmla="*/ 0 60000 65536"/>
                                <a:gd name="T137" fmla="*/ 0 60000 65536"/>
                                <a:gd name="T138" fmla="*/ 0 60000 65536"/>
                                <a:gd name="T139" fmla="*/ 0 60000 65536"/>
                                <a:gd name="T140" fmla="*/ 0 60000 65536"/>
                                <a:gd name="T141" fmla="*/ 0 60000 65536"/>
                                <a:gd name="T142" fmla="*/ 0 60000 65536"/>
                                <a:gd name="T143" fmla="*/ 0 60000 65536"/>
                                <a:gd name="T144" fmla="*/ 0 60000 65536"/>
                                <a:gd name="T145" fmla="*/ 0 60000 65536"/>
                                <a:gd name="T146" fmla="*/ 0 60000 65536"/>
                                <a:gd name="T147" fmla="*/ 0 60000 65536"/>
                                <a:gd name="T148" fmla="*/ 0 60000 65536"/>
                                <a:gd name="T149" fmla="*/ 0 60000 65536"/>
                                <a:gd name="T150" fmla="*/ 0 60000 65536"/>
                                <a:gd name="T151" fmla="*/ 0 60000 65536"/>
                                <a:gd name="T152" fmla="*/ 0 60000 65536"/>
                                <a:gd name="T153" fmla="*/ 0 60000 65536"/>
                                <a:gd name="T154" fmla="*/ 0 60000 65536"/>
                                <a:gd name="T155" fmla="*/ 0 60000 65536"/>
                                <a:gd name="T156" fmla="*/ 0 60000 65536"/>
                                <a:gd name="T157" fmla="*/ 0 60000 65536"/>
                                <a:gd name="T158" fmla="*/ 0 60000 65536"/>
                                <a:gd name="T159" fmla="*/ 0 60000 65536"/>
                                <a:gd name="T160" fmla="*/ 0 60000 65536"/>
                                <a:gd name="T161" fmla="*/ 0 60000 65536"/>
                                <a:gd name="T162" fmla="*/ 0 60000 65536"/>
                                <a:gd name="T163" fmla="*/ 0 60000 65536"/>
                                <a:gd name="T164" fmla="*/ 0 60000 65536"/>
                                <a:gd name="T165" fmla="*/ 0 60000 65536"/>
                                <a:gd name="T166" fmla="*/ 0 60000 65536"/>
                                <a:gd name="T167" fmla="*/ 0 60000 65536"/>
                                <a:gd name="T168" fmla="*/ 0 60000 65536"/>
                                <a:gd name="T169" fmla="*/ 0 60000 65536"/>
                                <a:gd name="T170" fmla="*/ 0 60000 65536"/>
                                <a:gd name="T171" fmla="*/ 0 60000 65536"/>
                                <a:gd name="T172" fmla="*/ 0 60000 65536"/>
                                <a:gd name="T173" fmla="*/ 0 60000 65536"/>
                                <a:gd name="T174" fmla="*/ 0 60000 65536"/>
                                <a:gd name="T175" fmla="*/ 0 60000 65536"/>
                                <a:gd name="T176" fmla="*/ 0 60000 65536"/>
                                <a:gd name="T177" fmla="*/ 0 60000 65536"/>
                                <a:gd name="T178" fmla="*/ 0 60000 65536"/>
                                <a:gd name="T179" fmla="*/ 0 60000 65536"/>
                                <a:gd name="T180" fmla="*/ 0 60000 65536"/>
                                <a:gd name="T181" fmla="*/ 0 60000 65536"/>
                                <a:gd name="T182" fmla="*/ 0 60000 65536"/>
                                <a:gd name="T183" fmla="*/ 0 60000 65536"/>
                                <a:gd name="T184" fmla="*/ 0 60000 65536"/>
                                <a:gd name="T185" fmla="*/ 0 60000 65536"/>
                                <a:gd name="T186" fmla="*/ 0 60000 65536"/>
                                <a:gd name="T187" fmla="*/ 0 60000 65536"/>
                                <a:gd name="T188" fmla="*/ 0 60000 65536"/>
                                <a:gd name="T189" fmla="*/ 0 w 268"/>
                                <a:gd name="T190" fmla="*/ 0 h 355"/>
                                <a:gd name="T191" fmla="*/ 268 w 268"/>
                                <a:gd name="T192" fmla="*/ 355 h 355"/>
                              </a:gdLst>
                              <a:ahLst/>
                              <a:cxnLst>
                                <a:cxn ang="T126">
                                  <a:pos x="T0" y="T1"/>
                                </a:cxn>
                                <a:cxn ang="T127">
                                  <a:pos x="T2" y="T3"/>
                                </a:cxn>
                                <a:cxn ang="T128">
                                  <a:pos x="T4" y="T5"/>
                                </a:cxn>
                                <a:cxn ang="T129">
                                  <a:pos x="T6" y="T7"/>
                                </a:cxn>
                                <a:cxn ang="T130">
                                  <a:pos x="T8" y="T9"/>
                                </a:cxn>
                                <a:cxn ang="T131">
                                  <a:pos x="T10" y="T11"/>
                                </a:cxn>
                                <a:cxn ang="T132">
                                  <a:pos x="T12" y="T13"/>
                                </a:cxn>
                                <a:cxn ang="T133">
                                  <a:pos x="T14" y="T15"/>
                                </a:cxn>
                                <a:cxn ang="T134">
                                  <a:pos x="T16" y="T17"/>
                                </a:cxn>
                                <a:cxn ang="T135">
                                  <a:pos x="T18" y="T19"/>
                                </a:cxn>
                                <a:cxn ang="T136">
                                  <a:pos x="T20" y="T21"/>
                                </a:cxn>
                                <a:cxn ang="T137">
                                  <a:pos x="T22" y="T23"/>
                                </a:cxn>
                                <a:cxn ang="T138">
                                  <a:pos x="T24" y="T25"/>
                                </a:cxn>
                                <a:cxn ang="T139">
                                  <a:pos x="T26" y="T27"/>
                                </a:cxn>
                                <a:cxn ang="T140">
                                  <a:pos x="T28" y="T29"/>
                                </a:cxn>
                                <a:cxn ang="T141">
                                  <a:pos x="T30" y="T31"/>
                                </a:cxn>
                                <a:cxn ang="T142">
                                  <a:pos x="T32" y="T33"/>
                                </a:cxn>
                                <a:cxn ang="T143">
                                  <a:pos x="T34" y="T35"/>
                                </a:cxn>
                                <a:cxn ang="T144">
                                  <a:pos x="T36" y="T37"/>
                                </a:cxn>
                                <a:cxn ang="T145">
                                  <a:pos x="T38" y="T39"/>
                                </a:cxn>
                                <a:cxn ang="T146">
                                  <a:pos x="T40" y="T41"/>
                                </a:cxn>
                                <a:cxn ang="T147">
                                  <a:pos x="T42" y="T43"/>
                                </a:cxn>
                                <a:cxn ang="T148">
                                  <a:pos x="T44" y="T45"/>
                                </a:cxn>
                                <a:cxn ang="T149">
                                  <a:pos x="T46" y="T47"/>
                                </a:cxn>
                                <a:cxn ang="T150">
                                  <a:pos x="T48" y="T49"/>
                                </a:cxn>
                                <a:cxn ang="T151">
                                  <a:pos x="T50" y="T51"/>
                                </a:cxn>
                                <a:cxn ang="T152">
                                  <a:pos x="T52" y="T53"/>
                                </a:cxn>
                                <a:cxn ang="T153">
                                  <a:pos x="T54" y="T55"/>
                                </a:cxn>
                                <a:cxn ang="T154">
                                  <a:pos x="T56" y="T57"/>
                                </a:cxn>
                                <a:cxn ang="T155">
                                  <a:pos x="T58" y="T59"/>
                                </a:cxn>
                                <a:cxn ang="T156">
                                  <a:pos x="T60" y="T61"/>
                                </a:cxn>
                                <a:cxn ang="T157">
                                  <a:pos x="T62" y="T63"/>
                                </a:cxn>
                                <a:cxn ang="T158">
                                  <a:pos x="T64" y="T65"/>
                                </a:cxn>
                                <a:cxn ang="T159">
                                  <a:pos x="T66" y="T67"/>
                                </a:cxn>
                                <a:cxn ang="T160">
                                  <a:pos x="T68" y="T69"/>
                                </a:cxn>
                                <a:cxn ang="T161">
                                  <a:pos x="T70" y="T71"/>
                                </a:cxn>
                                <a:cxn ang="T162">
                                  <a:pos x="T72" y="T73"/>
                                </a:cxn>
                                <a:cxn ang="T163">
                                  <a:pos x="T74" y="T75"/>
                                </a:cxn>
                                <a:cxn ang="T164">
                                  <a:pos x="T76" y="T77"/>
                                </a:cxn>
                                <a:cxn ang="T165">
                                  <a:pos x="T78" y="T79"/>
                                </a:cxn>
                                <a:cxn ang="T166">
                                  <a:pos x="T80" y="T81"/>
                                </a:cxn>
                                <a:cxn ang="T167">
                                  <a:pos x="T82" y="T83"/>
                                </a:cxn>
                                <a:cxn ang="T168">
                                  <a:pos x="T84" y="T85"/>
                                </a:cxn>
                                <a:cxn ang="T169">
                                  <a:pos x="T86" y="T87"/>
                                </a:cxn>
                                <a:cxn ang="T170">
                                  <a:pos x="T88" y="T89"/>
                                </a:cxn>
                                <a:cxn ang="T171">
                                  <a:pos x="T90" y="T91"/>
                                </a:cxn>
                                <a:cxn ang="T172">
                                  <a:pos x="T92" y="T93"/>
                                </a:cxn>
                                <a:cxn ang="T173">
                                  <a:pos x="T94" y="T95"/>
                                </a:cxn>
                                <a:cxn ang="T174">
                                  <a:pos x="T96" y="T97"/>
                                </a:cxn>
                                <a:cxn ang="T175">
                                  <a:pos x="T98" y="T99"/>
                                </a:cxn>
                                <a:cxn ang="T176">
                                  <a:pos x="T100" y="T101"/>
                                </a:cxn>
                                <a:cxn ang="T177">
                                  <a:pos x="T102" y="T103"/>
                                </a:cxn>
                                <a:cxn ang="T178">
                                  <a:pos x="T104" y="T105"/>
                                </a:cxn>
                                <a:cxn ang="T179">
                                  <a:pos x="T106" y="T107"/>
                                </a:cxn>
                                <a:cxn ang="T180">
                                  <a:pos x="T108" y="T109"/>
                                </a:cxn>
                                <a:cxn ang="T181">
                                  <a:pos x="T110" y="T111"/>
                                </a:cxn>
                                <a:cxn ang="T182">
                                  <a:pos x="T112" y="T113"/>
                                </a:cxn>
                                <a:cxn ang="T183">
                                  <a:pos x="T114" y="T115"/>
                                </a:cxn>
                                <a:cxn ang="T184">
                                  <a:pos x="T116" y="T117"/>
                                </a:cxn>
                                <a:cxn ang="T185">
                                  <a:pos x="T118" y="T119"/>
                                </a:cxn>
                                <a:cxn ang="T186">
                                  <a:pos x="T120" y="T121"/>
                                </a:cxn>
                                <a:cxn ang="T187">
                                  <a:pos x="T122" y="T123"/>
                                </a:cxn>
                                <a:cxn ang="T188">
                                  <a:pos x="T124" y="T125"/>
                                </a:cxn>
                              </a:cxnLst>
                              <a:rect l="T189" t="T190" r="T191" b="T192"/>
                              <a:pathLst>
                                <a:path w="268" h="355">
                                  <a:moveTo>
                                    <a:pt x="268" y="27"/>
                                  </a:moveTo>
                                  <a:lnTo>
                                    <a:pt x="267" y="26"/>
                                  </a:lnTo>
                                  <a:lnTo>
                                    <a:pt x="266" y="25"/>
                                  </a:lnTo>
                                  <a:lnTo>
                                    <a:pt x="265" y="24"/>
                                  </a:lnTo>
                                  <a:lnTo>
                                    <a:pt x="264" y="23"/>
                                  </a:lnTo>
                                  <a:lnTo>
                                    <a:pt x="263" y="22"/>
                                  </a:lnTo>
                                  <a:lnTo>
                                    <a:pt x="262" y="21"/>
                                  </a:lnTo>
                                  <a:lnTo>
                                    <a:pt x="260" y="20"/>
                                  </a:lnTo>
                                  <a:lnTo>
                                    <a:pt x="259" y="19"/>
                                  </a:lnTo>
                                  <a:lnTo>
                                    <a:pt x="258" y="18"/>
                                  </a:lnTo>
                                  <a:lnTo>
                                    <a:pt x="257" y="17"/>
                                  </a:lnTo>
                                  <a:lnTo>
                                    <a:pt x="256" y="16"/>
                                  </a:lnTo>
                                  <a:lnTo>
                                    <a:pt x="255" y="15"/>
                                  </a:lnTo>
                                  <a:lnTo>
                                    <a:pt x="253" y="14"/>
                                  </a:lnTo>
                                  <a:lnTo>
                                    <a:pt x="252" y="13"/>
                                  </a:lnTo>
                                  <a:lnTo>
                                    <a:pt x="251" y="12"/>
                                  </a:lnTo>
                                  <a:lnTo>
                                    <a:pt x="250" y="11"/>
                                  </a:lnTo>
                                  <a:lnTo>
                                    <a:pt x="249" y="10"/>
                                  </a:lnTo>
                                  <a:lnTo>
                                    <a:pt x="247" y="9"/>
                                  </a:lnTo>
                                  <a:lnTo>
                                    <a:pt x="246" y="8"/>
                                  </a:lnTo>
                                  <a:lnTo>
                                    <a:pt x="245" y="7"/>
                                  </a:lnTo>
                                  <a:lnTo>
                                    <a:pt x="244" y="6"/>
                                  </a:lnTo>
                                  <a:lnTo>
                                    <a:pt x="243" y="5"/>
                                  </a:lnTo>
                                  <a:lnTo>
                                    <a:pt x="242" y="4"/>
                                  </a:lnTo>
                                  <a:lnTo>
                                    <a:pt x="241" y="3"/>
                                  </a:lnTo>
                                  <a:lnTo>
                                    <a:pt x="240" y="2"/>
                                  </a:lnTo>
                                  <a:lnTo>
                                    <a:pt x="238" y="1"/>
                                  </a:lnTo>
                                  <a:lnTo>
                                    <a:pt x="236" y="0"/>
                                  </a:lnTo>
                                  <a:lnTo>
                                    <a:pt x="234" y="0"/>
                                  </a:lnTo>
                                  <a:lnTo>
                                    <a:pt x="232" y="0"/>
                                  </a:lnTo>
                                  <a:lnTo>
                                    <a:pt x="230" y="0"/>
                                  </a:lnTo>
                                  <a:lnTo>
                                    <a:pt x="228" y="0"/>
                                  </a:lnTo>
                                  <a:lnTo>
                                    <a:pt x="226" y="0"/>
                                  </a:lnTo>
                                  <a:lnTo>
                                    <a:pt x="224" y="0"/>
                                  </a:lnTo>
                                  <a:lnTo>
                                    <a:pt x="223" y="1"/>
                                  </a:lnTo>
                                  <a:lnTo>
                                    <a:pt x="222" y="2"/>
                                  </a:lnTo>
                                  <a:lnTo>
                                    <a:pt x="222" y="4"/>
                                  </a:lnTo>
                                  <a:lnTo>
                                    <a:pt x="221" y="5"/>
                                  </a:lnTo>
                                  <a:lnTo>
                                    <a:pt x="221" y="7"/>
                                  </a:lnTo>
                                  <a:lnTo>
                                    <a:pt x="221" y="9"/>
                                  </a:lnTo>
                                  <a:lnTo>
                                    <a:pt x="221" y="11"/>
                                  </a:lnTo>
                                  <a:lnTo>
                                    <a:pt x="221" y="13"/>
                                  </a:lnTo>
                                  <a:lnTo>
                                    <a:pt x="221" y="15"/>
                                  </a:lnTo>
                                  <a:lnTo>
                                    <a:pt x="221" y="17"/>
                                  </a:lnTo>
                                  <a:lnTo>
                                    <a:pt x="221" y="19"/>
                                  </a:lnTo>
                                  <a:lnTo>
                                    <a:pt x="221" y="21"/>
                                  </a:lnTo>
                                  <a:lnTo>
                                    <a:pt x="221" y="23"/>
                                  </a:lnTo>
                                  <a:lnTo>
                                    <a:pt x="221" y="25"/>
                                  </a:lnTo>
                                  <a:lnTo>
                                    <a:pt x="221" y="27"/>
                                  </a:lnTo>
                                  <a:lnTo>
                                    <a:pt x="221" y="29"/>
                                  </a:lnTo>
                                  <a:lnTo>
                                    <a:pt x="221" y="31"/>
                                  </a:lnTo>
                                  <a:lnTo>
                                    <a:pt x="221" y="33"/>
                                  </a:lnTo>
                                  <a:lnTo>
                                    <a:pt x="221" y="35"/>
                                  </a:lnTo>
                                  <a:lnTo>
                                    <a:pt x="221" y="37"/>
                                  </a:lnTo>
                                  <a:lnTo>
                                    <a:pt x="221" y="39"/>
                                  </a:lnTo>
                                  <a:lnTo>
                                    <a:pt x="221" y="41"/>
                                  </a:lnTo>
                                  <a:lnTo>
                                    <a:pt x="222" y="42"/>
                                  </a:lnTo>
                                  <a:lnTo>
                                    <a:pt x="222" y="44"/>
                                  </a:lnTo>
                                  <a:lnTo>
                                    <a:pt x="222" y="46"/>
                                  </a:lnTo>
                                  <a:lnTo>
                                    <a:pt x="223" y="47"/>
                                  </a:lnTo>
                                  <a:lnTo>
                                    <a:pt x="223" y="49"/>
                                  </a:lnTo>
                                  <a:lnTo>
                                    <a:pt x="224" y="51"/>
                                  </a:lnTo>
                                  <a:lnTo>
                                    <a:pt x="224" y="53"/>
                                  </a:lnTo>
                                  <a:lnTo>
                                    <a:pt x="224" y="55"/>
                                  </a:lnTo>
                                  <a:lnTo>
                                    <a:pt x="224" y="57"/>
                                  </a:lnTo>
                                  <a:lnTo>
                                    <a:pt x="224" y="59"/>
                                  </a:lnTo>
                                  <a:lnTo>
                                    <a:pt x="224" y="61"/>
                                  </a:lnTo>
                                  <a:lnTo>
                                    <a:pt x="224" y="63"/>
                                  </a:lnTo>
                                  <a:lnTo>
                                    <a:pt x="224" y="65"/>
                                  </a:lnTo>
                                  <a:lnTo>
                                    <a:pt x="223" y="66"/>
                                  </a:lnTo>
                                  <a:lnTo>
                                    <a:pt x="223" y="68"/>
                                  </a:lnTo>
                                  <a:lnTo>
                                    <a:pt x="222" y="69"/>
                                  </a:lnTo>
                                  <a:lnTo>
                                    <a:pt x="222" y="71"/>
                                  </a:lnTo>
                                  <a:lnTo>
                                    <a:pt x="222" y="73"/>
                                  </a:lnTo>
                                  <a:lnTo>
                                    <a:pt x="221" y="74"/>
                                  </a:lnTo>
                                  <a:lnTo>
                                    <a:pt x="221" y="76"/>
                                  </a:lnTo>
                                  <a:lnTo>
                                    <a:pt x="220" y="77"/>
                                  </a:lnTo>
                                  <a:lnTo>
                                    <a:pt x="220" y="79"/>
                                  </a:lnTo>
                                  <a:lnTo>
                                    <a:pt x="219" y="80"/>
                                  </a:lnTo>
                                  <a:lnTo>
                                    <a:pt x="218" y="81"/>
                                  </a:lnTo>
                                  <a:lnTo>
                                    <a:pt x="218" y="83"/>
                                  </a:lnTo>
                                  <a:lnTo>
                                    <a:pt x="217" y="84"/>
                                  </a:lnTo>
                                  <a:lnTo>
                                    <a:pt x="217" y="86"/>
                                  </a:lnTo>
                                  <a:lnTo>
                                    <a:pt x="216" y="87"/>
                                  </a:lnTo>
                                  <a:lnTo>
                                    <a:pt x="215" y="88"/>
                                  </a:lnTo>
                                  <a:lnTo>
                                    <a:pt x="214" y="89"/>
                                  </a:lnTo>
                                  <a:lnTo>
                                    <a:pt x="213" y="90"/>
                                  </a:lnTo>
                                  <a:lnTo>
                                    <a:pt x="212" y="91"/>
                                  </a:lnTo>
                                  <a:lnTo>
                                    <a:pt x="211" y="92"/>
                                  </a:lnTo>
                                  <a:lnTo>
                                    <a:pt x="210" y="94"/>
                                  </a:lnTo>
                                  <a:lnTo>
                                    <a:pt x="209" y="95"/>
                                  </a:lnTo>
                                  <a:lnTo>
                                    <a:pt x="208" y="96"/>
                                  </a:lnTo>
                                  <a:lnTo>
                                    <a:pt x="207" y="97"/>
                                  </a:lnTo>
                                  <a:lnTo>
                                    <a:pt x="206" y="98"/>
                                  </a:lnTo>
                                  <a:lnTo>
                                    <a:pt x="205" y="99"/>
                                  </a:lnTo>
                                  <a:lnTo>
                                    <a:pt x="204" y="100"/>
                                  </a:lnTo>
                                  <a:lnTo>
                                    <a:pt x="203" y="102"/>
                                  </a:lnTo>
                                  <a:lnTo>
                                    <a:pt x="202" y="103"/>
                                  </a:lnTo>
                                  <a:lnTo>
                                    <a:pt x="201" y="104"/>
                                  </a:lnTo>
                                  <a:lnTo>
                                    <a:pt x="200" y="105"/>
                                  </a:lnTo>
                                  <a:lnTo>
                                    <a:pt x="199" y="106"/>
                                  </a:lnTo>
                                  <a:lnTo>
                                    <a:pt x="198" y="107"/>
                                  </a:lnTo>
                                  <a:lnTo>
                                    <a:pt x="197" y="108"/>
                                  </a:lnTo>
                                  <a:lnTo>
                                    <a:pt x="196" y="110"/>
                                  </a:lnTo>
                                  <a:lnTo>
                                    <a:pt x="195" y="111"/>
                                  </a:lnTo>
                                  <a:lnTo>
                                    <a:pt x="194" y="112"/>
                                  </a:lnTo>
                                  <a:lnTo>
                                    <a:pt x="193" y="113"/>
                                  </a:lnTo>
                                  <a:lnTo>
                                    <a:pt x="192" y="114"/>
                                  </a:lnTo>
                                  <a:lnTo>
                                    <a:pt x="191" y="115"/>
                                  </a:lnTo>
                                  <a:lnTo>
                                    <a:pt x="190" y="116"/>
                                  </a:lnTo>
                                  <a:lnTo>
                                    <a:pt x="189" y="118"/>
                                  </a:lnTo>
                                  <a:lnTo>
                                    <a:pt x="188" y="119"/>
                                  </a:lnTo>
                                  <a:lnTo>
                                    <a:pt x="187" y="120"/>
                                  </a:lnTo>
                                  <a:lnTo>
                                    <a:pt x="186" y="121"/>
                                  </a:lnTo>
                                  <a:lnTo>
                                    <a:pt x="185" y="122"/>
                                  </a:lnTo>
                                  <a:lnTo>
                                    <a:pt x="184" y="123"/>
                                  </a:lnTo>
                                  <a:lnTo>
                                    <a:pt x="183" y="124"/>
                                  </a:lnTo>
                                  <a:lnTo>
                                    <a:pt x="182" y="125"/>
                                  </a:lnTo>
                                  <a:lnTo>
                                    <a:pt x="181" y="126"/>
                                  </a:lnTo>
                                  <a:lnTo>
                                    <a:pt x="180" y="128"/>
                                  </a:lnTo>
                                  <a:lnTo>
                                    <a:pt x="179" y="129"/>
                                  </a:lnTo>
                                  <a:lnTo>
                                    <a:pt x="178" y="130"/>
                                  </a:lnTo>
                                  <a:lnTo>
                                    <a:pt x="177" y="131"/>
                                  </a:lnTo>
                                  <a:lnTo>
                                    <a:pt x="176" y="132"/>
                                  </a:lnTo>
                                  <a:lnTo>
                                    <a:pt x="175" y="134"/>
                                  </a:lnTo>
                                  <a:lnTo>
                                    <a:pt x="174" y="135"/>
                                  </a:lnTo>
                                  <a:lnTo>
                                    <a:pt x="173" y="136"/>
                                  </a:lnTo>
                                  <a:lnTo>
                                    <a:pt x="172" y="137"/>
                                  </a:lnTo>
                                  <a:lnTo>
                                    <a:pt x="171" y="138"/>
                                  </a:lnTo>
                                  <a:lnTo>
                                    <a:pt x="170" y="139"/>
                                  </a:lnTo>
                                  <a:lnTo>
                                    <a:pt x="169" y="140"/>
                                  </a:lnTo>
                                  <a:lnTo>
                                    <a:pt x="168" y="141"/>
                                  </a:lnTo>
                                  <a:lnTo>
                                    <a:pt x="168" y="143"/>
                                  </a:lnTo>
                                  <a:lnTo>
                                    <a:pt x="167" y="144"/>
                                  </a:lnTo>
                                  <a:lnTo>
                                    <a:pt x="166" y="145"/>
                                  </a:lnTo>
                                  <a:lnTo>
                                    <a:pt x="165" y="146"/>
                                  </a:lnTo>
                                  <a:lnTo>
                                    <a:pt x="164" y="147"/>
                                  </a:lnTo>
                                  <a:lnTo>
                                    <a:pt x="163" y="148"/>
                                  </a:lnTo>
                                  <a:lnTo>
                                    <a:pt x="162" y="149"/>
                                  </a:lnTo>
                                  <a:lnTo>
                                    <a:pt x="161" y="150"/>
                                  </a:lnTo>
                                  <a:lnTo>
                                    <a:pt x="160" y="151"/>
                                  </a:lnTo>
                                  <a:lnTo>
                                    <a:pt x="159" y="152"/>
                                  </a:lnTo>
                                  <a:lnTo>
                                    <a:pt x="158" y="153"/>
                                  </a:lnTo>
                                  <a:lnTo>
                                    <a:pt x="157" y="154"/>
                                  </a:lnTo>
                                  <a:lnTo>
                                    <a:pt x="156" y="155"/>
                                  </a:lnTo>
                                  <a:lnTo>
                                    <a:pt x="155" y="157"/>
                                  </a:lnTo>
                                  <a:lnTo>
                                    <a:pt x="154" y="158"/>
                                  </a:lnTo>
                                  <a:lnTo>
                                    <a:pt x="153" y="159"/>
                                  </a:lnTo>
                                  <a:lnTo>
                                    <a:pt x="152" y="160"/>
                                  </a:lnTo>
                                  <a:lnTo>
                                    <a:pt x="151" y="161"/>
                                  </a:lnTo>
                                  <a:lnTo>
                                    <a:pt x="150" y="162"/>
                                  </a:lnTo>
                                  <a:lnTo>
                                    <a:pt x="149" y="163"/>
                                  </a:lnTo>
                                  <a:lnTo>
                                    <a:pt x="148" y="165"/>
                                  </a:lnTo>
                                  <a:lnTo>
                                    <a:pt x="147" y="166"/>
                                  </a:lnTo>
                                  <a:lnTo>
                                    <a:pt x="146" y="167"/>
                                  </a:lnTo>
                                  <a:lnTo>
                                    <a:pt x="145" y="168"/>
                                  </a:lnTo>
                                  <a:lnTo>
                                    <a:pt x="144" y="169"/>
                                  </a:lnTo>
                                  <a:lnTo>
                                    <a:pt x="143" y="170"/>
                                  </a:lnTo>
                                  <a:lnTo>
                                    <a:pt x="142" y="171"/>
                                  </a:lnTo>
                                  <a:lnTo>
                                    <a:pt x="141" y="172"/>
                                  </a:lnTo>
                                  <a:lnTo>
                                    <a:pt x="140" y="173"/>
                                  </a:lnTo>
                                  <a:lnTo>
                                    <a:pt x="139" y="174"/>
                                  </a:lnTo>
                                  <a:lnTo>
                                    <a:pt x="138" y="175"/>
                                  </a:lnTo>
                                  <a:lnTo>
                                    <a:pt x="137" y="177"/>
                                  </a:lnTo>
                                  <a:lnTo>
                                    <a:pt x="136" y="178"/>
                                  </a:lnTo>
                                  <a:lnTo>
                                    <a:pt x="135" y="179"/>
                                  </a:lnTo>
                                  <a:lnTo>
                                    <a:pt x="134" y="180"/>
                                  </a:lnTo>
                                  <a:lnTo>
                                    <a:pt x="133" y="181"/>
                                  </a:lnTo>
                                  <a:lnTo>
                                    <a:pt x="132" y="182"/>
                                  </a:lnTo>
                                  <a:lnTo>
                                    <a:pt x="131" y="183"/>
                                  </a:lnTo>
                                  <a:lnTo>
                                    <a:pt x="130" y="184"/>
                                  </a:lnTo>
                                  <a:lnTo>
                                    <a:pt x="129" y="185"/>
                                  </a:lnTo>
                                  <a:lnTo>
                                    <a:pt x="128" y="186"/>
                                  </a:lnTo>
                                  <a:lnTo>
                                    <a:pt x="127" y="187"/>
                                  </a:lnTo>
                                  <a:lnTo>
                                    <a:pt x="126" y="188"/>
                                  </a:lnTo>
                                  <a:lnTo>
                                    <a:pt x="125" y="189"/>
                                  </a:lnTo>
                                  <a:lnTo>
                                    <a:pt x="124" y="190"/>
                                  </a:lnTo>
                                  <a:lnTo>
                                    <a:pt x="123" y="191"/>
                                  </a:lnTo>
                                  <a:lnTo>
                                    <a:pt x="122" y="192"/>
                                  </a:lnTo>
                                  <a:lnTo>
                                    <a:pt x="121" y="194"/>
                                  </a:lnTo>
                                  <a:lnTo>
                                    <a:pt x="120" y="195"/>
                                  </a:lnTo>
                                  <a:lnTo>
                                    <a:pt x="119" y="196"/>
                                  </a:lnTo>
                                  <a:lnTo>
                                    <a:pt x="118" y="197"/>
                                  </a:lnTo>
                                  <a:lnTo>
                                    <a:pt x="117" y="198"/>
                                  </a:lnTo>
                                  <a:lnTo>
                                    <a:pt x="116" y="199"/>
                                  </a:lnTo>
                                  <a:lnTo>
                                    <a:pt x="115" y="200"/>
                                  </a:lnTo>
                                  <a:lnTo>
                                    <a:pt x="114" y="201"/>
                                  </a:lnTo>
                                  <a:lnTo>
                                    <a:pt x="113" y="202"/>
                                  </a:lnTo>
                                  <a:lnTo>
                                    <a:pt x="112" y="203"/>
                                  </a:lnTo>
                                  <a:lnTo>
                                    <a:pt x="111" y="204"/>
                                  </a:lnTo>
                                  <a:lnTo>
                                    <a:pt x="110" y="205"/>
                                  </a:lnTo>
                                  <a:lnTo>
                                    <a:pt x="109" y="206"/>
                                  </a:lnTo>
                                  <a:lnTo>
                                    <a:pt x="108" y="207"/>
                                  </a:lnTo>
                                  <a:lnTo>
                                    <a:pt x="107" y="208"/>
                                  </a:lnTo>
                                  <a:lnTo>
                                    <a:pt x="106" y="209"/>
                                  </a:lnTo>
                                  <a:lnTo>
                                    <a:pt x="105" y="210"/>
                                  </a:lnTo>
                                  <a:lnTo>
                                    <a:pt x="104" y="211"/>
                                  </a:lnTo>
                                  <a:lnTo>
                                    <a:pt x="103" y="212"/>
                                  </a:lnTo>
                                  <a:lnTo>
                                    <a:pt x="102" y="213"/>
                                  </a:lnTo>
                                  <a:lnTo>
                                    <a:pt x="101" y="214"/>
                                  </a:lnTo>
                                  <a:lnTo>
                                    <a:pt x="100" y="215"/>
                                  </a:lnTo>
                                  <a:lnTo>
                                    <a:pt x="99" y="216"/>
                                  </a:lnTo>
                                  <a:lnTo>
                                    <a:pt x="98" y="217"/>
                                  </a:lnTo>
                                  <a:lnTo>
                                    <a:pt x="97" y="218"/>
                                  </a:lnTo>
                                  <a:lnTo>
                                    <a:pt x="96" y="219"/>
                                  </a:lnTo>
                                  <a:lnTo>
                                    <a:pt x="95" y="221"/>
                                  </a:lnTo>
                                  <a:lnTo>
                                    <a:pt x="94" y="222"/>
                                  </a:lnTo>
                                  <a:lnTo>
                                    <a:pt x="93" y="223"/>
                                  </a:lnTo>
                                  <a:lnTo>
                                    <a:pt x="92" y="224"/>
                                  </a:lnTo>
                                  <a:lnTo>
                                    <a:pt x="91" y="225"/>
                                  </a:lnTo>
                                  <a:lnTo>
                                    <a:pt x="91" y="227"/>
                                  </a:lnTo>
                                  <a:lnTo>
                                    <a:pt x="90" y="228"/>
                                  </a:lnTo>
                                  <a:lnTo>
                                    <a:pt x="89" y="229"/>
                                  </a:lnTo>
                                  <a:lnTo>
                                    <a:pt x="88" y="230"/>
                                  </a:lnTo>
                                  <a:lnTo>
                                    <a:pt x="87" y="231"/>
                                  </a:lnTo>
                                  <a:lnTo>
                                    <a:pt x="86" y="232"/>
                                  </a:lnTo>
                                  <a:lnTo>
                                    <a:pt x="85" y="233"/>
                                  </a:lnTo>
                                  <a:lnTo>
                                    <a:pt x="84" y="234"/>
                                  </a:lnTo>
                                  <a:lnTo>
                                    <a:pt x="83" y="235"/>
                                  </a:lnTo>
                                  <a:lnTo>
                                    <a:pt x="82" y="236"/>
                                  </a:lnTo>
                                  <a:lnTo>
                                    <a:pt x="81" y="237"/>
                                  </a:lnTo>
                                  <a:lnTo>
                                    <a:pt x="80" y="239"/>
                                  </a:lnTo>
                                  <a:lnTo>
                                    <a:pt x="79" y="240"/>
                                  </a:lnTo>
                                  <a:lnTo>
                                    <a:pt x="78" y="241"/>
                                  </a:lnTo>
                                  <a:lnTo>
                                    <a:pt x="77" y="242"/>
                                  </a:lnTo>
                                  <a:lnTo>
                                    <a:pt x="76" y="243"/>
                                  </a:lnTo>
                                  <a:lnTo>
                                    <a:pt x="75" y="244"/>
                                  </a:lnTo>
                                  <a:lnTo>
                                    <a:pt x="74" y="245"/>
                                  </a:lnTo>
                                  <a:lnTo>
                                    <a:pt x="73" y="247"/>
                                  </a:lnTo>
                                  <a:lnTo>
                                    <a:pt x="72" y="248"/>
                                  </a:lnTo>
                                  <a:lnTo>
                                    <a:pt x="71" y="249"/>
                                  </a:lnTo>
                                  <a:lnTo>
                                    <a:pt x="70" y="250"/>
                                  </a:lnTo>
                                  <a:lnTo>
                                    <a:pt x="69" y="251"/>
                                  </a:lnTo>
                                  <a:lnTo>
                                    <a:pt x="68" y="253"/>
                                  </a:lnTo>
                                  <a:lnTo>
                                    <a:pt x="67" y="254"/>
                                  </a:lnTo>
                                  <a:lnTo>
                                    <a:pt x="66" y="255"/>
                                  </a:lnTo>
                                  <a:lnTo>
                                    <a:pt x="65" y="256"/>
                                  </a:lnTo>
                                  <a:lnTo>
                                    <a:pt x="64" y="257"/>
                                  </a:lnTo>
                                  <a:lnTo>
                                    <a:pt x="63" y="258"/>
                                  </a:lnTo>
                                  <a:lnTo>
                                    <a:pt x="62" y="260"/>
                                  </a:lnTo>
                                  <a:lnTo>
                                    <a:pt x="61" y="261"/>
                                  </a:lnTo>
                                  <a:lnTo>
                                    <a:pt x="60" y="262"/>
                                  </a:lnTo>
                                  <a:lnTo>
                                    <a:pt x="59" y="263"/>
                                  </a:lnTo>
                                  <a:lnTo>
                                    <a:pt x="58" y="264"/>
                                  </a:lnTo>
                                  <a:lnTo>
                                    <a:pt x="57" y="265"/>
                                  </a:lnTo>
                                  <a:lnTo>
                                    <a:pt x="56" y="266"/>
                                  </a:lnTo>
                                  <a:lnTo>
                                    <a:pt x="55" y="267"/>
                                  </a:lnTo>
                                  <a:lnTo>
                                    <a:pt x="54" y="268"/>
                                  </a:lnTo>
                                  <a:lnTo>
                                    <a:pt x="53" y="270"/>
                                  </a:lnTo>
                                  <a:lnTo>
                                    <a:pt x="52" y="271"/>
                                  </a:lnTo>
                                  <a:lnTo>
                                    <a:pt x="51" y="272"/>
                                  </a:lnTo>
                                  <a:lnTo>
                                    <a:pt x="50" y="273"/>
                                  </a:lnTo>
                                  <a:lnTo>
                                    <a:pt x="49" y="274"/>
                                  </a:lnTo>
                                  <a:lnTo>
                                    <a:pt x="48" y="275"/>
                                  </a:lnTo>
                                  <a:lnTo>
                                    <a:pt x="47" y="276"/>
                                  </a:lnTo>
                                  <a:lnTo>
                                    <a:pt x="46" y="278"/>
                                  </a:lnTo>
                                  <a:lnTo>
                                    <a:pt x="45" y="279"/>
                                  </a:lnTo>
                                  <a:lnTo>
                                    <a:pt x="44" y="280"/>
                                  </a:lnTo>
                                  <a:lnTo>
                                    <a:pt x="43" y="281"/>
                                  </a:lnTo>
                                  <a:lnTo>
                                    <a:pt x="42" y="282"/>
                                  </a:lnTo>
                                  <a:lnTo>
                                    <a:pt x="41" y="283"/>
                                  </a:lnTo>
                                  <a:lnTo>
                                    <a:pt x="40" y="284"/>
                                  </a:lnTo>
                                  <a:lnTo>
                                    <a:pt x="39" y="285"/>
                                  </a:lnTo>
                                  <a:lnTo>
                                    <a:pt x="38" y="286"/>
                                  </a:lnTo>
                                  <a:lnTo>
                                    <a:pt x="37" y="287"/>
                                  </a:lnTo>
                                  <a:lnTo>
                                    <a:pt x="37" y="289"/>
                                  </a:lnTo>
                                  <a:lnTo>
                                    <a:pt x="36" y="290"/>
                                  </a:lnTo>
                                  <a:lnTo>
                                    <a:pt x="35" y="291"/>
                                  </a:lnTo>
                                  <a:lnTo>
                                    <a:pt x="34" y="292"/>
                                  </a:lnTo>
                                  <a:lnTo>
                                    <a:pt x="33" y="293"/>
                                  </a:lnTo>
                                  <a:lnTo>
                                    <a:pt x="32" y="294"/>
                                  </a:lnTo>
                                  <a:lnTo>
                                    <a:pt x="31" y="295"/>
                                  </a:lnTo>
                                  <a:lnTo>
                                    <a:pt x="30" y="296"/>
                                  </a:lnTo>
                                  <a:lnTo>
                                    <a:pt x="29" y="297"/>
                                  </a:lnTo>
                                  <a:lnTo>
                                    <a:pt x="28" y="298"/>
                                  </a:lnTo>
                                  <a:lnTo>
                                    <a:pt x="27" y="299"/>
                                  </a:lnTo>
                                  <a:lnTo>
                                    <a:pt x="26" y="300"/>
                                  </a:lnTo>
                                  <a:lnTo>
                                    <a:pt x="25" y="301"/>
                                  </a:lnTo>
                                  <a:lnTo>
                                    <a:pt x="24" y="302"/>
                                  </a:lnTo>
                                  <a:lnTo>
                                    <a:pt x="24" y="304"/>
                                  </a:lnTo>
                                  <a:lnTo>
                                    <a:pt x="23" y="305"/>
                                  </a:lnTo>
                                  <a:lnTo>
                                    <a:pt x="22" y="306"/>
                                  </a:lnTo>
                                  <a:lnTo>
                                    <a:pt x="21" y="307"/>
                                  </a:lnTo>
                                  <a:lnTo>
                                    <a:pt x="21" y="309"/>
                                  </a:lnTo>
                                  <a:lnTo>
                                    <a:pt x="20" y="310"/>
                                  </a:lnTo>
                                  <a:lnTo>
                                    <a:pt x="19" y="311"/>
                                  </a:lnTo>
                                  <a:lnTo>
                                    <a:pt x="18" y="312"/>
                                  </a:lnTo>
                                  <a:lnTo>
                                    <a:pt x="18" y="314"/>
                                  </a:lnTo>
                                  <a:lnTo>
                                    <a:pt x="17" y="315"/>
                                  </a:lnTo>
                                  <a:lnTo>
                                    <a:pt x="16" y="316"/>
                                  </a:lnTo>
                                  <a:lnTo>
                                    <a:pt x="15" y="317"/>
                                  </a:lnTo>
                                  <a:lnTo>
                                    <a:pt x="15" y="319"/>
                                  </a:lnTo>
                                  <a:lnTo>
                                    <a:pt x="14" y="320"/>
                                  </a:lnTo>
                                  <a:lnTo>
                                    <a:pt x="13" y="321"/>
                                  </a:lnTo>
                                  <a:lnTo>
                                    <a:pt x="12" y="322"/>
                                  </a:lnTo>
                                  <a:lnTo>
                                    <a:pt x="12" y="324"/>
                                  </a:lnTo>
                                  <a:lnTo>
                                    <a:pt x="11" y="325"/>
                                  </a:lnTo>
                                  <a:lnTo>
                                    <a:pt x="10" y="326"/>
                                  </a:lnTo>
                                  <a:lnTo>
                                    <a:pt x="10" y="328"/>
                                  </a:lnTo>
                                  <a:lnTo>
                                    <a:pt x="9" y="329"/>
                                  </a:lnTo>
                                  <a:lnTo>
                                    <a:pt x="8" y="330"/>
                                  </a:lnTo>
                                  <a:lnTo>
                                    <a:pt x="7" y="331"/>
                                  </a:lnTo>
                                  <a:lnTo>
                                    <a:pt x="7" y="333"/>
                                  </a:lnTo>
                                  <a:lnTo>
                                    <a:pt x="6" y="334"/>
                                  </a:lnTo>
                                  <a:lnTo>
                                    <a:pt x="5" y="335"/>
                                  </a:lnTo>
                                  <a:lnTo>
                                    <a:pt x="4" y="337"/>
                                  </a:lnTo>
                                  <a:lnTo>
                                    <a:pt x="3" y="338"/>
                                  </a:lnTo>
                                  <a:lnTo>
                                    <a:pt x="3" y="340"/>
                                  </a:lnTo>
                                  <a:lnTo>
                                    <a:pt x="2" y="341"/>
                                  </a:lnTo>
                                  <a:lnTo>
                                    <a:pt x="1" y="342"/>
                                  </a:lnTo>
                                  <a:lnTo>
                                    <a:pt x="1" y="344"/>
                                  </a:lnTo>
                                  <a:lnTo>
                                    <a:pt x="0" y="345"/>
                                  </a:lnTo>
                                  <a:lnTo>
                                    <a:pt x="0" y="347"/>
                                  </a:lnTo>
                                  <a:lnTo>
                                    <a:pt x="0" y="349"/>
                                  </a:lnTo>
                                  <a:lnTo>
                                    <a:pt x="1" y="350"/>
                                  </a:lnTo>
                                  <a:lnTo>
                                    <a:pt x="1" y="352"/>
                                  </a:lnTo>
                                  <a:lnTo>
                                    <a:pt x="2" y="353"/>
                                  </a:lnTo>
                                  <a:lnTo>
                                    <a:pt x="3" y="354"/>
                                  </a:lnTo>
                                  <a:lnTo>
                                    <a:pt x="4" y="355"/>
                                  </a:lnTo>
                                </a:path>
                              </a:pathLst>
                            </a:custGeom>
                            <a:noFill/>
                            <a:ln w="38100">
                              <a:solidFill>
                                <a:srgbClr val="FF808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zh-TW" altLang="en-US"/>
                            </a:p>
                          </p:txBody>
                        </p:sp>
                      </p:grpSp>
                    </p:grpSp>
                  </p:grpSp>
                </p:grpSp>
              </p:grpSp>
              <p:grpSp>
                <p:nvGrpSpPr>
                  <p:cNvPr id="116" name="群組 62"/>
                  <p:cNvGrpSpPr>
                    <a:grpSpLocks/>
                  </p:cNvGrpSpPr>
                  <p:nvPr/>
                </p:nvGrpSpPr>
                <p:grpSpPr bwMode="auto">
                  <a:xfrm>
                    <a:off x="4017963" y="2854325"/>
                    <a:ext cx="611188" cy="1797051"/>
                    <a:chOff x="4017963" y="2854325"/>
                    <a:chExt cx="611188" cy="1797051"/>
                  </a:xfrm>
                </p:grpSpPr>
                <p:grpSp>
                  <p:nvGrpSpPr>
                    <p:cNvPr id="117" name="群組 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100513" y="4159250"/>
                      <a:ext cx="485775" cy="492126"/>
                      <a:chOff x="4100513" y="4159250"/>
                      <a:chExt cx="485775" cy="492126"/>
                    </a:xfrm>
                  </p:grpSpPr>
                  <p:sp>
                    <p:nvSpPr>
                      <p:cNvPr id="119" name="Freeform 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00513" y="4411663"/>
                        <a:ext cx="300038" cy="239713"/>
                      </a:xfrm>
                      <a:custGeom>
                        <a:avLst/>
                        <a:gdLst>
                          <a:gd name="T0" fmla="*/ 2147483646 w 568"/>
                          <a:gd name="T1" fmla="*/ 0 h 454"/>
                          <a:gd name="T2" fmla="*/ 2147483646 w 568"/>
                          <a:gd name="T3" fmla="*/ 2147483646 h 454"/>
                          <a:gd name="T4" fmla="*/ 2147483646 w 568"/>
                          <a:gd name="T5" fmla="*/ 2147483646 h 454"/>
                          <a:gd name="T6" fmla="*/ 2147483646 w 568"/>
                          <a:gd name="T7" fmla="*/ 2147483646 h 454"/>
                          <a:gd name="T8" fmla="*/ 2147483646 w 568"/>
                          <a:gd name="T9" fmla="*/ 2147483646 h 454"/>
                          <a:gd name="T10" fmla="*/ 2147483646 w 568"/>
                          <a:gd name="T11" fmla="*/ 2147483646 h 454"/>
                          <a:gd name="T12" fmla="*/ 2147483646 w 568"/>
                          <a:gd name="T13" fmla="*/ 2147483646 h 454"/>
                          <a:gd name="T14" fmla="*/ 2147483646 w 568"/>
                          <a:gd name="T15" fmla="*/ 2147483646 h 454"/>
                          <a:gd name="T16" fmla="*/ 2147483646 w 568"/>
                          <a:gd name="T17" fmla="*/ 2147483646 h 454"/>
                          <a:gd name="T18" fmla="*/ 2147483646 w 568"/>
                          <a:gd name="T19" fmla="*/ 2147483646 h 454"/>
                          <a:gd name="T20" fmla="*/ 2147483646 w 568"/>
                          <a:gd name="T21" fmla="*/ 2147483646 h 454"/>
                          <a:gd name="T22" fmla="*/ 2147483646 w 568"/>
                          <a:gd name="T23" fmla="*/ 2147483646 h 454"/>
                          <a:gd name="T24" fmla="*/ 2147483646 w 568"/>
                          <a:gd name="T25" fmla="*/ 2147483646 h 454"/>
                          <a:gd name="T26" fmla="*/ 2147483646 w 568"/>
                          <a:gd name="T27" fmla="*/ 2147483646 h 454"/>
                          <a:gd name="T28" fmla="*/ 2147483646 w 568"/>
                          <a:gd name="T29" fmla="*/ 2147483646 h 454"/>
                          <a:gd name="T30" fmla="*/ 2147483646 w 568"/>
                          <a:gd name="T31" fmla="*/ 2147483646 h 454"/>
                          <a:gd name="T32" fmla="*/ 2147483646 w 568"/>
                          <a:gd name="T33" fmla="*/ 2147483646 h 454"/>
                          <a:gd name="T34" fmla="*/ 2147483646 w 568"/>
                          <a:gd name="T35" fmla="*/ 2147483646 h 454"/>
                          <a:gd name="T36" fmla="*/ 2147483646 w 568"/>
                          <a:gd name="T37" fmla="*/ 2147483646 h 454"/>
                          <a:gd name="T38" fmla="*/ 2147483646 w 568"/>
                          <a:gd name="T39" fmla="*/ 2147483646 h 454"/>
                          <a:gd name="T40" fmla="*/ 2147483646 w 568"/>
                          <a:gd name="T41" fmla="*/ 2147483646 h 454"/>
                          <a:gd name="T42" fmla="*/ 2147483646 w 568"/>
                          <a:gd name="T43" fmla="*/ 2147483646 h 454"/>
                          <a:gd name="T44" fmla="*/ 2147483646 w 568"/>
                          <a:gd name="T45" fmla="*/ 2147483646 h 454"/>
                          <a:gd name="T46" fmla="*/ 2147483646 w 568"/>
                          <a:gd name="T47" fmla="*/ 2147483646 h 454"/>
                          <a:gd name="T48" fmla="*/ 2147483646 w 568"/>
                          <a:gd name="T49" fmla="*/ 2147483646 h 454"/>
                          <a:gd name="T50" fmla="*/ 2147483646 w 568"/>
                          <a:gd name="T51" fmla="*/ 2147483646 h 454"/>
                          <a:gd name="T52" fmla="*/ 2147483646 w 568"/>
                          <a:gd name="T53" fmla="*/ 2147483646 h 454"/>
                          <a:gd name="T54" fmla="*/ 2147483646 w 568"/>
                          <a:gd name="T55" fmla="*/ 2147483646 h 454"/>
                          <a:gd name="T56" fmla="*/ 2147483646 w 568"/>
                          <a:gd name="T57" fmla="*/ 2147483646 h 454"/>
                          <a:gd name="T58" fmla="*/ 2147483646 w 568"/>
                          <a:gd name="T59" fmla="*/ 2147483646 h 454"/>
                          <a:gd name="T60" fmla="*/ 2147483646 w 568"/>
                          <a:gd name="T61" fmla="*/ 2147483646 h 454"/>
                          <a:gd name="T62" fmla="*/ 2147483646 w 568"/>
                          <a:gd name="T63" fmla="*/ 2147483646 h 454"/>
                          <a:gd name="T64" fmla="*/ 2147483646 w 568"/>
                          <a:gd name="T65" fmla="*/ 2147483646 h 454"/>
                          <a:gd name="T66" fmla="*/ 2147483646 w 568"/>
                          <a:gd name="T67" fmla="*/ 2147483646 h 454"/>
                          <a:gd name="T68" fmla="*/ 2147483646 w 568"/>
                          <a:gd name="T69" fmla="*/ 2147483646 h 454"/>
                          <a:gd name="T70" fmla="*/ 2147483646 w 568"/>
                          <a:gd name="T71" fmla="*/ 2147483646 h 454"/>
                          <a:gd name="T72" fmla="*/ 2147483646 w 568"/>
                          <a:gd name="T73" fmla="*/ 2147483646 h 454"/>
                          <a:gd name="T74" fmla="*/ 2147483646 w 568"/>
                          <a:gd name="T75" fmla="*/ 2147483646 h 454"/>
                          <a:gd name="T76" fmla="*/ 2147483646 w 568"/>
                          <a:gd name="T77" fmla="*/ 2147483646 h 454"/>
                          <a:gd name="T78" fmla="*/ 2147483646 w 568"/>
                          <a:gd name="T79" fmla="*/ 2147483646 h 454"/>
                          <a:gd name="T80" fmla="*/ 2147483646 w 568"/>
                          <a:gd name="T81" fmla="*/ 2147483646 h 454"/>
                          <a:gd name="T82" fmla="*/ 2147483646 w 568"/>
                          <a:gd name="T83" fmla="*/ 2147483646 h 454"/>
                          <a:gd name="T84" fmla="*/ 2147483646 w 568"/>
                          <a:gd name="T85" fmla="*/ 2147483646 h 454"/>
                          <a:gd name="T86" fmla="*/ 2147483646 w 568"/>
                          <a:gd name="T87" fmla="*/ 2147483646 h 454"/>
                          <a:gd name="T88" fmla="*/ 2147483646 w 568"/>
                          <a:gd name="T89" fmla="*/ 2147483646 h 454"/>
                          <a:gd name="T90" fmla="*/ 2147483646 w 568"/>
                          <a:gd name="T91" fmla="*/ 2147483646 h 454"/>
                          <a:gd name="T92" fmla="*/ 2147483646 w 568"/>
                          <a:gd name="T93" fmla="*/ 2147483646 h 454"/>
                          <a:gd name="T94" fmla="*/ 2147483646 w 568"/>
                          <a:gd name="T95" fmla="*/ 2147483646 h 454"/>
                          <a:gd name="T96" fmla="*/ 0 w 568"/>
                          <a:gd name="T97" fmla="*/ 2147483646 h 454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w 568"/>
                          <a:gd name="T148" fmla="*/ 0 h 454"/>
                          <a:gd name="T149" fmla="*/ 568 w 568"/>
                          <a:gd name="T150" fmla="*/ 454 h 454"/>
                        </a:gdLst>
                        <a:ahLst/>
                        <a:cxnLst>
                          <a:cxn ang="T98">
                            <a:pos x="T0" y="T1"/>
                          </a:cxn>
                          <a:cxn ang="T99">
                            <a:pos x="T2" y="T3"/>
                          </a:cxn>
                          <a:cxn ang="T100">
                            <a:pos x="T4" y="T5"/>
                          </a:cxn>
                          <a:cxn ang="T101">
                            <a:pos x="T6" y="T7"/>
                          </a:cxn>
                          <a:cxn ang="T102">
                            <a:pos x="T8" y="T9"/>
                          </a:cxn>
                          <a:cxn ang="T103">
                            <a:pos x="T10" y="T11"/>
                          </a:cxn>
                          <a:cxn ang="T104">
                            <a:pos x="T12" y="T13"/>
                          </a:cxn>
                          <a:cxn ang="T105">
                            <a:pos x="T14" y="T15"/>
                          </a:cxn>
                          <a:cxn ang="T106">
                            <a:pos x="T16" y="T17"/>
                          </a:cxn>
                          <a:cxn ang="T107">
                            <a:pos x="T18" y="T19"/>
                          </a:cxn>
                          <a:cxn ang="T108">
                            <a:pos x="T20" y="T21"/>
                          </a:cxn>
                          <a:cxn ang="T109">
                            <a:pos x="T22" y="T23"/>
                          </a:cxn>
                          <a:cxn ang="T110">
                            <a:pos x="T24" y="T25"/>
                          </a:cxn>
                          <a:cxn ang="T111">
                            <a:pos x="T26" y="T27"/>
                          </a:cxn>
                          <a:cxn ang="T112">
                            <a:pos x="T28" y="T29"/>
                          </a:cxn>
                          <a:cxn ang="T113">
                            <a:pos x="T30" y="T31"/>
                          </a:cxn>
                          <a:cxn ang="T114">
                            <a:pos x="T32" y="T33"/>
                          </a:cxn>
                          <a:cxn ang="T115">
                            <a:pos x="T34" y="T35"/>
                          </a:cxn>
                          <a:cxn ang="T116">
                            <a:pos x="T36" y="T37"/>
                          </a:cxn>
                          <a:cxn ang="T117">
                            <a:pos x="T38" y="T39"/>
                          </a:cxn>
                          <a:cxn ang="T118">
                            <a:pos x="T40" y="T41"/>
                          </a:cxn>
                          <a:cxn ang="T119">
                            <a:pos x="T42" y="T43"/>
                          </a:cxn>
                          <a:cxn ang="T120">
                            <a:pos x="T44" y="T45"/>
                          </a:cxn>
                          <a:cxn ang="T121">
                            <a:pos x="T46" y="T47"/>
                          </a:cxn>
                          <a:cxn ang="T122">
                            <a:pos x="T48" y="T49"/>
                          </a:cxn>
                          <a:cxn ang="T123">
                            <a:pos x="T50" y="T51"/>
                          </a:cxn>
                          <a:cxn ang="T124">
                            <a:pos x="T52" y="T53"/>
                          </a:cxn>
                          <a:cxn ang="T125">
                            <a:pos x="T54" y="T55"/>
                          </a:cxn>
                          <a:cxn ang="T126">
                            <a:pos x="T56" y="T57"/>
                          </a:cxn>
                          <a:cxn ang="T127">
                            <a:pos x="T58" y="T59"/>
                          </a:cxn>
                          <a:cxn ang="T128">
                            <a:pos x="T60" y="T61"/>
                          </a:cxn>
                          <a:cxn ang="T129">
                            <a:pos x="T62" y="T63"/>
                          </a:cxn>
                          <a:cxn ang="T130">
                            <a:pos x="T64" y="T65"/>
                          </a:cxn>
                          <a:cxn ang="T131">
                            <a:pos x="T66" y="T67"/>
                          </a:cxn>
                          <a:cxn ang="T132">
                            <a:pos x="T68" y="T69"/>
                          </a:cxn>
                          <a:cxn ang="T133">
                            <a:pos x="T70" y="T71"/>
                          </a:cxn>
                          <a:cxn ang="T134">
                            <a:pos x="T72" y="T73"/>
                          </a:cxn>
                          <a:cxn ang="T135">
                            <a:pos x="T74" y="T75"/>
                          </a:cxn>
                          <a:cxn ang="T136">
                            <a:pos x="T76" y="T77"/>
                          </a:cxn>
                          <a:cxn ang="T137">
                            <a:pos x="T78" y="T79"/>
                          </a:cxn>
                          <a:cxn ang="T138">
                            <a:pos x="T80" y="T81"/>
                          </a:cxn>
                          <a:cxn ang="T139">
                            <a:pos x="T82" y="T83"/>
                          </a:cxn>
                          <a:cxn ang="T140">
                            <a:pos x="T84" y="T85"/>
                          </a:cxn>
                          <a:cxn ang="T141">
                            <a:pos x="T86" y="T87"/>
                          </a:cxn>
                          <a:cxn ang="T142">
                            <a:pos x="T88" y="T89"/>
                          </a:cxn>
                          <a:cxn ang="T143">
                            <a:pos x="T90" y="T91"/>
                          </a:cxn>
                          <a:cxn ang="T144">
                            <a:pos x="T92" y="T93"/>
                          </a:cxn>
                          <a:cxn ang="T145">
                            <a:pos x="T94" y="T95"/>
                          </a:cxn>
                          <a:cxn ang="T146">
                            <a:pos x="T96" y="T97"/>
                          </a:cxn>
                        </a:cxnLst>
                        <a:rect l="T147" t="T148" r="T149" b="T150"/>
                        <a:pathLst>
                          <a:path w="568" h="454">
                            <a:moveTo>
                              <a:pt x="568" y="0"/>
                            </a:moveTo>
                            <a:lnTo>
                              <a:pt x="546" y="31"/>
                            </a:lnTo>
                            <a:lnTo>
                              <a:pt x="543" y="39"/>
                            </a:lnTo>
                            <a:lnTo>
                              <a:pt x="540" y="46"/>
                            </a:lnTo>
                            <a:lnTo>
                              <a:pt x="534" y="49"/>
                            </a:lnTo>
                            <a:lnTo>
                              <a:pt x="471" y="94"/>
                            </a:lnTo>
                            <a:lnTo>
                              <a:pt x="468" y="97"/>
                            </a:lnTo>
                            <a:lnTo>
                              <a:pt x="463" y="100"/>
                            </a:lnTo>
                            <a:lnTo>
                              <a:pt x="462" y="102"/>
                            </a:lnTo>
                            <a:lnTo>
                              <a:pt x="459" y="105"/>
                            </a:lnTo>
                            <a:lnTo>
                              <a:pt x="442" y="115"/>
                            </a:lnTo>
                            <a:lnTo>
                              <a:pt x="423" y="130"/>
                            </a:lnTo>
                            <a:lnTo>
                              <a:pt x="415" y="135"/>
                            </a:lnTo>
                            <a:lnTo>
                              <a:pt x="412" y="138"/>
                            </a:lnTo>
                            <a:lnTo>
                              <a:pt x="406" y="142"/>
                            </a:lnTo>
                            <a:lnTo>
                              <a:pt x="400" y="147"/>
                            </a:lnTo>
                            <a:lnTo>
                              <a:pt x="372" y="168"/>
                            </a:lnTo>
                            <a:lnTo>
                              <a:pt x="358" y="178"/>
                            </a:lnTo>
                            <a:lnTo>
                              <a:pt x="345" y="190"/>
                            </a:lnTo>
                            <a:lnTo>
                              <a:pt x="330" y="204"/>
                            </a:lnTo>
                            <a:lnTo>
                              <a:pt x="304" y="223"/>
                            </a:lnTo>
                            <a:lnTo>
                              <a:pt x="303" y="225"/>
                            </a:lnTo>
                            <a:lnTo>
                              <a:pt x="291" y="234"/>
                            </a:lnTo>
                            <a:lnTo>
                              <a:pt x="280" y="240"/>
                            </a:lnTo>
                            <a:lnTo>
                              <a:pt x="265" y="249"/>
                            </a:lnTo>
                            <a:lnTo>
                              <a:pt x="261" y="252"/>
                            </a:lnTo>
                            <a:lnTo>
                              <a:pt x="256" y="255"/>
                            </a:lnTo>
                            <a:lnTo>
                              <a:pt x="249" y="258"/>
                            </a:lnTo>
                            <a:lnTo>
                              <a:pt x="247" y="259"/>
                            </a:lnTo>
                            <a:lnTo>
                              <a:pt x="231" y="264"/>
                            </a:lnTo>
                            <a:lnTo>
                              <a:pt x="219" y="270"/>
                            </a:lnTo>
                            <a:lnTo>
                              <a:pt x="207" y="276"/>
                            </a:lnTo>
                            <a:lnTo>
                              <a:pt x="199" y="282"/>
                            </a:lnTo>
                            <a:lnTo>
                              <a:pt x="184" y="295"/>
                            </a:lnTo>
                            <a:lnTo>
                              <a:pt x="171" y="307"/>
                            </a:lnTo>
                            <a:lnTo>
                              <a:pt x="160" y="316"/>
                            </a:lnTo>
                            <a:lnTo>
                              <a:pt x="142" y="331"/>
                            </a:lnTo>
                            <a:lnTo>
                              <a:pt x="139" y="333"/>
                            </a:lnTo>
                            <a:lnTo>
                              <a:pt x="129" y="342"/>
                            </a:lnTo>
                            <a:lnTo>
                              <a:pt x="124" y="345"/>
                            </a:lnTo>
                            <a:lnTo>
                              <a:pt x="114" y="352"/>
                            </a:lnTo>
                            <a:lnTo>
                              <a:pt x="102" y="361"/>
                            </a:lnTo>
                            <a:lnTo>
                              <a:pt x="69" y="391"/>
                            </a:lnTo>
                            <a:lnTo>
                              <a:pt x="60" y="400"/>
                            </a:lnTo>
                            <a:lnTo>
                              <a:pt x="54" y="406"/>
                            </a:lnTo>
                            <a:lnTo>
                              <a:pt x="40" y="418"/>
                            </a:lnTo>
                            <a:lnTo>
                              <a:pt x="18" y="439"/>
                            </a:lnTo>
                            <a:lnTo>
                              <a:pt x="15" y="442"/>
                            </a:lnTo>
                            <a:lnTo>
                              <a:pt x="0" y="454"/>
                            </a:lnTo>
                          </a:path>
                        </a:pathLst>
                      </a:custGeom>
                      <a:noFill/>
                      <a:ln w="25400">
                        <a:solidFill>
                          <a:srgbClr val="73C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20" name="Freeform 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400550" y="4159250"/>
                        <a:ext cx="185738" cy="252413"/>
                      </a:xfrm>
                      <a:custGeom>
                        <a:avLst/>
                        <a:gdLst>
                          <a:gd name="T0" fmla="*/ 0 w 351"/>
                          <a:gd name="T1" fmla="*/ 2147483646 h 476"/>
                          <a:gd name="T2" fmla="*/ 2147483646 w 351"/>
                          <a:gd name="T3" fmla="*/ 2147483646 h 476"/>
                          <a:gd name="T4" fmla="*/ 2147483646 w 351"/>
                          <a:gd name="T5" fmla="*/ 2147483646 h 476"/>
                          <a:gd name="T6" fmla="*/ 2147483646 w 351"/>
                          <a:gd name="T7" fmla="*/ 2147483646 h 476"/>
                          <a:gd name="T8" fmla="*/ 2147483646 w 351"/>
                          <a:gd name="T9" fmla="*/ 2147483646 h 476"/>
                          <a:gd name="T10" fmla="*/ 2147483646 w 351"/>
                          <a:gd name="T11" fmla="*/ 2147483646 h 476"/>
                          <a:gd name="T12" fmla="*/ 2147483646 w 351"/>
                          <a:gd name="T13" fmla="*/ 2147483646 h 476"/>
                          <a:gd name="T14" fmla="*/ 2147483646 w 351"/>
                          <a:gd name="T15" fmla="*/ 2147483646 h 476"/>
                          <a:gd name="T16" fmla="*/ 2147483646 w 351"/>
                          <a:gd name="T17" fmla="*/ 2147483646 h 476"/>
                          <a:gd name="T18" fmla="*/ 2147483646 w 351"/>
                          <a:gd name="T19" fmla="*/ 2147483646 h 476"/>
                          <a:gd name="T20" fmla="*/ 2147483646 w 351"/>
                          <a:gd name="T21" fmla="*/ 2147483646 h 476"/>
                          <a:gd name="T22" fmla="*/ 2147483646 w 351"/>
                          <a:gd name="T23" fmla="*/ 2147483646 h 476"/>
                          <a:gd name="T24" fmla="*/ 2147483646 w 351"/>
                          <a:gd name="T25" fmla="*/ 2147483646 h 476"/>
                          <a:gd name="T26" fmla="*/ 2147483646 w 351"/>
                          <a:gd name="T27" fmla="*/ 2147483646 h 476"/>
                          <a:gd name="T28" fmla="*/ 2147483646 w 351"/>
                          <a:gd name="T29" fmla="*/ 2147483646 h 476"/>
                          <a:gd name="T30" fmla="*/ 2147483646 w 351"/>
                          <a:gd name="T31" fmla="*/ 2147483646 h 476"/>
                          <a:gd name="T32" fmla="*/ 2147483646 w 351"/>
                          <a:gd name="T33" fmla="*/ 2147483646 h 476"/>
                          <a:gd name="T34" fmla="*/ 2147483646 w 351"/>
                          <a:gd name="T35" fmla="*/ 2147483646 h 476"/>
                          <a:gd name="T36" fmla="*/ 2147483646 w 351"/>
                          <a:gd name="T37" fmla="*/ 2147483646 h 476"/>
                          <a:gd name="T38" fmla="*/ 2147483646 w 351"/>
                          <a:gd name="T39" fmla="*/ 2147483646 h 476"/>
                          <a:gd name="T40" fmla="*/ 2147483646 w 351"/>
                          <a:gd name="T41" fmla="*/ 2147483646 h 476"/>
                          <a:gd name="T42" fmla="*/ 2147483646 w 351"/>
                          <a:gd name="T43" fmla="*/ 2147483646 h 476"/>
                          <a:gd name="T44" fmla="*/ 2147483646 w 351"/>
                          <a:gd name="T45" fmla="*/ 2147483646 h 476"/>
                          <a:gd name="T46" fmla="*/ 2147483646 w 351"/>
                          <a:gd name="T47" fmla="*/ 2147483646 h 476"/>
                          <a:gd name="T48" fmla="*/ 2147483646 w 351"/>
                          <a:gd name="T49" fmla="*/ 2147483646 h 476"/>
                          <a:gd name="T50" fmla="*/ 2147483646 w 351"/>
                          <a:gd name="T51" fmla="*/ 2147483646 h 476"/>
                          <a:gd name="T52" fmla="*/ 2147483646 w 351"/>
                          <a:gd name="T53" fmla="*/ 2147483646 h 476"/>
                          <a:gd name="T54" fmla="*/ 2147483646 w 351"/>
                          <a:gd name="T55" fmla="*/ 2147483646 h 476"/>
                          <a:gd name="T56" fmla="*/ 2147483646 w 351"/>
                          <a:gd name="T57" fmla="*/ 2147483646 h 476"/>
                          <a:gd name="T58" fmla="*/ 2147483646 w 351"/>
                          <a:gd name="T59" fmla="*/ 2147483646 h 476"/>
                          <a:gd name="T60" fmla="*/ 2147483646 w 351"/>
                          <a:gd name="T61" fmla="*/ 0 h 476"/>
                          <a:gd name="T62" fmla="*/ 2147483646 w 351"/>
                          <a:gd name="T63" fmla="*/ 0 h 47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w 351"/>
                          <a:gd name="T97" fmla="*/ 0 h 476"/>
                          <a:gd name="T98" fmla="*/ 351 w 351"/>
                          <a:gd name="T99" fmla="*/ 476 h 476"/>
                        </a:gdLst>
                        <a:ahLst/>
                        <a:cxnLst>
                          <a:cxn ang="T64">
                            <a:pos x="T0" y="T1"/>
                          </a:cxn>
                          <a:cxn ang="T65">
                            <a:pos x="T2" y="T3"/>
                          </a:cxn>
                          <a:cxn ang="T66">
                            <a:pos x="T4" y="T5"/>
                          </a:cxn>
                          <a:cxn ang="T67">
                            <a:pos x="T6" y="T7"/>
                          </a:cxn>
                          <a:cxn ang="T68">
                            <a:pos x="T8" y="T9"/>
                          </a:cxn>
                          <a:cxn ang="T69">
                            <a:pos x="T10" y="T11"/>
                          </a:cxn>
                          <a:cxn ang="T70">
                            <a:pos x="T12" y="T13"/>
                          </a:cxn>
                          <a:cxn ang="T71">
                            <a:pos x="T14" y="T15"/>
                          </a:cxn>
                          <a:cxn ang="T72">
                            <a:pos x="T16" y="T17"/>
                          </a:cxn>
                          <a:cxn ang="T73">
                            <a:pos x="T18" y="T19"/>
                          </a:cxn>
                          <a:cxn ang="T74">
                            <a:pos x="T20" y="T21"/>
                          </a:cxn>
                          <a:cxn ang="T75">
                            <a:pos x="T22" y="T23"/>
                          </a:cxn>
                          <a:cxn ang="T76">
                            <a:pos x="T24" y="T25"/>
                          </a:cxn>
                          <a:cxn ang="T77">
                            <a:pos x="T26" y="T27"/>
                          </a:cxn>
                          <a:cxn ang="T78">
                            <a:pos x="T28" y="T29"/>
                          </a:cxn>
                          <a:cxn ang="T79">
                            <a:pos x="T30" y="T31"/>
                          </a:cxn>
                          <a:cxn ang="T80">
                            <a:pos x="T32" y="T33"/>
                          </a:cxn>
                          <a:cxn ang="T81">
                            <a:pos x="T34" y="T35"/>
                          </a:cxn>
                          <a:cxn ang="T82">
                            <a:pos x="T36" y="T37"/>
                          </a:cxn>
                          <a:cxn ang="T83">
                            <a:pos x="T38" y="T39"/>
                          </a:cxn>
                          <a:cxn ang="T84">
                            <a:pos x="T40" y="T41"/>
                          </a:cxn>
                          <a:cxn ang="T85">
                            <a:pos x="T42" y="T43"/>
                          </a:cxn>
                          <a:cxn ang="T86">
                            <a:pos x="T44" y="T45"/>
                          </a:cxn>
                          <a:cxn ang="T87">
                            <a:pos x="T46" y="T47"/>
                          </a:cxn>
                          <a:cxn ang="T88">
                            <a:pos x="T48" y="T49"/>
                          </a:cxn>
                          <a:cxn ang="T89">
                            <a:pos x="T50" y="T51"/>
                          </a:cxn>
                          <a:cxn ang="T90">
                            <a:pos x="T52" y="T53"/>
                          </a:cxn>
                          <a:cxn ang="T91">
                            <a:pos x="T54" y="T55"/>
                          </a:cxn>
                          <a:cxn ang="T92">
                            <a:pos x="T56" y="T57"/>
                          </a:cxn>
                          <a:cxn ang="T93">
                            <a:pos x="T58" y="T59"/>
                          </a:cxn>
                          <a:cxn ang="T94">
                            <a:pos x="T60" y="T61"/>
                          </a:cxn>
                          <a:cxn ang="T95">
                            <a:pos x="T62" y="T63"/>
                          </a:cxn>
                        </a:cxnLst>
                        <a:rect l="T96" t="T97" r="T98" b="T99"/>
                        <a:pathLst>
                          <a:path w="351" h="476">
                            <a:moveTo>
                              <a:pt x="0" y="476"/>
                            </a:moveTo>
                            <a:lnTo>
                              <a:pt x="42" y="401"/>
                            </a:lnTo>
                            <a:lnTo>
                              <a:pt x="72" y="347"/>
                            </a:lnTo>
                            <a:lnTo>
                              <a:pt x="73" y="345"/>
                            </a:lnTo>
                            <a:lnTo>
                              <a:pt x="75" y="344"/>
                            </a:lnTo>
                            <a:lnTo>
                              <a:pt x="82" y="336"/>
                            </a:lnTo>
                            <a:lnTo>
                              <a:pt x="94" y="326"/>
                            </a:lnTo>
                            <a:lnTo>
                              <a:pt x="94" y="324"/>
                            </a:lnTo>
                            <a:lnTo>
                              <a:pt x="154" y="236"/>
                            </a:lnTo>
                            <a:lnTo>
                              <a:pt x="187" y="186"/>
                            </a:lnTo>
                            <a:lnTo>
                              <a:pt x="237" y="114"/>
                            </a:lnTo>
                            <a:lnTo>
                              <a:pt x="240" y="111"/>
                            </a:lnTo>
                            <a:lnTo>
                              <a:pt x="241" y="110"/>
                            </a:lnTo>
                            <a:lnTo>
                              <a:pt x="243" y="108"/>
                            </a:lnTo>
                            <a:lnTo>
                              <a:pt x="246" y="105"/>
                            </a:lnTo>
                            <a:lnTo>
                              <a:pt x="247" y="104"/>
                            </a:lnTo>
                            <a:lnTo>
                              <a:pt x="250" y="102"/>
                            </a:lnTo>
                            <a:lnTo>
                              <a:pt x="253" y="101"/>
                            </a:lnTo>
                            <a:lnTo>
                              <a:pt x="264" y="93"/>
                            </a:lnTo>
                            <a:lnTo>
                              <a:pt x="267" y="93"/>
                            </a:lnTo>
                            <a:lnTo>
                              <a:pt x="268" y="92"/>
                            </a:lnTo>
                            <a:lnTo>
                              <a:pt x="271" y="89"/>
                            </a:lnTo>
                            <a:lnTo>
                              <a:pt x="273" y="87"/>
                            </a:lnTo>
                            <a:lnTo>
                              <a:pt x="276" y="86"/>
                            </a:lnTo>
                            <a:lnTo>
                              <a:pt x="277" y="84"/>
                            </a:lnTo>
                            <a:lnTo>
                              <a:pt x="312" y="42"/>
                            </a:lnTo>
                            <a:lnTo>
                              <a:pt x="322" y="30"/>
                            </a:lnTo>
                            <a:lnTo>
                              <a:pt x="348" y="3"/>
                            </a:lnTo>
                            <a:lnTo>
                              <a:pt x="349" y="3"/>
                            </a:lnTo>
                            <a:lnTo>
                              <a:pt x="349" y="2"/>
                            </a:lnTo>
                            <a:lnTo>
                              <a:pt x="349" y="0"/>
                            </a:lnTo>
                            <a:lnTo>
                              <a:pt x="351" y="0"/>
                            </a:lnTo>
                          </a:path>
                        </a:pathLst>
                      </a:custGeom>
                      <a:noFill/>
                      <a:ln w="25400">
                        <a:solidFill>
                          <a:srgbClr val="73C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</p:grpSp>
                <p:sp>
                  <p:nvSpPr>
                    <p:cNvPr id="118" name="Freeform 60"/>
                    <p:cNvSpPr>
                      <a:spLocks/>
                    </p:cNvSpPr>
                    <p:nvPr/>
                  </p:nvSpPr>
                  <p:spPr bwMode="auto">
                    <a:xfrm>
                      <a:off x="4017963" y="2854325"/>
                      <a:ext cx="611188" cy="1304925"/>
                    </a:xfrm>
                    <a:custGeom>
                      <a:avLst/>
                      <a:gdLst>
                        <a:gd name="T0" fmla="*/ 2147483646 w 1155"/>
                        <a:gd name="T1" fmla="*/ 2147483646 h 2467"/>
                        <a:gd name="T2" fmla="*/ 2147483646 w 1155"/>
                        <a:gd name="T3" fmla="*/ 2147483646 h 2467"/>
                        <a:gd name="T4" fmla="*/ 2147483646 w 1155"/>
                        <a:gd name="T5" fmla="*/ 2147483646 h 2467"/>
                        <a:gd name="T6" fmla="*/ 2147483646 w 1155"/>
                        <a:gd name="T7" fmla="*/ 2147483646 h 2467"/>
                        <a:gd name="T8" fmla="*/ 2147483646 w 1155"/>
                        <a:gd name="T9" fmla="*/ 2147483646 h 2467"/>
                        <a:gd name="T10" fmla="*/ 2147483646 w 1155"/>
                        <a:gd name="T11" fmla="*/ 2147483646 h 2467"/>
                        <a:gd name="T12" fmla="*/ 2147483646 w 1155"/>
                        <a:gd name="T13" fmla="*/ 2147483646 h 2467"/>
                        <a:gd name="T14" fmla="*/ 2147483646 w 1155"/>
                        <a:gd name="T15" fmla="*/ 2147483646 h 2467"/>
                        <a:gd name="T16" fmla="*/ 2147483646 w 1155"/>
                        <a:gd name="T17" fmla="*/ 2147483646 h 2467"/>
                        <a:gd name="T18" fmla="*/ 2147483646 w 1155"/>
                        <a:gd name="T19" fmla="*/ 2147483646 h 2467"/>
                        <a:gd name="T20" fmla="*/ 2147483646 w 1155"/>
                        <a:gd name="T21" fmla="*/ 2147483646 h 2467"/>
                        <a:gd name="T22" fmla="*/ 2147483646 w 1155"/>
                        <a:gd name="T23" fmla="*/ 2147483646 h 2467"/>
                        <a:gd name="T24" fmla="*/ 2147483646 w 1155"/>
                        <a:gd name="T25" fmla="*/ 2147483646 h 2467"/>
                        <a:gd name="T26" fmla="*/ 2147483646 w 1155"/>
                        <a:gd name="T27" fmla="*/ 2147483646 h 2467"/>
                        <a:gd name="T28" fmla="*/ 2147483646 w 1155"/>
                        <a:gd name="T29" fmla="*/ 2147483646 h 2467"/>
                        <a:gd name="T30" fmla="*/ 2147483646 w 1155"/>
                        <a:gd name="T31" fmla="*/ 2147483646 h 2467"/>
                        <a:gd name="T32" fmla="*/ 2147483646 w 1155"/>
                        <a:gd name="T33" fmla="*/ 2147483646 h 2467"/>
                        <a:gd name="T34" fmla="*/ 2147483646 w 1155"/>
                        <a:gd name="T35" fmla="*/ 2147483646 h 2467"/>
                        <a:gd name="T36" fmla="*/ 2147483646 w 1155"/>
                        <a:gd name="T37" fmla="*/ 2147483646 h 2467"/>
                        <a:gd name="T38" fmla="*/ 2147483646 w 1155"/>
                        <a:gd name="T39" fmla="*/ 2147483646 h 2467"/>
                        <a:gd name="T40" fmla="*/ 2147483646 w 1155"/>
                        <a:gd name="T41" fmla="*/ 2147483646 h 2467"/>
                        <a:gd name="T42" fmla="*/ 2147483646 w 1155"/>
                        <a:gd name="T43" fmla="*/ 2147483646 h 2467"/>
                        <a:gd name="T44" fmla="*/ 2147483646 w 1155"/>
                        <a:gd name="T45" fmla="*/ 2147483646 h 2467"/>
                        <a:gd name="T46" fmla="*/ 2147483646 w 1155"/>
                        <a:gd name="T47" fmla="*/ 2147483646 h 2467"/>
                        <a:gd name="T48" fmla="*/ 2147483646 w 1155"/>
                        <a:gd name="T49" fmla="*/ 2147483646 h 2467"/>
                        <a:gd name="T50" fmla="*/ 2147483646 w 1155"/>
                        <a:gd name="T51" fmla="*/ 2147483646 h 2467"/>
                        <a:gd name="T52" fmla="*/ 2147483646 w 1155"/>
                        <a:gd name="T53" fmla="*/ 2147483646 h 2467"/>
                        <a:gd name="T54" fmla="*/ 2147483646 w 1155"/>
                        <a:gd name="T55" fmla="*/ 2147483646 h 2467"/>
                        <a:gd name="T56" fmla="*/ 2147483646 w 1155"/>
                        <a:gd name="T57" fmla="*/ 2147483646 h 2467"/>
                        <a:gd name="T58" fmla="*/ 2147483646 w 1155"/>
                        <a:gd name="T59" fmla="*/ 2147483646 h 2467"/>
                        <a:gd name="T60" fmla="*/ 2147483646 w 1155"/>
                        <a:gd name="T61" fmla="*/ 2147483646 h 2467"/>
                        <a:gd name="T62" fmla="*/ 2147483646 w 1155"/>
                        <a:gd name="T63" fmla="*/ 2147483646 h 2467"/>
                        <a:gd name="T64" fmla="*/ 2147483646 w 1155"/>
                        <a:gd name="T65" fmla="*/ 2147483646 h 2467"/>
                        <a:gd name="T66" fmla="*/ 2147483646 w 1155"/>
                        <a:gd name="T67" fmla="*/ 2147483646 h 2467"/>
                        <a:gd name="T68" fmla="*/ 2147483646 w 1155"/>
                        <a:gd name="T69" fmla="*/ 2147483646 h 2467"/>
                        <a:gd name="T70" fmla="*/ 2147483646 w 1155"/>
                        <a:gd name="T71" fmla="*/ 2147483646 h 2467"/>
                        <a:gd name="T72" fmla="*/ 2147483646 w 1155"/>
                        <a:gd name="T73" fmla="*/ 2147483646 h 2467"/>
                        <a:gd name="T74" fmla="*/ 2147483646 w 1155"/>
                        <a:gd name="T75" fmla="*/ 2147483646 h 2467"/>
                        <a:gd name="T76" fmla="*/ 2147483646 w 1155"/>
                        <a:gd name="T77" fmla="*/ 2147483646 h 2467"/>
                        <a:gd name="T78" fmla="*/ 2147483646 w 1155"/>
                        <a:gd name="T79" fmla="*/ 2147483646 h 2467"/>
                        <a:gd name="T80" fmla="*/ 2147483646 w 1155"/>
                        <a:gd name="T81" fmla="*/ 0 h 2467"/>
                        <a:gd name="T82" fmla="*/ 2147483646 w 1155"/>
                        <a:gd name="T83" fmla="*/ 2147483646 h 2467"/>
                        <a:gd name="T84" fmla="*/ 2147483646 w 1155"/>
                        <a:gd name="T85" fmla="*/ 2147483646 h 2467"/>
                        <a:gd name="T86" fmla="*/ 2147483646 w 1155"/>
                        <a:gd name="T87" fmla="*/ 2147483646 h 2467"/>
                        <a:gd name="T88" fmla="*/ 2147483646 w 1155"/>
                        <a:gd name="T89" fmla="*/ 2147483646 h 2467"/>
                        <a:gd name="T90" fmla="*/ 2147483646 w 1155"/>
                        <a:gd name="T91" fmla="*/ 2147483646 h 2467"/>
                        <a:gd name="T92" fmla="*/ 2147483646 w 1155"/>
                        <a:gd name="T93" fmla="*/ 2147483646 h 2467"/>
                        <a:gd name="T94" fmla="*/ 2147483646 w 1155"/>
                        <a:gd name="T95" fmla="*/ 2147483646 h 2467"/>
                        <a:gd name="T96" fmla="*/ 2147483646 w 1155"/>
                        <a:gd name="T97" fmla="*/ 2147483646 h 2467"/>
                        <a:gd name="T98" fmla="*/ 2147483646 w 1155"/>
                        <a:gd name="T99" fmla="*/ 2147483646 h 2467"/>
                        <a:gd name="T100" fmla="*/ 2147483646 w 1155"/>
                        <a:gd name="T101" fmla="*/ 2147483646 h 2467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1155"/>
                        <a:gd name="T154" fmla="*/ 0 h 2467"/>
                        <a:gd name="T155" fmla="*/ 1155 w 1155"/>
                        <a:gd name="T156" fmla="*/ 2467 h 2467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1155" h="2467">
                          <a:moveTo>
                            <a:pt x="1073" y="2467"/>
                          </a:moveTo>
                          <a:lnTo>
                            <a:pt x="1073" y="2466"/>
                          </a:lnTo>
                          <a:lnTo>
                            <a:pt x="1073" y="2464"/>
                          </a:lnTo>
                          <a:lnTo>
                            <a:pt x="1079" y="2436"/>
                          </a:lnTo>
                          <a:lnTo>
                            <a:pt x="1092" y="2359"/>
                          </a:lnTo>
                          <a:lnTo>
                            <a:pt x="1104" y="2293"/>
                          </a:lnTo>
                          <a:lnTo>
                            <a:pt x="1109" y="2269"/>
                          </a:lnTo>
                          <a:lnTo>
                            <a:pt x="1127" y="2167"/>
                          </a:lnTo>
                          <a:lnTo>
                            <a:pt x="1133" y="2139"/>
                          </a:lnTo>
                          <a:lnTo>
                            <a:pt x="1133" y="2134"/>
                          </a:lnTo>
                          <a:lnTo>
                            <a:pt x="1133" y="2131"/>
                          </a:lnTo>
                          <a:lnTo>
                            <a:pt x="1134" y="2127"/>
                          </a:lnTo>
                          <a:lnTo>
                            <a:pt x="1133" y="2122"/>
                          </a:lnTo>
                          <a:lnTo>
                            <a:pt x="1133" y="2118"/>
                          </a:lnTo>
                          <a:lnTo>
                            <a:pt x="1133" y="2113"/>
                          </a:lnTo>
                          <a:lnTo>
                            <a:pt x="1124" y="2076"/>
                          </a:lnTo>
                          <a:lnTo>
                            <a:pt x="1121" y="2062"/>
                          </a:lnTo>
                          <a:lnTo>
                            <a:pt x="1121" y="2061"/>
                          </a:lnTo>
                          <a:lnTo>
                            <a:pt x="1121" y="2059"/>
                          </a:lnTo>
                          <a:lnTo>
                            <a:pt x="1121" y="2058"/>
                          </a:lnTo>
                          <a:lnTo>
                            <a:pt x="1121" y="2056"/>
                          </a:lnTo>
                          <a:lnTo>
                            <a:pt x="1121" y="2055"/>
                          </a:lnTo>
                          <a:lnTo>
                            <a:pt x="1145" y="1968"/>
                          </a:lnTo>
                          <a:lnTo>
                            <a:pt x="1149" y="1951"/>
                          </a:lnTo>
                          <a:lnTo>
                            <a:pt x="1154" y="1933"/>
                          </a:lnTo>
                          <a:lnTo>
                            <a:pt x="1155" y="1923"/>
                          </a:lnTo>
                          <a:lnTo>
                            <a:pt x="1155" y="1914"/>
                          </a:lnTo>
                          <a:lnTo>
                            <a:pt x="1155" y="1905"/>
                          </a:lnTo>
                          <a:lnTo>
                            <a:pt x="1154" y="1896"/>
                          </a:lnTo>
                          <a:lnTo>
                            <a:pt x="1152" y="1873"/>
                          </a:lnTo>
                          <a:lnTo>
                            <a:pt x="1148" y="1821"/>
                          </a:lnTo>
                          <a:lnTo>
                            <a:pt x="1140" y="1728"/>
                          </a:lnTo>
                          <a:lnTo>
                            <a:pt x="1133" y="1690"/>
                          </a:lnTo>
                          <a:lnTo>
                            <a:pt x="1118" y="1588"/>
                          </a:lnTo>
                          <a:lnTo>
                            <a:pt x="1109" y="1533"/>
                          </a:lnTo>
                          <a:lnTo>
                            <a:pt x="1091" y="1413"/>
                          </a:lnTo>
                          <a:lnTo>
                            <a:pt x="1086" y="1390"/>
                          </a:lnTo>
                          <a:lnTo>
                            <a:pt x="1083" y="1381"/>
                          </a:lnTo>
                          <a:lnTo>
                            <a:pt x="1031" y="1275"/>
                          </a:lnTo>
                          <a:lnTo>
                            <a:pt x="983" y="1177"/>
                          </a:lnTo>
                          <a:lnTo>
                            <a:pt x="977" y="1164"/>
                          </a:lnTo>
                          <a:lnTo>
                            <a:pt x="965" y="1140"/>
                          </a:lnTo>
                          <a:lnTo>
                            <a:pt x="956" y="1119"/>
                          </a:lnTo>
                          <a:lnTo>
                            <a:pt x="903" y="1020"/>
                          </a:lnTo>
                          <a:lnTo>
                            <a:pt x="879" y="975"/>
                          </a:lnTo>
                          <a:lnTo>
                            <a:pt x="867" y="954"/>
                          </a:lnTo>
                          <a:lnTo>
                            <a:pt x="849" y="919"/>
                          </a:lnTo>
                          <a:lnTo>
                            <a:pt x="845" y="906"/>
                          </a:lnTo>
                          <a:lnTo>
                            <a:pt x="836" y="883"/>
                          </a:lnTo>
                          <a:lnTo>
                            <a:pt x="819" y="847"/>
                          </a:lnTo>
                          <a:lnTo>
                            <a:pt x="801" y="805"/>
                          </a:lnTo>
                          <a:lnTo>
                            <a:pt x="794" y="789"/>
                          </a:lnTo>
                          <a:lnTo>
                            <a:pt x="786" y="769"/>
                          </a:lnTo>
                          <a:lnTo>
                            <a:pt x="764" y="718"/>
                          </a:lnTo>
                          <a:lnTo>
                            <a:pt x="741" y="666"/>
                          </a:lnTo>
                          <a:lnTo>
                            <a:pt x="735" y="649"/>
                          </a:lnTo>
                          <a:lnTo>
                            <a:pt x="722" y="628"/>
                          </a:lnTo>
                          <a:lnTo>
                            <a:pt x="693" y="576"/>
                          </a:lnTo>
                          <a:lnTo>
                            <a:pt x="689" y="568"/>
                          </a:lnTo>
                          <a:lnTo>
                            <a:pt x="681" y="556"/>
                          </a:lnTo>
                          <a:lnTo>
                            <a:pt x="660" y="522"/>
                          </a:lnTo>
                          <a:lnTo>
                            <a:pt x="653" y="507"/>
                          </a:lnTo>
                          <a:lnTo>
                            <a:pt x="618" y="448"/>
                          </a:lnTo>
                          <a:lnTo>
                            <a:pt x="596" y="411"/>
                          </a:lnTo>
                          <a:lnTo>
                            <a:pt x="587" y="394"/>
                          </a:lnTo>
                          <a:lnTo>
                            <a:pt x="581" y="385"/>
                          </a:lnTo>
                          <a:lnTo>
                            <a:pt x="567" y="360"/>
                          </a:lnTo>
                          <a:lnTo>
                            <a:pt x="540" y="312"/>
                          </a:lnTo>
                          <a:lnTo>
                            <a:pt x="516" y="273"/>
                          </a:lnTo>
                          <a:lnTo>
                            <a:pt x="501" y="246"/>
                          </a:lnTo>
                          <a:lnTo>
                            <a:pt x="462" y="184"/>
                          </a:lnTo>
                          <a:lnTo>
                            <a:pt x="399" y="91"/>
                          </a:lnTo>
                          <a:lnTo>
                            <a:pt x="384" y="67"/>
                          </a:lnTo>
                          <a:lnTo>
                            <a:pt x="345" y="4"/>
                          </a:lnTo>
                          <a:lnTo>
                            <a:pt x="344" y="4"/>
                          </a:lnTo>
                          <a:lnTo>
                            <a:pt x="344" y="3"/>
                          </a:lnTo>
                          <a:lnTo>
                            <a:pt x="342" y="3"/>
                          </a:lnTo>
                          <a:lnTo>
                            <a:pt x="342" y="1"/>
                          </a:lnTo>
                          <a:lnTo>
                            <a:pt x="341" y="1"/>
                          </a:lnTo>
                          <a:lnTo>
                            <a:pt x="339" y="1"/>
                          </a:lnTo>
                          <a:lnTo>
                            <a:pt x="339" y="0"/>
                          </a:lnTo>
                          <a:lnTo>
                            <a:pt x="338" y="0"/>
                          </a:lnTo>
                          <a:lnTo>
                            <a:pt x="336" y="0"/>
                          </a:lnTo>
                          <a:lnTo>
                            <a:pt x="336" y="1"/>
                          </a:lnTo>
                          <a:lnTo>
                            <a:pt x="335" y="1"/>
                          </a:lnTo>
                          <a:lnTo>
                            <a:pt x="333" y="1"/>
                          </a:lnTo>
                          <a:lnTo>
                            <a:pt x="282" y="31"/>
                          </a:lnTo>
                          <a:lnTo>
                            <a:pt x="249" y="45"/>
                          </a:lnTo>
                          <a:lnTo>
                            <a:pt x="209" y="54"/>
                          </a:lnTo>
                          <a:lnTo>
                            <a:pt x="191" y="54"/>
                          </a:lnTo>
                          <a:lnTo>
                            <a:pt x="164" y="48"/>
                          </a:lnTo>
                          <a:lnTo>
                            <a:pt x="140" y="39"/>
                          </a:lnTo>
                          <a:lnTo>
                            <a:pt x="90" y="12"/>
                          </a:lnTo>
                          <a:lnTo>
                            <a:pt x="89" y="12"/>
                          </a:lnTo>
                          <a:lnTo>
                            <a:pt x="87" y="12"/>
                          </a:lnTo>
                          <a:lnTo>
                            <a:pt x="86" y="10"/>
                          </a:lnTo>
                          <a:lnTo>
                            <a:pt x="84" y="10"/>
                          </a:lnTo>
                          <a:lnTo>
                            <a:pt x="83" y="10"/>
                          </a:lnTo>
                          <a:lnTo>
                            <a:pt x="83" y="12"/>
                          </a:lnTo>
                          <a:lnTo>
                            <a:pt x="81" y="12"/>
                          </a:lnTo>
                          <a:lnTo>
                            <a:pt x="80" y="12"/>
                          </a:lnTo>
                          <a:lnTo>
                            <a:pt x="33" y="33"/>
                          </a:lnTo>
                          <a:lnTo>
                            <a:pt x="0" y="48"/>
                          </a:lnTo>
                        </a:path>
                      </a:pathLst>
                    </a:custGeom>
                    <a:noFill/>
                    <a:ln w="25400">
                      <a:solidFill>
                        <a:srgbClr val="73C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</p:grpSp>
            </p:grpSp>
            <p:grpSp>
              <p:nvGrpSpPr>
                <p:cNvPr id="110" name="群組 71"/>
                <p:cNvGrpSpPr>
                  <a:grpSpLocks/>
                </p:cNvGrpSpPr>
                <p:nvPr/>
              </p:nvGrpSpPr>
              <p:grpSpPr bwMode="auto">
                <a:xfrm>
                  <a:off x="3749675" y="3717925"/>
                  <a:ext cx="1103313" cy="965200"/>
                  <a:chOff x="3749675" y="3717925"/>
                  <a:chExt cx="1103313" cy="965200"/>
                </a:xfrm>
              </p:grpSpPr>
              <p:sp>
                <p:nvSpPr>
                  <p:cNvPr id="111" name="Freeform 26"/>
                  <p:cNvSpPr>
                    <a:spLocks/>
                  </p:cNvSpPr>
                  <p:nvPr/>
                </p:nvSpPr>
                <p:spPr bwMode="auto">
                  <a:xfrm>
                    <a:off x="3749675" y="3768725"/>
                    <a:ext cx="671513" cy="587375"/>
                  </a:xfrm>
                  <a:custGeom>
                    <a:avLst/>
                    <a:gdLst>
                      <a:gd name="T0" fmla="*/ 0 w 423"/>
                      <a:gd name="T1" fmla="*/ 2147483646 h 370"/>
                      <a:gd name="T2" fmla="*/ 2147483646 w 423"/>
                      <a:gd name="T3" fmla="*/ 2147483646 h 370"/>
                      <a:gd name="T4" fmla="*/ 2147483646 w 423"/>
                      <a:gd name="T5" fmla="*/ 2147483646 h 370"/>
                      <a:gd name="T6" fmla="*/ 2147483646 w 423"/>
                      <a:gd name="T7" fmla="*/ 2147483646 h 370"/>
                      <a:gd name="T8" fmla="*/ 2147483646 w 423"/>
                      <a:gd name="T9" fmla="*/ 2147483646 h 370"/>
                      <a:gd name="T10" fmla="*/ 2147483646 w 423"/>
                      <a:gd name="T11" fmla="*/ 2147483646 h 370"/>
                      <a:gd name="T12" fmla="*/ 2147483646 w 423"/>
                      <a:gd name="T13" fmla="*/ 2147483646 h 370"/>
                      <a:gd name="T14" fmla="*/ 2147483646 w 423"/>
                      <a:gd name="T15" fmla="*/ 2147483646 h 370"/>
                      <a:gd name="T16" fmla="*/ 2147483646 w 423"/>
                      <a:gd name="T17" fmla="*/ 2147483646 h 370"/>
                      <a:gd name="T18" fmla="*/ 2147483646 w 423"/>
                      <a:gd name="T19" fmla="*/ 2147483646 h 370"/>
                      <a:gd name="T20" fmla="*/ 2147483646 w 423"/>
                      <a:gd name="T21" fmla="*/ 2147483646 h 370"/>
                      <a:gd name="T22" fmla="*/ 2147483646 w 423"/>
                      <a:gd name="T23" fmla="*/ 2147483646 h 370"/>
                      <a:gd name="T24" fmla="*/ 2147483646 w 423"/>
                      <a:gd name="T25" fmla="*/ 2147483646 h 370"/>
                      <a:gd name="T26" fmla="*/ 2147483646 w 423"/>
                      <a:gd name="T27" fmla="*/ 2147483646 h 370"/>
                      <a:gd name="T28" fmla="*/ 2147483646 w 423"/>
                      <a:gd name="T29" fmla="*/ 2147483646 h 370"/>
                      <a:gd name="T30" fmla="*/ 2147483646 w 423"/>
                      <a:gd name="T31" fmla="*/ 2147483646 h 370"/>
                      <a:gd name="T32" fmla="*/ 2147483646 w 423"/>
                      <a:gd name="T33" fmla="*/ 2147483646 h 370"/>
                      <a:gd name="T34" fmla="*/ 2147483646 w 423"/>
                      <a:gd name="T35" fmla="*/ 2147483646 h 370"/>
                      <a:gd name="T36" fmla="*/ 2147483646 w 423"/>
                      <a:gd name="T37" fmla="*/ 2147483646 h 370"/>
                      <a:gd name="T38" fmla="*/ 2147483646 w 423"/>
                      <a:gd name="T39" fmla="*/ 2147483646 h 370"/>
                      <a:gd name="T40" fmla="*/ 2147483646 w 423"/>
                      <a:gd name="T41" fmla="*/ 2147483646 h 370"/>
                      <a:gd name="T42" fmla="*/ 2147483646 w 423"/>
                      <a:gd name="T43" fmla="*/ 2147483646 h 370"/>
                      <a:gd name="T44" fmla="*/ 2147483646 w 423"/>
                      <a:gd name="T45" fmla="*/ 2147483646 h 370"/>
                      <a:gd name="T46" fmla="*/ 2147483646 w 423"/>
                      <a:gd name="T47" fmla="*/ 2147483646 h 370"/>
                      <a:gd name="T48" fmla="*/ 2147483646 w 423"/>
                      <a:gd name="T49" fmla="*/ 2147483646 h 370"/>
                      <a:gd name="T50" fmla="*/ 2147483646 w 423"/>
                      <a:gd name="T51" fmla="*/ 2147483646 h 370"/>
                      <a:gd name="T52" fmla="*/ 2147483646 w 423"/>
                      <a:gd name="T53" fmla="*/ 2147483646 h 370"/>
                      <a:gd name="T54" fmla="*/ 2147483646 w 423"/>
                      <a:gd name="T55" fmla="*/ 2147483646 h 370"/>
                      <a:gd name="T56" fmla="*/ 2147483646 w 423"/>
                      <a:gd name="T57" fmla="*/ 2147483646 h 370"/>
                      <a:gd name="T58" fmla="*/ 2147483646 w 423"/>
                      <a:gd name="T59" fmla="*/ 2147483646 h 370"/>
                      <a:gd name="T60" fmla="*/ 2147483646 w 423"/>
                      <a:gd name="T61" fmla="*/ 2147483646 h 370"/>
                      <a:gd name="T62" fmla="*/ 2147483646 w 423"/>
                      <a:gd name="T63" fmla="*/ 2147483646 h 370"/>
                      <a:gd name="T64" fmla="*/ 2147483646 w 423"/>
                      <a:gd name="T65" fmla="*/ 2147483646 h 370"/>
                      <a:gd name="T66" fmla="*/ 2147483646 w 423"/>
                      <a:gd name="T67" fmla="*/ 2147483646 h 370"/>
                      <a:gd name="T68" fmla="*/ 2147483646 w 423"/>
                      <a:gd name="T69" fmla="*/ 2147483646 h 370"/>
                      <a:gd name="T70" fmla="*/ 2147483646 w 423"/>
                      <a:gd name="T71" fmla="*/ 2147483646 h 370"/>
                      <a:gd name="T72" fmla="*/ 2147483646 w 423"/>
                      <a:gd name="T73" fmla="*/ 2147483646 h 370"/>
                      <a:gd name="T74" fmla="*/ 2147483646 w 423"/>
                      <a:gd name="T75" fmla="*/ 2147483646 h 370"/>
                      <a:gd name="T76" fmla="*/ 2147483646 w 423"/>
                      <a:gd name="T77" fmla="*/ 2147483646 h 370"/>
                      <a:gd name="T78" fmla="*/ 2147483646 w 423"/>
                      <a:gd name="T79" fmla="*/ 2147483646 h 370"/>
                      <a:gd name="T80" fmla="*/ 2147483646 w 423"/>
                      <a:gd name="T81" fmla="*/ 2147483646 h 370"/>
                      <a:gd name="T82" fmla="*/ 2147483646 w 423"/>
                      <a:gd name="T83" fmla="*/ 0 h 370"/>
                      <a:gd name="T84" fmla="*/ 2147483646 w 423"/>
                      <a:gd name="T85" fmla="*/ 0 h 370"/>
                      <a:gd name="T86" fmla="*/ 2147483646 w 423"/>
                      <a:gd name="T87" fmla="*/ 2147483646 h 370"/>
                      <a:gd name="T88" fmla="*/ 2147483646 w 423"/>
                      <a:gd name="T89" fmla="*/ 2147483646 h 370"/>
                      <a:gd name="T90" fmla="*/ 2147483646 w 423"/>
                      <a:gd name="T91" fmla="*/ 2147483646 h 370"/>
                      <a:gd name="T92" fmla="*/ 2147483646 w 423"/>
                      <a:gd name="T93" fmla="*/ 2147483646 h 370"/>
                      <a:gd name="T94" fmla="*/ 2147483646 w 423"/>
                      <a:gd name="T95" fmla="*/ 2147483646 h 370"/>
                      <a:gd name="T96" fmla="*/ 2147483646 w 423"/>
                      <a:gd name="T97" fmla="*/ 2147483646 h 370"/>
                      <a:gd name="T98" fmla="*/ 2147483646 w 423"/>
                      <a:gd name="T99" fmla="*/ 2147483646 h 370"/>
                      <a:gd name="T100" fmla="*/ 2147483646 w 423"/>
                      <a:gd name="T101" fmla="*/ 2147483646 h 370"/>
                      <a:gd name="T102" fmla="*/ 2147483646 w 423"/>
                      <a:gd name="T103" fmla="*/ 2147483646 h 370"/>
                      <a:gd name="T104" fmla="*/ 2147483646 w 423"/>
                      <a:gd name="T105" fmla="*/ 2147483646 h 370"/>
                      <a:gd name="T106" fmla="*/ 2147483646 w 423"/>
                      <a:gd name="T107" fmla="*/ 2147483646 h 370"/>
                      <a:gd name="T108" fmla="*/ 2147483646 w 423"/>
                      <a:gd name="T109" fmla="*/ 2147483646 h 370"/>
                      <a:gd name="T110" fmla="*/ 2147483646 w 423"/>
                      <a:gd name="T111" fmla="*/ 2147483646 h 370"/>
                      <a:gd name="T112" fmla="*/ 2147483646 w 423"/>
                      <a:gd name="T113" fmla="*/ 2147483646 h 370"/>
                      <a:gd name="T114" fmla="*/ 2147483646 w 423"/>
                      <a:gd name="T115" fmla="*/ 2147483646 h 370"/>
                      <a:gd name="T116" fmla="*/ 2147483646 w 423"/>
                      <a:gd name="T117" fmla="*/ 2147483646 h 370"/>
                      <a:gd name="T118" fmla="*/ 2147483646 w 423"/>
                      <a:gd name="T119" fmla="*/ 2147483646 h 370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0" t="0" r="r" b="b"/>
                    <a:pathLst>
                      <a:path w="423" h="370">
                        <a:moveTo>
                          <a:pt x="0" y="364"/>
                        </a:moveTo>
                        <a:lnTo>
                          <a:pt x="12" y="370"/>
                        </a:lnTo>
                        <a:lnTo>
                          <a:pt x="15" y="370"/>
                        </a:lnTo>
                        <a:lnTo>
                          <a:pt x="18" y="370"/>
                        </a:lnTo>
                        <a:lnTo>
                          <a:pt x="156" y="320"/>
                        </a:lnTo>
                        <a:lnTo>
                          <a:pt x="159" y="320"/>
                        </a:lnTo>
                        <a:lnTo>
                          <a:pt x="162" y="320"/>
                        </a:lnTo>
                        <a:lnTo>
                          <a:pt x="162" y="317"/>
                        </a:lnTo>
                        <a:lnTo>
                          <a:pt x="162" y="314"/>
                        </a:lnTo>
                        <a:lnTo>
                          <a:pt x="135" y="239"/>
                        </a:lnTo>
                        <a:lnTo>
                          <a:pt x="135" y="236"/>
                        </a:lnTo>
                        <a:lnTo>
                          <a:pt x="135" y="233"/>
                        </a:lnTo>
                        <a:lnTo>
                          <a:pt x="135" y="230"/>
                        </a:lnTo>
                        <a:lnTo>
                          <a:pt x="138" y="230"/>
                        </a:lnTo>
                        <a:lnTo>
                          <a:pt x="150" y="227"/>
                        </a:lnTo>
                        <a:lnTo>
                          <a:pt x="150" y="224"/>
                        </a:lnTo>
                        <a:lnTo>
                          <a:pt x="153" y="224"/>
                        </a:lnTo>
                        <a:lnTo>
                          <a:pt x="153" y="221"/>
                        </a:lnTo>
                        <a:lnTo>
                          <a:pt x="159" y="165"/>
                        </a:lnTo>
                        <a:lnTo>
                          <a:pt x="159" y="162"/>
                        </a:lnTo>
                        <a:lnTo>
                          <a:pt x="159" y="159"/>
                        </a:lnTo>
                        <a:lnTo>
                          <a:pt x="159" y="156"/>
                        </a:lnTo>
                        <a:lnTo>
                          <a:pt x="159" y="153"/>
                        </a:lnTo>
                        <a:lnTo>
                          <a:pt x="159" y="123"/>
                        </a:lnTo>
                        <a:lnTo>
                          <a:pt x="159" y="120"/>
                        </a:lnTo>
                        <a:lnTo>
                          <a:pt x="162" y="117"/>
                        </a:lnTo>
                        <a:lnTo>
                          <a:pt x="162" y="114"/>
                        </a:lnTo>
                        <a:lnTo>
                          <a:pt x="162" y="111"/>
                        </a:lnTo>
                        <a:lnTo>
                          <a:pt x="165" y="72"/>
                        </a:lnTo>
                        <a:lnTo>
                          <a:pt x="165" y="69"/>
                        </a:lnTo>
                        <a:lnTo>
                          <a:pt x="168" y="69"/>
                        </a:lnTo>
                        <a:lnTo>
                          <a:pt x="168" y="66"/>
                        </a:lnTo>
                        <a:lnTo>
                          <a:pt x="171" y="66"/>
                        </a:lnTo>
                        <a:lnTo>
                          <a:pt x="222" y="54"/>
                        </a:lnTo>
                        <a:lnTo>
                          <a:pt x="225" y="54"/>
                        </a:lnTo>
                        <a:lnTo>
                          <a:pt x="228" y="54"/>
                        </a:lnTo>
                        <a:lnTo>
                          <a:pt x="231" y="54"/>
                        </a:lnTo>
                        <a:lnTo>
                          <a:pt x="231" y="51"/>
                        </a:lnTo>
                        <a:lnTo>
                          <a:pt x="234" y="51"/>
                        </a:lnTo>
                        <a:lnTo>
                          <a:pt x="327" y="3"/>
                        </a:lnTo>
                        <a:lnTo>
                          <a:pt x="330" y="3"/>
                        </a:lnTo>
                        <a:lnTo>
                          <a:pt x="330" y="0"/>
                        </a:lnTo>
                        <a:lnTo>
                          <a:pt x="333" y="0"/>
                        </a:lnTo>
                        <a:lnTo>
                          <a:pt x="333" y="3"/>
                        </a:lnTo>
                        <a:lnTo>
                          <a:pt x="336" y="3"/>
                        </a:lnTo>
                        <a:lnTo>
                          <a:pt x="342" y="9"/>
                        </a:lnTo>
                        <a:lnTo>
                          <a:pt x="345" y="9"/>
                        </a:lnTo>
                        <a:lnTo>
                          <a:pt x="345" y="12"/>
                        </a:lnTo>
                        <a:lnTo>
                          <a:pt x="348" y="15"/>
                        </a:lnTo>
                        <a:lnTo>
                          <a:pt x="351" y="15"/>
                        </a:lnTo>
                        <a:lnTo>
                          <a:pt x="411" y="63"/>
                        </a:lnTo>
                        <a:lnTo>
                          <a:pt x="414" y="63"/>
                        </a:lnTo>
                        <a:lnTo>
                          <a:pt x="414" y="66"/>
                        </a:lnTo>
                        <a:lnTo>
                          <a:pt x="417" y="66"/>
                        </a:lnTo>
                        <a:lnTo>
                          <a:pt x="417" y="63"/>
                        </a:lnTo>
                        <a:lnTo>
                          <a:pt x="420" y="63"/>
                        </a:lnTo>
                        <a:lnTo>
                          <a:pt x="420" y="60"/>
                        </a:lnTo>
                        <a:lnTo>
                          <a:pt x="423" y="60"/>
                        </a:lnTo>
                        <a:lnTo>
                          <a:pt x="423" y="57"/>
                        </a:lnTo>
                        <a:lnTo>
                          <a:pt x="423" y="54"/>
                        </a:lnTo>
                      </a:path>
                    </a:pathLst>
                  </a:custGeom>
                  <a:noFill/>
                  <a:ln w="381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12" name="Freeform 27"/>
                  <p:cNvSpPr>
                    <a:spLocks/>
                  </p:cNvSpPr>
                  <p:nvPr/>
                </p:nvSpPr>
                <p:spPr bwMode="auto">
                  <a:xfrm>
                    <a:off x="4068763" y="3717925"/>
                    <a:ext cx="784225" cy="965200"/>
                  </a:xfrm>
                  <a:custGeom>
                    <a:avLst/>
                    <a:gdLst>
                      <a:gd name="T0" fmla="*/ 2147483646 w 494"/>
                      <a:gd name="T1" fmla="*/ 2147483646 h 608"/>
                      <a:gd name="T2" fmla="*/ 2147483646 w 494"/>
                      <a:gd name="T3" fmla="*/ 2147483646 h 608"/>
                      <a:gd name="T4" fmla="*/ 2147483646 w 494"/>
                      <a:gd name="T5" fmla="*/ 0 h 608"/>
                      <a:gd name="T6" fmla="*/ 2147483646 w 494"/>
                      <a:gd name="T7" fmla="*/ 0 h 608"/>
                      <a:gd name="T8" fmla="*/ 2147483646 w 494"/>
                      <a:gd name="T9" fmla="*/ 2147483646 h 608"/>
                      <a:gd name="T10" fmla="*/ 2147483646 w 494"/>
                      <a:gd name="T11" fmla="*/ 2147483646 h 608"/>
                      <a:gd name="T12" fmla="*/ 2147483646 w 494"/>
                      <a:gd name="T13" fmla="*/ 2147483646 h 608"/>
                      <a:gd name="T14" fmla="*/ 2147483646 w 494"/>
                      <a:gd name="T15" fmla="*/ 2147483646 h 608"/>
                      <a:gd name="T16" fmla="*/ 2147483646 w 494"/>
                      <a:gd name="T17" fmla="*/ 2147483646 h 608"/>
                      <a:gd name="T18" fmla="*/ 2147483646 w 494"/>
                      <a:gd name="T19" fmla="*/ 2147483646 h 608"/>
                      <a:gd name="T20" fmla="*/ 2147483646 w 494"/>
                      <a:gd name="T21" fmla="*/ 2147483646 h 608"/>
                      <a:gd name="T22" fmla="*/ 2147483646 w 494"/>
                      <a:gd name="T23" fmla="*/ 2147483646 h 608"/>
                      <a:gd name="T24" fmla="*/ 2147483646 w 494"/>
                      <a:gd name="T25" fmla="*/ 2147483646 h 608"/>
                      <a:gd name="T26" fmla="*/ 2147483646 w 494"/>
                      <a:gd name="T27" fmla="*/ 2147483646 h 608"/>
                      <a:gd name="T28" fmla="*/ 2147483646 w 494"/>
                      <a:gd name="T29" fmla="*/ 2147483646 h 608"/>
                      <a:gd name="T30" fmla="*/ 2147483646 w 494"/>
                      <a:gd name="T31" fmla="*/ 2147483646 h 608"/>
                      <a:gd name="T32" fmla="*/ 2147483646 w 494"/>
                      <a:gd name="T33" fmla="*/ 2147483646 h 608"/>
                      <a:gd name="T34" fmla="*/ 2147483646 w 494"/>
                      <a:gd name="T35" fmla="*/ 2147483646 h 608"/>
                      <a:gd name="T36" fmla="*/ 2147483646 w 494"/>
                      <a:gd name="T37" fmla="*/ 2147483646 h 608"/>
                      <a:gd name="T38" fmla="*/ 2147483646 w 494"/>
                      <a:gd name="T39" fmla="*/ 2147483646 h 608"/>
                      <a:gd name="T40" fmla="*/ 2147483646 w 494"/>
                      <a:gd name="T41" fmla="*/ 2147483646 h 608"/>
                      <a:gd name="T42" fmla="*/ 2147483646 w 494"/>
                      <a:gd name="T43" fmla="*/ 2147483646 h 608"/>
                      <a:gd name="T44" fmla="*/ 2147483646 w 494"/>
                      <a:gd name="T45" fmla="*/ 2147483646 h 608"/>
                      <a:gd name="T46" fmla="*/ 2147483646 w 494"/>
                      <a:gd name="T47" fmla="*/ 2147483646 h 608"/>
                      <a:gd name="T48" fmla="*/ 2147483646 w 494"/>
                      <a:gd name="T49" fmla="*/ 2147483646 h 608"/>
                      <a:gd name="T50" fmla="*/ 2147483646 w 494"/>
                      <a:gd name="T51" fmla="*/ 2147483646 h 608"/>
                      <a:gd name="T52" fmla="*/ 2147483646 w 494"/>
                      <a:gd name="T53" fmla="*/ 2147483646 h 608"/>
                      <a:gd name="T54" fmla="*/ 2147483646 w 494"/>
                      <a:gd name="T55" fmla="*/ 2147483646 h 608"/>
                      <a:gd name="T56" fmla="*/ 2147483646 w 494"/>
                      <a:gd name="T57" fmla="*/ 2147483646 h 608"/>
                      <a:gd name="T58" fmla="*/ 2147483646 w 494"/>
                      <a:gd name="T59" fmla="*/ 2147483646 h 608"/>
                      <a:gd name="T60" fmla="*/ 2147483646 w 494"/>
                      <a:gd name="T61" fmla="*/ 2147483646 h 608"/>
                      <a:gd name="T62" fmla="*/ 2147483646 w 494"/>
                      <a:gd name="T63" fmla="*/ 2147483646 h 608"/>
                      <a:gd name="T64" fmla="*/ 2147483646 w 494"/>
                      <a:gd name="T65" fmla="*/ 2147483646 h 608"/>
                      <a:gd name="T66" fmla="*/ 2147483646 w 494"/>
                      <a:gd name="T67" fmla="*/ 2147483646 h 608"/>
                      <a:gd name="T68" fmla="*/ 2147483646 w 494"/>
                      <a:gd name="T69" fmla="*/ 2147483646 h 608"/>
                      <a:gd name="T70" fmla="*/ 2147483646 w 494"/>
                      <a:gd name="T71" fmla="*/ 2147483646 h 608"/>
                      <a:gd name="T72" fmla="*/ 2147483646 w 494"/>
                      <a:gd name="T73" fmla="*/ 2147483646 h 608"/>
                      <a:gd name="T74" fmla="*/ 2147483646 w 494"/>
                      <a:gd name="T75" fmla="*/ 2147483646 h 608"/>
                      <a:gd name="T76" fmla="*/ 2147483646 w 494"/>
                      <a:gd name="T77" fmla="*/ 2147483646 h 608"/>
                      <a:gd name="T78" fmla="*/ 2147483646 w 494"/>
                      <a:gd name="T79" fmla="*/ 2147483646 h 608"/>
                      <a:gd name="T80" fmla="*/ 2147483646 w 494"/>
                      <a:gd name="T81" fmla="*/ 2147483646 h 608"/>
                      <a:gd name="T82" fmla="*/ 2147483646 w 494"/>
                      <a:gd name="T83" fmla="*/ 2147483646 h 608"/>
                      <a:gd name="T84" fmla="*/ 2147483646 w 494"/>
                      <a:gd name="T85" fmla="*/ 2147483646 h 608"/>
                      <a:gd name="T86" fmla="*/ 2147483646 w 494"/>
                      <a:gd name="T87" fmla="*/ 2147483646 h 608"/>
                      <a:gd name="T88" fmla="*/ 2147483646 w 494"/>
                      <a:gd name="T89" fmla="*/ 2147483646 h 608"/>
                      <a:gd name="T90" fmla="*/ 2147483646 w 494"/>
                      <a:gd name="T91" fmla="*/ 2147483646 h 608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0" t="0" r="r" b="b"/>
                    <a:pathLst>
                      <a:path w="494" h="608">
                        <a:moveTo>
                          <a:pt x="494" y="15"/>
                        </a:moveTo>
                        <a:lnTo>
                          <a:pt x="482" y="9"/>
                        </a:lnTo>
                        <a:lnTo>
                          <a:pt x="482" y="6"/>
                        </a:lnTo>
                        <a:lnTo>
                          <a:pt x="479" y="6"/>
                        </a:lnTo>
                        <a:lnTo>
                          <a:pt x="476" y="6"/>
                        </a:lnTo>
                        <a:lnTo>
                          <a:pt x="476" y="3"/>
                        </a:lnTo>
                        <a:lnTo>
                          <a:pt x="473" y="3"/>
                        </a:lnTo>
                        <a:lnTo>
                          <a:pt x="470" y="3"/>
                        </a:lnTo>
                        <a:lnTo>
                          <a:pt x="467" y="0"/>
                        </a:lnTo>
                        <a:lnTo>
                          <a:pt x="464" y="0"/>
                        </a:lnTo>
                        <a:lnTo>
                          <a:pt x="461" y="0"/>
                        </a:lnTo>
                        <a:lnTo>
                          <a:pt x="458" y="0"/>
                        </a:lnTo>
                        <a:lnTo>
                          <a:pt x="437" y="0"/>
                        </a:lnTo>
                        <a:lnTo>
                          <a:pt x="425" y="0"/>
                        </a:lnTo>
                        <a:lnTo>
                          <a:pt x="371" y="3"/>
                        </a:lnTo>
                        <a:lnTo>
                          <a:pt x="368" y="3"/>
                        </a:lnTo>
                        <a:lnTo>
                          <a:pt x="365" y="3"/>
                        </a:lnTo>
                        <a:lnTo>
                          <a:pt x="362" y="3"/>
                        </a:lnTo>
                        <a:lnTo>
                          <a:pt x="344" y="6"/>
                        </a:lnTo>
                        <a:lnTo>
                          <a:pt x="330" y="9"/>
                        </a:lnTo>
                        <a:lnTo>
                          <a:pt x="327" y="9"/>
                        </a:lnTo>
                        <a:lnTo>
                          <a:pt x="324" y="9"/>
                        </a:lnTo>
                        <a:lnTo>
                          <a:pt x="321" y="9"/>
                        </a:lnTo>
                        <a:lnTo>
                          <a:pt x="321" y="12"/>
                        </a:lnTo>
                        <a:lnTo>
                          <a:pt x="306" y="18"/>
                        </a:lnTo>
                        <a:lnTo>
                          <a:pt x="303" y="18"/>
                        </a:lnTo>
                        <a:lnTo>
                          <a:pt x="303" y="21"/>
                        </a:lnTo>
                        <a:lnTo>
                          <a:pt x="300" y="21"/>
                        </a:lnTo>
                        <a:lnTo>
                          <a:pt x="300" y="24"/>
                        </a:lnTo>
                        <a:lnTo>
                          <a:pt x="294" y="35"/>
                        </a:lnTo>
                        <a:lnTo>
                          <a:pt x="294" y="38"/>
                        </a:lnTo>
                        <a:lnTo>
                          <a:pt x="294" y="41"/>
                        </a:lnTo>
                        <a:lnTo>
                          <a:pt x="294" y="59"/>
                        </a:lnTo>
                        <a:lnTo>
                          <a:pt x="294" y="62"/>
                        </a:lnTo>
                        <a:lnTo>
                          <a:pt x="294" y="65"/>
                        </a:lnTo>
                        <a:lnTo>
                          <a:pt x="294" y="68"/>
                        </a:lnTo>
                        <a:lnTo>
                          <a:pt x="291" y="68"/>
                        </a:lnTo>
                        <a:lnTo>
                          <a:pt x="291" y="71"/>
                        </a:lnTo>
                        <a:lnTo>
                          <a:pt x="288" y="71"/>
                        </a:lnTo>
                        <a:lnTo>
                          <a:pt x="288" y="74"/>
                        </a:lnTo>
                        <a:lnTo>
                          <a:pt x="285" y="74"/>
                        </a:lnTo>
                        <a:lnTo>
                          <a:pt x="282" y="74"/>
                        </a:lnTo>
                        <a:lnTo>
                          <a:pt x="273" y="74"/>
                        </a:lnTo>
                        <a:lnTo>
                          <a:pt x="270" y="74"/>
                        </a:lnTo>
                        <a:lnTo>
                          <a:pt x="267" y="74"/>
                        </a:lnTo>
                        <a:lnTo>
                          <a:pt x="264" y="74"/>
                        </a:lnTo>
                        <a:lnTo>
                          <a:pt x="261" y="74"/>
                        </a:lnTo>
                        <a:lnTo>
                          <a:pt x="258" y="74"/>
                        </a:lnTo>
                        <a:lnTo>
                          <a:pt x="255" y="71"/>
                        </a:lnTo>
                        <a:lnTo>
                          <a:pt x="252" y="71"/>
                        </a:lnTo>
                        <a:lnTo>
                          <a:pt x="249" y="71"/>
                        </a:lnTo>
                        <a:lnTo>
                          <a:pt x="240" y="65"/>
                        </a:lnTo>
                        <a:lnTo>
                          <a:pt x="237" y="65"/>
                        </a:lnTo>
                        <a:lnTo>
                          <a:pt x="237" y="62"/>
                        </a:lnTo>
                        <a:lnTo>
                          <a:pt x="234" y="62"/>
                        </a:lnTo>
                        <a:lnTo>
                          <a:pt x="234" y="65"/>
                        </a:lnTo>
                        <a:lnTo>
                          <a:pt x="231" y="65"/>
                        </a:lnTo>
                        <a:lnTo>
                          <a:pt x="231" y="68"/>
                        </a:lnTo>
                        <a:lnTo>
                          <a:pt x="225" y="83"/>
                        </a:lnTo>
                        <a:lnTo>
                          <a:pt x="225" y="86"/>
                        </a:lnTo>
                        <a:lnTo>
                          <a:pt x="219" y="98"/>
                        </a:lnTo>
                        <a:lnTo>
                          <a:pt x="219" y="101"/>
                        </a:lnTo>
                        <a:lnTo>
                          <a:pt x="216" y="101"/>
                        </a:lnTo>
                        <a:lnTo>
                          <a:pt x="216" y="104"/>
                        </a:lnTo>
                        <a:lnTo>
                          <a:pt x="198" y="191"/>
                        </a:lnTo>
                        <a:lnTo>
                          <a:pt x="195" y="191"/>
                        </a:lnTo>
                        <a:lnTo>
                          <a:pt x="195" y="194"/>
                        </a:lnTo>
                        <a:lnTo>
                          <a:pt x="195" y="197"/>
                        </a:lnTo>
                        <a:lnTo>
                          <a:pt x="198" y="235"/>
                        </a:lnTo>
                        <a:lnTo>
                          <a:pt x="198" y="238"/>
                        </a:lnTo>
                        <a:lnTo>
                          <a:pt x="198" y="241"/>
                        </a:lnTo>
                        <a:lnTo>
                          <a:pt x="195" y="289"/>
                        </a:lnTo>
                        <a:lnTo>
                          <a:pt x="195" y="292"/>
                        </a:lnTo>
                        <a:lnTo>
                          <a:pt x="195" y="295"/>
                        </a:lnTo>
                        <a:lnTo>
                          <a:pt x="195" y="298"/>
                        </a:lnTo>
                        <a:lnTo>
                          <a:pt x="195" y="301"/>
                        </a:lnTo>
                        <a:lnTo>
                          <a:pt x="198" y="304"/>
                        </a:lnTo>
                        <a:lnTo>
                          <a:pt x="198" y="307"/>
                        </a:lnTo>
                        <a:lnTo>
                          <a:pt x="198" y="310"/>
                        </a:lnTo>
                        <a:lnTo>
                          <a:pt x="201" y="310"/>
                        </a:lnTo>
                        <a:lnTo>
                          <a:pt x="201" y="313"/>
                        </a:lnTo>
                        <a:lnTo>
                          <a:pt x="201" y="316"/>
                        </a:lnTo>
                        <a:lnTo>
                          <a:pt x="201" y="319"/>
                        </a:lnTo>
                        <a:lnTo>
                          <a:pt x="204" y="334"/>
                        </a:lnTo>
                        <a:lnTo>
                          <a:pt x="204" y="349"/>
                        </a:lnTo>
                        <a:lnTo>
                          <a:pt x="204" y="352"/>
                        </a:lnTo>
                        <a:lnTo>
                          <a:pt x="204" y="417"/>
                        </a:lnTo>
                        <a:lnTo>
                          <a:pt x="204" y="420"/>
                        </a:lnTo>
                        <a:lnTo>
                          <a:pt x="204" y="423"/>
                        </a:lnTo>
                        <a:lnTo>
                          <a:pt x="204" y="426"/>
                        </a:lnTo>
                        <a:lnTo>
                          <a:pt x="204" y="447"/>
                        </a:lnTo>
                        <a:lnTo>
                          <a:pt x="204" y="450"/>
                        </a:lnTo>
                        <a:lnTo>
                          <a:pt x="207" y="450"/>
                        </a:lnTo>
                        <a:lnTo>
                          <a:pt x="204" y="450"/>
                        </a:lnTo>
                        <a:lnTo>
                          <a:pt x="204" y="453"/>
                        </a:lnTo>
                        <a:lnTo>
                          <a:pt x="204" y="456"/>
                        </a:lnTo>
                        <a:lnTo>
                          <a:pt x="201" y="456"/>
                        </a:lnTo>
                        <a:lnTo>
                          <a:pt x="201" y="459"/>
                        </a:lnTo>
                        <a:lnTo>
                          <a:pt x="162" y="483"/>
                        </a:lnTo>
                        <a:lnTo>
                          <a:pt x="162" y="486"/>
                        </a:lnTo>
                        <a:lnTo>
                          <a:pt x="159" y="489"/>
                        </a:lnTo>
                        <a:lnTo>
                          <a:pt x="156" y="489"/>
                        </a:lnTo>
                        <a:lnTo>
                          <a:pt x="150" y="495"/>
                        </a:lnTo>
                        <a:lnTo>
                          <a:pt x="147" y="495"/>
                        </a:lnTo>
                        <a:lnTo>
                          <a:pt x="147" y="498"/>
                        </a:lnTo>
                        <a:lnTo>
                          <a:pt x="144" y="498"/>
                        </a:lnTo>
                        <a:lnTo>
                          <a:pt x="141" y="501"/>
                        </a:lnTo>
                        <a:lnTo>
                          <a:pt x="138" y="504"/>
                        </a:lnTo>
                        <a:lnTo>
                          <a:pt x="129" y="510"/>
                        </a:lnTo>
                        <a:lnTo>
                          <a:pt x="123" y="516"/>
                        </a:lnTo>
                        <a:lnTo>
                          <a:pt x="120" y="519"/>
                        </a:lnTo>
                        <a:lnTo>
                          <a:pt x="117" y="519"/>
                        </a:lnTo>
                        <a:lnTo>
                          <a:pt x="114" y="522"/>
                        </a:lnTo>
                        <a:lnTo>
                          <a:pt x="111" y="522"/>
                        </a:lnTo>
                        <a:lnTo>
                          <a:pt x="108" y="525"/>
                        </a:lnTo>
                        <a:lnTo>
                          <a:pt x="105" y="525"/>
                        </a:lnTo>
                        <a:lnTo>
                          <a:pt x="105" y="528"/>
                        </a:lnTo>
                        <a:lnTo>
                          <a:pt x="102" y="528"/>
                        </a:lnTo>
                        <a:lnTo>
                          <a:pt x="99" y="528"/>
                        </a:lnTo>
                        <a:lnTo>
                          <a:pt x="96" y="528"/>
                        </a:lnTo>
                        <a:lnTo>
                          <a:pt x="96" y="531"/>
                        </a:lnTo>
                        <a:lnTo>
                          <a:pt x="93" y="531"/>
                        </a:lnTo>
                        <a:lnTo>
                          <a:pt x="90" y="534"/>
                        </a:lnTo>
                        <a:lnTo>
                          <a:pt x="84" y="537"/>
                        </a:lnTo>
                        <a:lnTo>
                          <a:pt x="84" y="539"/>
                        </a:lnTo>
                        <a:lnTo>
                          <a:pt x="81" y="539"/>
                        </a:lnTo>
                        <a:lnTo>
                          <a:pt x="81" y="542"/>
                        </a:lnTo>
                        <a:lnTo>
                          <a:pt x="78" y="542"/>
                        </a:lnTo>
                        <a:lnTo>
                          <a:pt x="66" y="551"/>
                        </a:lnTo>
                        <a:lnTo>
                          <a:pt x="63" y="554"/>
                        </a:lnTo>
                        <a:lnTo>
                          <a:pt x="60" y="554"/>
                        </a:lnTo>
                        <a:lnTo>
                          <a:pt x="57" y="557"/>
                        </a:lnTo>
                        <a:lnTo>
                          <a:pt x="54" y="563"/>
                        </a:lnTo>
                        <a:lnTo>
                          <a:pt x="27" y="587"/>
                        </a:lnTo>
                        <a:lnTo>
                          <a:pt x="24" y="587"/>
                        </a:lnTo>
                        <a:lnTo>
                          <a:pt x="24" y="590"/>
                        </a:lnTo>
                        <a:lnTo>
                          <a:pt x="21" y="590"/>
                        </a:lnTo>
                        <a:lnTo>
                          <a:pt x="21" y="593"/>
                        </a:lnTo>
                        <a:lnTo>
                          <a:pt x="18" y="593"/>
                        </a:lnTo>
                        <a:lnTo>
                          <a:pt x="0" y="608"/>
                        </a:lnTo>
                      </a:path>
                    </a:pathLst>
                  </a:custGeom>
                  <a:noFill/>
                  <a:ln w="38100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</p:grpSp>
          <p:sp>
            <p:nvSpPr>
              <p:cNvPr id="108" name="Freeform 28"/>
              <p:cNvSpPr>
                <a:spLocks/>
              </p:cNvSpPr>
              <p:nvPr/>
            </p:nvSpPr>
            <p:spPr bwMode="auto">
              <a:xfrm>
                <a:off x="4521200" y="5008563"/>
                <a:ext cx="681038" cy="855663"/>
              </a:xfrm>
              <a:custGeom>
                <a:avLst/>
                <a:gdLst>
                  <a:gd name="T0" fmla="*/ 2147483646 w 429"/>
                  <a:gd name="T1" fmla="*/ 2147483646 h 539"/>
                  <a:gd name="T2" fmla="*/ 2147483646 w 429"/>
                  <a:gd name="T3" fmla="*/ 2147483646 h 539"/>
                  <a:gd name="T4" fmla="*/ 2147483646 w 429"/>
                  <a:gd name="T5" fmla="*/ 2147483646 h 539"/>
                  <a:gd name="T6" fmla="*/ 2147483646 w 429"/>
                  <a:gd name="T7" fmla="*/ 2147483646 h 539"/>
                  <a:gd name="T8" fmla="*/ 2147483646 w 429"/>
                  <a:gd name="T9" fmla="*/ 2147483646 h 539"/>
                  <a:gd name="T10" fmla="*/ 2147483646 w 429"/>
                  <a:gd name="T11" fmla="*/ 2147483646 h 539"/>
                  <a:gd name="T12" fmla="*/ 2147483646 w 429"/>
                  <a:gd name="T13" fmla="*/ 2147483646 h 539"/>
                  <a:gd name="T14" fmla="*/ 2147483646 w 429"/>
                  <a:gd name="T15" fmla="*/ 2147483646 h 539"/>
                  <a:gd name="T16" fmla="*/ 2147483646 w 429"/>
                  <a:gd name="T17" fmla="*/ 2147483646 h 539"/>
                  <a:gd name="T18" fmla="*/ 2147483646 w 429"/>
                  <a:gd name="T19" fmla="*/ 2147483646 h 539"/>
                  <a:gd name="T20" fmla="*/ 2147483646 w 429"/>
                  <a:gd name="T21" fmla="*/ 2147483646 h 539"/>
                  <a:gd name="T22" fmla="*/ 2147483646 w 429"/>
                  <a:gd name="T23" fmla="*/ 2147483646 h 539"/>
                  <a:gd name="T24" fmla="*/ 2147483646 w 429"/>
                  <a:gd name="T25" fmla="*/ 2147483646 h 539"/>
                  <a:gd name="T26" fmla="*/ 2147483646 w 429"/>
                  <a:gd name="T27" fmla="*/ 2147483646 h 539"/>
                  <a:gd name="T28" fmla="*/ 2147483646 w 429"/>
                  <a:gd name="T29" fmla="*/ 2147483646 h 539"/>
                  <a:gd name="T30" fmla="*/ 2147483646 w 429"/>
                  <a:gd name="T31" fmla="*/ 2147483646 h 539"/>
                  <a:gd name="T32" fmla="*/ 2147483646 w 429"/>
                  <a:gd name="T33" fmla="*/ 2147483646 h 539"/>
                  <a:gd name="T34" fmla="*/ 2147483646 w 429"/>
                  <a:gd name="T35" fmla="*/ 2147483646 h 539"/>
                  <a:gd name="T36" fmla="*/ 2147483646 w 429"/>
                  <a:gd name="T37" fmla="*/ 2147483646 h 539"/>
                  <a:gd name="T38" fmla="*/ 2147483646 w 429"/>
                  <a:gd name="T39" fmla="*/ 2147483646 h 539"/>
                  <a:gd name="T40" fmla="*/ 2147483646 w 429"/>
                  <a:gd name="T41" fmla="*/ 2147483646 h 539"/>
                  <a:gd name="T42" fmla="*/ 2147483646 w 429"/>
                  <a:gd name="T43" fmla="*/ 2147483646 h 539"/>
                  <a:gd name="T44" fmla="*/ 2147483646 w 429"/>
                  <a:gd name="T45" fmla="*/ 2147483646 h 539"/>
                  <a:gd name="T46" fmla="*/ 2147483646 w 429"/>
                  <a:gd name="T47" fmla="*/ 2147483646 h 539"/>
                  <a:gd name="T48" fmla="*/ 2147483646 w 429"/>
                  <a:gd name="T49" fmla="*/ 2147483646 h 539"/>
                  <a:gd name="T50" fmla="*/ 2147483646 w 429"/>
                  <a:gd name="T51" fmla="*/ 2147483646 h 539"/>
                  <a:gd name="T52" fmla="*/ 2147483646 w 429"/>
                  <a:gd name="T53" fmla="*/ 2147483646 h 539"/>
                  <a:gd name="T54" fmla="*/ 2147483646 w 429"/>
                  <a:gd name="T55" fmla="*/ 2147483646 h 539"/>
                  <a:gd name="T56" fmla="*/ 2147483646 w 429"/>
                  <a:gd name="T57" fmla="*/ 2147483646 h 539"/>
                  <a:gd name="T58" fmla="*/ 2147483646 w 429"/>
                  <a:gd name="T59" fmla="*/ 2147483646 h 539"/>
                  <a:gd name="T60" fmla="*/ 2147483646 w 429"/>
                  <a:gd name="T61" fmla="*/ 2147483646 h 539"/>
                  <a:gd name="T62" fmla="*/ 2147483646 w 429"/>
                  <a:gd name="T63" fmla="*/ 2147483646 h 539"/>
                  <a:gd name="T64" fmla="*/ 2147483646 w 429"/>
                  <a:gd name="T65" fmla="*/ 2147483646 h 539"/>
                  <a:gd name="T66" fmla="*/ 2147483646 w 429"/>
                  <a:gd name="T67" fmla="*/ 2147483646 h 539"/>
                  <a:gd name="T68" fmla="*/ 2147483646 w 429"/>
                  <a:gd name="T69" fmla="*/ 2147483646 h 539"/>
                  <a:gd name="T70" fmla="*/ 2147483646 w 429"/>
                  <a:gd name="T71" fmla="*/ 2147483646 h 539"/>
                  <a:gd name="T72" fmla="*/ 2147483646 w 429"/>
                  <a:gd name="T73" fmla="*/ 2147483646 h 539"/>
                  <a:gd name="T74" fmla="*/ 2147483646 w 429"/>
                  <a:gd name="T75" fmla="*/ 2147483646 h 539"/>
                  <a:gd name="T76" fmla="*/ 2147483646 w 429"/>
                  <a:gd name="T77" fmla="*/ 2147483646 h 539"/>
                  <a:gd name="T78" fmla="*/ 2147483646 w 429"/>
                  <a:gd name="T79" fmla="*/ 2147483646 h 539"/>
                  <a:gd name="T80" fmla="*/ 2147483646 w 429"/>
                  <a:gd name="T81" fmla="*/ 2147483646 h 539"/>
                  <a:gd name="T82" fmla="*/ 2147483646 w 429"/>
                  <a:gd name="T83" fmla="*/ 2147483646 h 539"/>
                  <a:gd name="T84" fmla="*/ 2147483646 w 429"/>
                  <a:gd name="T85" fmla="*/ 2147483646 h 539"/>
                  <a:gd name="T86" fmla="*/ 2147483646 w 429"/>
                  <a:gd name="T87" fmla="*/ 2147483646 h 539"/>
                  <a:gd name="T88" fmla="*/ 2147483646 w 429"/>
                  <a:gd name="T89" fmla="*/ 2147483646 h 539"/>
                  <a:gd name="T90" fmla="*/ 2147483646 w 429"/>
                  <a:gd name="T91" fmla="*/ 2147483646 h 539"/>
                  <a:gd name="T92" fmla="*/ 2147483646 w 429"/>
                  <a:gd name="T93" fmla="*/ 2147483646 h 539"/>
                  <a:gd name="T94" fmla="*/ 2147483646 w 429"/>
                  <a:gd name="T95" fmla="*/ 2147483646 h 539"/>
                  <a:gd name="T96" fmla="*/ 2147483646 w 429"/>
                  <a:gd name="T97" fmla="*/ 2147483646 h 539"/>
                  <a:gd name="T98" fmla="*/ 2147483646 w 429"/>
                  <a:gd name="T99" fmla="*/ 2147483646 h 539"/>
                  <a:gd name="T100" fmla="*/ 2147483646 w 429"/>
                  <a:gd name="T101" fmla="*/ 2147483646 h 539"/>
                  <a:gd name="T102" fmla="*/ 2147483646 w 429"/>
                  <a:gd name="T103" fmla="*/ 2147483646 h 539"/>
                  <a:gd name="T104" fmla="*/ 2147483646 w 429"/>
                  <a:gd name="T105" fmla="*/ 2147483646 h 539"/>
                  <a:gd name="T106" fmla="*/ 2147483646 w 429"/>
                  <a:gd name="T107" fmla="*/ 2147483646 h 539"/>
                  <a:gd name="T108" fmla="*/ 2147483646 w 429"/>
                  <a:gd name="T109" fmla="*/ 2147483646 h 539"/>
                  <a:gd name="T110" fmla="*/ 2147483646 w 429"/>
                  <a:gd name="T111" fmla="*/ 2147483646 h 539"/>
                  <a:gd name="T112" fmla="*/ 2147483646 w 429"/>
                  <a:gd name="T113" fmla="*/ 2147483646 h 53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29" h="539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5" y="6"/>
                    </a:lnTo>
                    <a:lnTo>
                      <a:pt x="21" y="32"/>
                    </a:lnTo>
                    <a:lnTo>
                      <a:pt x="24" y="32"/>
                    </a:lnTo>
                    <a:lnTo>
                      <a:pt x="24" y="35"/>
                    </a:lnTo>
                    <a:lnTo>
                      <a:pt x="40" y="54"/>
                    </a:lnTo>
                    <a:lnTo>
                      <a:pt x="45" y="62"/>
                    </a:lnTo>
                    <a:lnTo>
                      <a:pt x="48" y="62"/>
                    </a:lnTo>
                    <a:lnTo>
                      <a:pt x="48" y="64"/>
                    </a:lnTo>
                    <a:lnTo>
                      <a:pt x="66" y="91"/>
                    </a:lnTo>
                    <a:lnTo>
                      <a:pt x="69" y="91"/>
                    </a:lnTo>
                    <a:lnTo>
                      <a:pt x="69" y="93"/>
                    </a:lnTo>
                    <a:lnTo>
                      <a:pt x="109" y="152"/>
                    </a:lnTo>
                    <a:lnTo>
                      <a:pt x="122" y="173"/>
                    </a:lnTo>
                    <a:lnTo>
                      <a:pt x="122" y="176"/>
                    </a:lnTo>
                    <a:lnTo>
                      <a:pt x="125" y="176"/>
                    </a:lnTo>
                    <a:lnTo>
                      <a:pt x="125" y="178"/>
                    </a:lnTo>
                    <a:lnTo>
                      <a:pt x="125" y="181"/>
                    </a:lnTo>
                    <a:lnTo>
                      <a:pt x="128" y="184"/>
                    </a:lnTo>
                    <a:lnTo>
                      <a:pt x="128" y="186"/>
                    </a:lnTo>
                    <a:lnTo>
                      <a:pt x="130" y="189"/>
                    </a:lnTo>
                    <a:lnTo>
                      <a:pt x="130" y="192"/>
                    </a:lnTo>
                    <a:lnTo>
                      <a:pt x="130" y="197"/>
                    </a:lnTo>
                    <a:lnTo>
                      <a:pt x="130" y="200"/>
                    </a:lnTo>
                    <a:lnTo>
                      <a:pt x="133" y="202"/>
                    </a:lnTo>
                    <a:lnTo>
                      <a:pt x="133" y="205"/>
                    </a:lnTo>
                    <a:lnTo>
                      <a:pt x="133" y="210"/>
                    </a:lnTo>
                    <a:lnTo>
                      <a:pt x="130" y="213"/>
                    </a:lnTo>
                    <a:lnTo>
                      <a:pt x="130" y="216"/>
                    </a:lnTo>
                    <a:lnTo>
                      <a:pt x="130" y="221"/>
                    </a:lnTo>
                    <a:lnTo>
                      <a:pt x="130" y="223"/>
                    </a:lnTo>
                    <a:lnTo>
                      <a:pt x="128" y="226"/>
                    </a:lnTo>
                    <a:lnTo>
                      <a:pt x="128" y="229"/>
                    </a:lnTo>
                    <a:lnTo>
                      <a:pt x="125" y="229"/>
                    </a:lnTo>
                    <a:lnTo>
                      <a:pt x="125" y="231"/>
                    </a:lnTo>
                    <a:lnTo>
                      <a:pt x="114" y="253"/>
                    </a:lnTo>
                    <a:lnTo>
                      <a:pt x="114" y="255"/>
                    </a:lnTo>
                    <a:lnTo>
                      <a:pt x="112" y="255"/>
                    </a:lnTo>
                    <a:lnTo>
                      <a:pt x="112" y="258"/>
                    </a:lnTo>
                    <a:lnTo>
                      <a:pt x="112" y="261"/>
                    </a:lnTo>
                    <a:lnTo>
                      <a:pt x="109" y="261"/>
                    </a:lnTo>
                    <a:lnTo>
                      <a:pt x="109" y="263"/>
                    </a:lnTo>
                    <a:lnTo>
                      <a:pt x="109" y="266"/>
                    </a:lnTo>
                    <a:lnTo>
                      <a:pt x="50" y="375"/>
                    </a:lnTo>
                    <a:lnTo>
                      <a:pt x="50" y="377"/>
                    </a:lnTo>
                    <a:lnTo>
                      <a:pt x="48" y="380"/>
                    </a:lnTo>
                    <a:lnTo>
                      <a:pt x="48" y="383"/>
                    </a:lnTo>
                    <a:lnTo>
                      <a:pt x="42" y="388"/>
                    </a:lnTo>
                    <a:lnTo>
                      <a:pt x="42" y="391"/>
                    </a:lnTo>
                    <a:lnTo>
                      <a:pt x="42" y="393"/>
                    </a:lnTo>
                    <a:lnTo>
                      <a:pt x="40" y="393"/>
                    </a:lnTo>
                    <a:lnTo>
                      <a:pt x="40" y="396"/>
                    </a:lnTo>
                    <a:lnTo>
                      <a:pt x="40" y="399"/>
                    </a:lnTo>
                    <a:lnTo>
                      <a:pt x="40" y="401"/>
                    </a:lnTo>
                    <a:lnTo>
                      <a:pt x="40" y="404"/>
                    </a:lnTo>
                    <a:lnTo>
                      <a:pt x="40" y="407"/>
                    </a:lnTo>
                    <a:lnTo>
                      <a:pt x="40" y="409"/>
                    </a:lnTo>
                    <a:lnTo>
                      <a:pt x="40" y="412"/>
                    </a:lnTo>
                    <a:lnTo>
                      <a:pt x="40" y="415"/>
                    </a:lnTo>
                    <a:lnTo>
                      <a:pt x="42" y="415"/>
                    </a:lnTo>
                    <a:lnTo>
                      <a:pt x="45" y="423"/>
                    </a:lnTo>
                    <a:lnTo>
                      <a:pt x="45" y="425"/>
                    </a:lnTo>
                    <a:lnTo>
                      <a:pt x="45" y="428"/>
                    </a:lnTo>
                    <a:lnTo>
                      <a:pt x="48" y="428"/>
                    </a:lnTo>
                    <a:lnTo>
                      <a:pt x="48" y="431"/>
                    </a:lnTo>
                    <a:lnTo>
                      <a:pt x="48" y="433"/>
                    </a:lnTo>
                    <a:lnTo>
                      <a:pt x="50" y="433"/>
                    </a:lnTo>
                    <a:lnTo>
                      <a:pt x="50" y="436"/>
                    </a:lnTo>
                    <a:lnTo>
                      <a:pt x="53" y="436"/>
                    </a:lnTo>
                    <a:lnTo>
                      <a:pt x="53" y="438"/>
                    </a:lnTo>
                    <a:lnTo>
                      <a:pt x="56" y="438"/>
                    </a:lnTo>
                    <a:lnTo>
                      <a:pt x="58" y="438"/>
                    </a:lnTo>
                    <a:lnTo>
                      <a:pt x="58" y="441"/>
                    </a:lnTo>
                    <a:lnTo>
                      <a:pt x="61" y="441"/>
                    </a:lnTo>
                    <a:lnTo>
                      <a:pt x="72" y="444"/>
                    </a:lnTo>
                    <a:lnTo>
                      <a:pt x="72" y="446"/>
                    </a:lnTo>
                    <a:lnTo>
                      <a:pt x="74" y="446"/>
                    </a:lnTo>
                    <a:lnTo>
                      <a:pt x="77" y="449"/>
                    </a:lnTo>
                    <a:lnTo>
                      <a:pt x="80" y="449"/>
                    </a:lnTo>
                    <a:lnTo>
                      <a:pt x="85" y="452"/>
                    </a:lnTo>
                    <a:lnTo>
                      <a:pt x="88" y="452"/>
                    </a:lnTo>
                    <a:lnTo>
                      <a:pt x="90" y="454"/>
                    </a:lnTo>
                    <a:lnTo>
                      <a:pt x="96" y="457"/>
                    </a:lnTo>
                    <a:lnTo>
                      <a:pt x="96" y="460"/>
                    </a:lnTo>
                    <a:lnTo>
                      <a:pt x="104" y="465"/>
                    </a:lnTo>
                    <a:lnTo>
                      <a:pt x="106" y="468"/>
                    </a:lnTo>
                    <a:lnTo>
                      <a:pt x="109" y="468"/>
                    </a:lnTo>
                    <a:lnTo>
                      <a:pt x="109" y="470"/>
                    </a:lnTo>
                    <a:lnTo>
                      <a:pt x="112" y="470"/>
                    </a:lnTo>
                    <a:lnTo>
                      <a:pt x="112" y="473"/>
                    </a:lnTo>
                    <a:lnTo>
                      <a:pt x="114" y="473"/>
                    </a:lnTo>
                    <a:lnTo>
                      <a:pt x="114" y="476"/>
                    </a:lnTo>
                    <a:lnTo>
                      <a:pt x="117" y="478"/>
                    </a:lnTo>
                    <a:lnTo>
                      <a:pt x="120" y="478"/>
                    </a:lnTo>
                    <a:lnTo>
                      <a:pt x="122" y="478"/>
                    </a:lnTo>
                    <a:lnTo>
                      <a:pt x="128" y="484"/>
                    </a:lnTo>
                    <a:lnTo>
                      <a:pt x="130" y="484"/>
                    </a:lnTo>
                    <a:lnTo>
                      <a:pt x="133" y="484"/>
                    </a:lnTo>
                    <a:lnTo>
                      <a:pt x="136" y="484"/>
                    </a:lnTo>
                    <a:lnTo>
                      <a:pt x="136" y="486"/>
                    </a:lnTo>
                    <a:lnTo>
                      <a:pt x="138" y="486"/>
                    </a:lnTo>
                    <a:lnTo>
                      <a:pt x="168" y="492"/>
                    </a:lnTo>
                    <a:lnTo>
                      <a:pt x="170" y="492"/>
                    </a:lnTo>
                    <a:lnTo>
                      <a:pt x="173" y="492"/>
                    </a:lnTo>
                    <a:lnTo>
                      <a:pt x="176" y="492"/>
                    </a:lnTo>
                    <a:lnTo>
                      <a:pt x="178" y="492"/>
                    </a:lnTo>
                    <a:lnTo>
                      <a:pt x="181" y="492"/>
                    </a:lnTo>
                    <a:lnTo>
                      <a:pt x="184" y="492"/>
                    </a:lnTo>
                    <a:lnTo>
                      <a:pt x="186" y="492"/>
                    </a:lnTo>
                    <a:lnTo>
                      <a:pt x="186" y="494"/>
                    </a:lnTo>
                    <a:lnTo>
                      <a:pt x="189" y="494"/>
                    </a:lnTo>
                    <a:lnTo>
                      <a:pt x="192" y="494"/>
                    </a:lnTo>
                    <a:lnTo>
                      <a:pt x="194" y="494"/>
                    </a:lnTo>
                    <a:lnTo>
                      <a:pt x="197" y="494"/>
                    </a:lnTo>
                    <a:lnTo>
                      <a:pt x="200" y="494"/>
                    </a:lnTo>
                    <a:lnTo>
                      <a:pt x="202" y="494"/>
                    </a:lnTo>
                    <a:lnTo>
                      <a:pt x="205" y="494"/>
                    </a:lnTo>
                    <a:lnTo>
                      <a:pt x="208" y="497"/>
                    </a:lnTo>
                    <a:lnTo>
                      <a:pt x="210" y="497"/>
                    </a:lnTo>
                    <a:lnTo>
                      <a:pt x="210" y="500"/>
                    </a:lnTo>
                    <a:lnTo>
                      <a:pt x="213" y="500"/>
                    </a:lnTo>
                    <a:lnTo>
                      <a:pt x="213" y="502"/>
                    </a:lnTo>
                    <a:lnTo>
                      <a:pt x="216" y="505"/>
                    </a:lnTo>
                    <a:lnTo>
                      <a:pt x="216" y="508"/>
                    </a:lnTo>
                    <a:lnTo>
                      <a:pt x="218" y="510"/>
                    </a:lnTo>
                    <a:lnTo>
                      <a:pt x="221" y="510"/>
                    </a:lnTo>
                    <a:lnTo>
                      <a:pt x="221" y="513"/>
                    </a:lnTo>
                    <a:lnTo>
                      <a:pt x="224" y="513"/>
                    </a:lnTo>
                    <a:lnTo>
                      <a:pt x="224" y="515"/>
                    </a:lnTo>
                    <a:lnTo>
                      <a:pt x="226" y="515"/>
                    </a:lnTo>
                    <a:lnTo>
                      <a:pt x="229" y="515"/>
                    </a:lnTo>
                    <a:lnTo>
                      <a:pt x="229" y="518"/>
                    </a:lnTo>
                    <a:lnTo>
                      <a:pt x="232" y="518"/>
                    </a:lnTo>
                    <a:lnTo>
                      <a:pt x="234" y="521"/>
                    </a:lnTo>
                    <a:lnTo>
                      <a:pt x="237" y="521"/>
                    </a:lnTo>
                    <a:lnTo>
                      <a:pt x="240" y="521"/>
                    </a:lnTo>
                    <a:lnTo>
                      <a:pt x="242" y="521"/>
                    </a:lnTo>
                    <a:lnTo>
                      <a:pt x="245" y="523"/>
                    </a:lnTo>
                    <a:lnTo>
                      <a:pt x="248" y="523"/>
                    </a:lnTo>
                    <a:lnTo>
                      <a:pt x="256" y="523"/>
                    </a:lnTo>
                    <a:lnTo>
                      <a:pt x="258" y="523"/>
                    </a:lnTo>
                    <a:lnTo>
                      <a:pt x="264" y="523"/>
                    </a:lnTo>
                    <a:lnTo>
                      <a:pt x="266" y="523"/>
                    </a:lnTo>
                    <a:lnTo>
                      <a:pt x="290" y="521"/>
                    </a:lnTo>
                    <a:lnTo>
                      <a:pt x="293" y="521"/>
                    </a:lnTo>
                    <a:lnTo>
                      <a:pt x="296" y="521"/>
                    </a:lnTo>
                    <a:lnTo>
                      <a:pt x="298" y="521"/>
                    </a:lnTo>
                    <a:lnTo>
                      <a:pt x="301" y="521"/>
                    </a:lnTo>
                    <a:lnTo>
                      <a:pt x="301" y="523"/>
                    </a:lnTo>
                    <a:lnTo>
                      <a:pt x="304" y="523"/>
                    </a:lnTo>
                    <a:lnTo>
                      <a:pt x="306" y="526"/>
                    </a:lnTo>
                    <a:lnTo>
                      <a:pt x="320" y="534"/>
                    </a:lnTo>
                    <a:lnTo>
                      <a:pt x="322" y="534"/>
                    </a:lnTo>
                    <a:lnTo>
                      <a:pt x="322" y="537"/>
                    </a:lnTo>
                    <a:lnTo>
                      <a:pt x="325" y="537"/>
                    </a:lnTo>
                    <a:lnTo>
                      <a:pt x="328" y="537"/>
                    </a:lnTo>
                    <a:lnTo>
                      <a:pt x="330" y="537"/>
                    </a:lnTo>
                    <a:lnTo>
                      <a:pt x="333" y="537"/>
                    </a:lnTo>
                    <a:lnTo>
                      <a:pt x="336" y="537"/>
                    </a:lnTo>
                    <a:lnTo>
                      <a:pt x="349" y="537"/>
                    </a:lnTo>
                    <a:lnTo>
                      <a:pt x="352" y="537"/>
                    </a:lnTo>
                    <a:lnTo>
                      <a:pt x="354" y="537"/>
                    </a:lnTo>
                    <a:lnTo>
                      <a:pt x="400" y="537"/>
                    </a:lnTo>
                    <a:lnTo>
                      <a:pt x="402" y="537"/>
                    </a:lnTo>
                    <a:lnTo>
                      <a:pt x="405" y="537"/>
                    </a:lnTo>
                    <a:lnTo>
                      <a:pt x="408" y="537"/>
                    </a:lnTo>
                    <a:lnTo>
                      <a:pt x="410" y="537"/>
                    </a:lnTo>
                    <a:lnTo>
                      <a:pt x="429" y="539"/>
                    </a:lnTo>
                  </a:path>
                </a:pathLst>
              </a:custGeom>
              <a:noFill/>
              <a:ln w="25400">
                <a:solidFill>
                  <a:srgbClr val="FF4D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43" name="Freeform 6"/>
            <p:cNvSpPr>
              <a:spLocks/>
            </p:cNvSpPr>
            <p:nvPr/>
          </p:nvSpPr>
          <p:spPr bwMode="auto">
            <a:xfrm>
              <a:off x="2863850" y="150813"/>
              <a:ext cx="331788" cy="600075"/>
            </a:xfrm>
            <a:custGeom>
              <a:avLst/>
              <a:gdLst>
                <a:gd name="T0" fmla="*/ 2147483646 w 9782"/>
                <a:gd name="T1" fmla="*/ 2147483646 h 9585"/>
                <a:gd name="T2" fmla="*/ 2147483646 w 9782"/>
                <a:gd name="T3" fmla="*/ 2147483646 h 9585"/>
                <a:gd name="T4" fmla="*/ 2147483646 w 9782"/>
                <a:gd name="T5" fmla="*/ 2147483646 h 9585"/>
                <a:gd name="T6" fmla="*/ 2147483646 w 9782"/>
                <a:gd name="T7" fmla="*/ 2147483646 h 9585"/>
                <a:gd name="T8" fmla="*/ 2147483646 w 9782"/>
                <a:gd name="T9" fmla="*/ 2147483646 h 9585"/>
                <a:gd name="T10" fmla="*/ 2147483646 w 9782"/>
                <a:gd name="T11" fmla="*/ 2147483646 h 9585"/>
                <a:gd name="T12" fmla="*/ 2147483646 w 9782"/>
                <a:gd name="T13" fmla="*/ 2147483646 h 9585"/>
                <a:gd name="T14" fmla="*/ 2147483646 w 9782"/>
                <a:gd name="T15" fmla="*/ 2147483646 h 9585"/>
                <a:gd name="T16" fmla="*/ 2147483646 w 9782"/>
                <a:gd name="T17" fmla="*/ 2147483646 h 9585"/>
                <a:gd name="T18" fmla="*/ 2147483646 w 9782"/>
                <a:gd name="T19" fmla="*/ 2147483646 h 9585"/>
                <a:gd name="T20" fmla="*/ 2147483646 w 9782"/>
                <a:gd name="T21" fmla="*/ 2147483646 h 9585"/>
                <a:gd name="T22" fmla="*/ 2147483646 w 9782"/>
                <a:gd name="T23" fmla="*/ 2147483646 h 9585"/>
                <a:gd name="T24" fmla="*/ 2147483646 w 9782"/>
                <a:gd name="T25" fmla="*/ 2147483646 h 9585"/>
                <a:gd name="T26" fmla="*/ 2147483646 w 9782"/>
                <a:gd name="T27" fmla="*/ 2147483646 h 9585"/>
                <a:gd name="T28" fmla="*/ 2147483646 w 9782"/>
                <a:gd name="T29" fmla="*/ 2147483646 h 9585"/>
                <a:gd name="T30" fmla="*/ 2147483646 w 9782"/>
                <a:gd name="T31" fmla="*/ 2147483646 h 9585"/>
                <a:gd name="T32" fmla="*/ 2147483646 w 9782"/>
                <a:gd name="T33" fmla="*/ 2147483646 h 9585"/>
                <a:gd name="T34" fmla="*/ 2147483646 w 9782"/>
                <a:gd name="T35" fmla="*/ 2147483646 h 9585"/>
                <a:gd name="T36" fmla="*/ 2147483646 w 9782"/>
                <a:gd name="T37" fmla="*/ 2147483646 h 9585"/>
                <a:gd name="T38" fmla="*/ 2147483646 w 9782"/>
                <a:gd name="T39" fmla="*/ 2147483646 h 9585"/>
                <a:gd name="T40" fmla="*/ 2147483646 w 9782"/>
                <a:gd name="T41" fmla="*/ 2147483646 h 9585"/>
                <a:gd name="T42" fmla="*/ 2147483646 w 9782"/>
                <a:gd name="T43" fmla="*/ 2147483646 h 9585"/>
                <a:gd name="T44" fmla="*/ 2147483646 w 9782"/>
                <a:gd name="T45" fmla="*/ 2147483646 h 9585"/>
                <a:gd name="T46" fmla="*/ 2147483646 w 9782"/>
                <a:gd name="T47" fmla="*/ 2147483646 h 9585"/>
                <a:gd name="T48" fmla="*/ 2147483646 w 9782"/>
                <a:gd name="T49" fmla="*/ 2147483646 h 9585"/>
                <a:gd name="T50" fmla="*/ 2147483646 w 9782"/>
                <a:gd name="T51" fmla="*/ 2147483646 h 9585"/>
                <a:gd name="T52" fmla="*/ 2147483646 w 9782"/>
                <a:gd name="T53" fmla="*/ 2147483646 h 9585"/>
                <a:gd name="T54" fmla="*/ 2147483646 w 9782"/>
                <a:gd name="T55" fmla="*/ 2147483646 h 9585"/>
                <a:gd name="T56" fmla="*/ 2147483646 w 9782"/>
                <a:gd name="T57" fmla="*/ 2147483646 h 9585"/>
                <a:gd name="T58" fmla="*/ 2147483646 w 9782"/>
                <a:gd name="T59" fmla="*/ 2147483646 h 9585"/>
                <a:gd name="T60" fmla="*/ 2147483646 w 9782"/>
                <a:gd name="T61" fmla="*/ 2147483646 h 9585"/>
                <a:gd name="T62" fmla="*/ 2147483646 w 9782"/>
                <a:gd name="T63" fmla="*/ 2147483646 h 9585"/>
                <a:gd name="T64" fmla="*/ 2147483646 w 9782"/>
                <a:gd name="T65" fmla="*/ 2147483646 h 9585"/>
                <a:gd name="T66" fmla="*/ 2147483646 w 9782"/>
                <a:gd name="T67" fmla="*/ 2147483646 h 9585"/>
                <a:gd name="T68" fmla="*/ 2147483646 w 9782"/>
                <a:gd name="T69" fmla="*/ 2147483646 h 9585"/>
                <a:gd name="T70" fmla="*/ 2147483646 w 9782"/>
                <a:gd name="T71" fmla="*/ 2147483646 h 9585"/>
                <a:gd name="T72" fmla="*/ 2147483646 w 9782"/>
                <a:gd name="T73" fmla="*/ 2147483646 h 958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782"/>
                <a:gd name="T112" fmla="*/ 0 h 9585"/>
                <a:gd name="T113" fmla="*/ 9782 w 9782"/>
                <a:gd name="T114" fmla="*/ 9585 h 958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782" h="9585">
                  <a:moveTo>
                    <a:pt x="0" y="0"/>
                  </a:moveTo>
                  <a:lnTo>
                    <a:pt x="484" y="523"/>
                  </a:lnTo>
                  <a:lnTo>
                    <a:pt x="624" y="702"/>
                  </a:lnTo>
                  <a:lnTo>
                    <a:pt x="843" y="905"/>
                  </a:lnTo>
                  <a:cubicBezTo>
                    <a:pt x="874" y="939"/>
                    <a:pt x="905" y="974"/>
                    <a:pt x="936" y="1007"/>
                  </a:cubicBezTo>
                  <a:lnTo>
                    <a:pt x="1186" y="1312"/>
                  </a:lnTo>
                  <a:cubicBezTo>
                    <a:pt x="1233" y="1360"/>
                    <a:pt x="1279" y="1409"/>
                    <a:pt x="1326" y="1457"/>
                  </a:cubicBezTo>
                  <a:lnTo>
                    <a:pt x="1404" y="1565"/>
                  </a:lnTo>
                  <a:cubicBezTo>
                    <a:pt x="1425" y="1600"/>
                    <a:pt x="1446" y="1634"/>
                    <a:pt x="1467" y="1667"/>
                  </a:cubicBezTo>
                  <a:lnTo>
                    <a:pt x="1467" y="1694"/>
                  </a:lnTo>
                  <a:cubicBezTo>
                    <a:pt x="1477" y="1702"/>
                    <a:pt x="1488" y="1709"/>
                    <a:pt x="1498" y="1717"/>
                  </a:cubicBezTo>
                  <a:cubicBezTo>
                    <a:pt x="1503" y="1758"/>
                    <a:pt x="1509" y="1797"/>
                    <a:pt x="1514" y="1838"/>
                  </a:cubicBezTo>
                  <a:cubicBezTo>
                    <a:pt x="1524" y="1934"/>
                    <a:pt x="1535" y="2028"/>
                    <a:pt x="1545" y="2125"/>
                  </a:cubicBezTo>
                  <a:cubicBezTo>
                    <a:pt x="1550" y="2189"/>
                    <a:pt x="1555" y="2255"/>
                    <a:pt x="1560" y="2320"/>
                  </a:cubicBezTo>
                  <a:lnTo>
                    <a:pt x="1560" y="2446"/>
                  </a:lnTo>
                  <a:cubicBezTo>
                    <a:pt x="1571" y="2463"/>
                    <a:pt x="1581" y="2481"/>
                    <a:pt x="1592" y="2498"/>
                  </a:cubicBezTo>
                  <a:cubicBezTo>
                    <a:pt x="1607" y="2582"/>
                    <a:pt x="1623" y="2668"/>
                    <a:pt x="1638" y="2751"/>
                  </a:cubicBezTo>
                  <a:cubicBezTo>
                    <a:pt x="1659" y="2907"/>
                    <a:pt x="1680" y="3062"/>
                    <a:pt x="1701" y="3217"/>
                  </a:cubicBezTo>
                  <a:cubicBezTo>
                    <a:pt x="1743" y="3301"/>
                    <a:pt x="1784" y="3388"/>
                    <a:pt x="1826" y="3472"/>
                  </a:cubicBezTo>
                  <a:cubicBezTo>
                    <a:pt x="1847" y="3513"/>
                    <a:pt x="1867" y="3555"/>
                    <a:pt x="1888" y="3598"/>
                  </a:cubicBezTo>
                  <a:cubicBezTo>
                    <a:pt x="1919" y="3666"/>
                    <a:pt x="1951" y="3733"/>
                    <a:pt x="1982" y="3801"/>
                  </a:cubicBezTo>
                  <a:cubicBezTo>
                    <a:pt x="1992" y="3811"/>
                    <a:pt x="2003" y="3819"/>
                    <a:pt x="2013" y="3826"/>
                  </a:cubicBezTo>
                  <a:cubicBezTo>
                    <a:pt x="2029" y="3843"/>
                    <a:pt x="2044" y="3861"/>
                    <a:pt x="2060" y="3879"/>
                  </a:cubicBezTo>
                  <a:lnTo>
                    <a:pt x="2309" y="4106"/>
                  </a:lnTo>
                  <a:lnTo>
                    <a:pt x="2528" y="4302"/>
                  </a:lnTo>
                  <a:lnTo>
                    <a:pt x="2824" y="4580"/>
                  </a:lnTo>
                  <a:lnTo>
                    <a:pt x="3152" y="4868"/>
                  </a:lnTo>
                  <a:cubicBezTo>
                    <a:pt x="3194" y="4902"/>
                    <a:pt x="3235" y="4937"/>
                    <a:pt x="3277" y="4970"/>
                  </a:cubicBezTo>
                  <a:cubicBezTo>
                    <a:pt x="3298" y="4987"/>
                    <a:pt x="3318" y="5004"/>
                    <a:pt x="3339" y="5021"/>
                  </a:cubicBezTo>
                  <a:lnTo>
                    <a:pt x="3339" y="5046"/>
                  </a:lnTo>
                  <a:lnTo>
                    <a:pt x="3573" y="5224"/>
                  </a:lnTo>
                  <a:cubicBezTo>
                    <a:pt x="3630" y="5276"/>
                    <a:pt x="3688" y="5326"/>
                    <a:pt x="3745" y="5377"/>
                  </a:cubicBezTo>
                  <a:lnTo>
                    <a:pt x="3901" y="5529"/>
                  </a:lnTo>
                  <a:lnTo>
                    <a:pt x="4088" y="5630"/>
                  </a:lnTo>
                  <a:lnTo>
                    <a:pt x="4493" y="5876"/>
                  </a:lnTo>
                  <a:cubicBezTo>
                    <a:pt x="4514" y="5885"/>
                    <a:pt x="4535" y="5893"/>
                    <a:pt x="4556" y="5901"/>
                  </a:cubicBezTo>
                  <a:cubicBezTo>
                    <a:pt x="4566" y="5903"/>
                    <a:pt x="4577" y="5907"/>
                    <a:pt x="4587" y="5909"/>
                  </a:cubicBezTo>
                  <a:cubicBezTo>
                    <a:pt x="4592" y="5915"/>
                    <a:pt x="4598" y="5920"/>
                    <a:pt x="4603" y="5928"/>
                  </a:cubicBezTo>
                  <a:lnTo>
                    <a:pt x="5289" y="6232"/>
                  </a:lnTo>
                  <a:lnTo>
                    <a:pt x="5539" y="6342"/>
                  </a:lnTo>
                  <a:lnTo>
                    <a:pt x="6131" y="6613"/>
                  </a:lnTo>
                  <a:lnTo>
                    <a:pt x="6599" y="6815"/>
                  </a:lnTo>
                  <a:lnTo>
                    <a:pt x="6787" y="6918"/>
                  </a:lnTo>
                  <a:cubicBezTo>
                    <a:pt x="6808" y="6935"/>
                    <a:pt x="6828" y="6951"/>
                    <a:pt x="6849" y="6969"/>
                  </a:cubicBezTo>
                  <a:lnTo>
                    <a:pt x="6880" y="6969"/>
                  </a:lnTo>
                  <a:cubicBezTo>
                    <a:pt x="6901" y="6988"/>
                    <a:pt x="6922" y="7007"/>
                    <a:pt x="6943" y="7027"/>
                  </a:cubicBezTo>
                  <a:cubicBezTo>
                    <a:pt x="6969" y="7052"/>
                    <a:pt x="6995" y="7078"/>
                    <a:pt x="7021" y="7103"/>
                  </a:cubicBezTo>
                  <a:cubicBezTo>
                    <a:pt x="7052" y="7151"/>
                    <a:pt x="7083" y="7198"/>
                    <a:pt x="7114" y="7248"/>
                  </a:cubicBezTo>
                  <a:cubicBezTo>
                    <a:pt x="7119" y="7265"/>
                    <a:pt x="7125" y="7282"/>
                    <a:pt x="7130" y="7299"/>
                  </a:cubicBezTo>
                  <a:cubicBezTo>
                    <a:pt x="7156" y="7361"/>
                    <a:pt x="7182" y="7422"/>
                    <a:pt x="7208" y="7485"/>
                  </a:cubicBezTo>
                  <a:cubicBezTo>
                    <a:pt x="7244" y="7574"/>
                    <a:pt x="7281" y="7665"/>
                    <a:pt x="7317" y="7755"/>
                  </a:cubicBezTo>
                  <a:cubicBezTo>
                    <a:pt x="7333" y="7798"/>
                    <a:pt x="7348" y="7841"/>
                    <a:pt x="7364" y="7883"/>
                  </a:cubicBezTo>
                  <a:cubicBezTo>
                    <a:pt x="7374" y="7903"/>
                    <a:pt x="7385" y="7923"/>
                    <a:pt x="7395" y="7942"/>
                  </a:cubicBezTo>
                  <a:cubicBezTo>
                    <a:pt x="7400" y="7964"/>
                    <a:pt x="7406" y="7988"/>
                    <a:pt x="7411" y="8011"/>
                  </a:cubicBezTo>
                  <a:cubicBezTo>
                    <a:pt x="7427" y="8026"/>
                    <a:pt x="7442" y="8044"/>
                    <a:pt x="7458" y="8061"/>
                  </a:cubicBezTo>
                  <a:cubicBezTo>
                    <a:pt x="7468" y="8072"/>
                    <a:pt x="7479" y="8083"/>
                    <a:pt x="7489" y="8093"/>
                  </a:cubicBezTo>
                  <a:cubicBezTo>
                    <a:pt x="7520" y="8128"/>
                    <a:pt x="7551" y="8162"/>
                    <a:pt x="7582" y="8197"/>
                  </a:cubicBezTo>
                  <a:cubicBezTo>
                    <a:pt x="7613" y="8220"/>
                    <a:pt x="7645" y="8241"/>
                    <a:pt x="7676" y="8264"/>
                  </a:cubicBezTo>
                  <a:cubicBezTo>
                    <a:pt x="7681" y="8275"/>
                    <a:pt x="7687" y="8288"/>
                    <a:pt x="7692" y="8299"/>
                  </a:cubicBezTo>
                  <a:cubicBezTo>
                    <a:pt x="7723" y="8314"/>
                    <a:pt x="7754" y="8332"/>
                    <a:pt x="7785" y="8349"/>
                  </a:cubicBezTo>
                  <a:cubicBezTo>
                    <a:pt x="7816" y="8366"/>
                    <a:pt x="7848" y="8382"/>
                    <a:pt x="7879" y="8399"/>
                  </a:cubicBezTo>
                  <a:lnTo>
                    <a:pt x="8113" y="8544"/>
                  </a:lnTo>
                  <a:lnTo>
                    <a:pt x="8300" y="8671"/>
                  </a:lnTo>
                  <a:cubicBezTo>
                    <a:pt x="8316" y="8679"/>
                    <a:pt x="8331" y="8687"/>
                    <a:pt x="8347" y="8695"/>
                  </a:cubicBezTo>
                  <a:cubicBezTo>
                    <a:pt x="8373" y="8707"/>
                    <a:pt x="8399" y="8719"/>
                    <a:pt x="8425" y="8730"/>
                  </a:cubicBezTo>
                  <a:lnTo>
                    <a:pt x="8674" y="8899"/>
                  </a:lnTo>
                  <a:cubicBezTo>
                    <a:pt x="8705" y="8917"/>
                    <a:pt x="8737" y="8932"/>
                    <a:pt x="8768" y="8950"/>
                  </a:cubicBezTo>
                  <a:cubicBezTo>
                    <a:pt x="8815" y="8974"/>
                    <a:pt x="8861" y="9001"/>
                    <a:pt x="8908" y="9026"/>
                  </a:cubicBezTo>
                  <a:lnTo>
                    <a:pt x="9236" y="9229"/>
                  </a:lnTo>
                  <a:cubicBezTo>
                    <a:pt x="9278" y="9254"/>
                    <a:pt x="9319" y="9280"/>
                    <a:pt x="9361" y="9305"/>
                  </a:cubicBezTo>
                  <a:lnTo>
                    <a:pt x="9470" y="9356"/>
                  </a:lnTo>
                  <a:cubicBezTo>
                    <a:pt x="9517" y="9390"/>
                    <a:pt x="9563" y="9425"/>
                    <a:pt x="9610" y="9458"/>
                  </a:cubicBezTo>
                  <a:lnTo>
                    <a:pt x="9688" y="9509"/>
                  </a:lnTo>
                  <a:cubicBezTo>
                    <a:pt x="9719" y="9535"/>
                    <a:pt x="9751" y="9559"/>
                    <a:pt x="9782" y="9585"/>
                  </a:cubicBezTo>
                </a:path>
              </a:pathLst>
            </a:custGeom>
            <a:noFill/>
            <a:ln w="38100">
              <a:solidFill>
                <a:srgbClr val="FF60B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44" name="群組 71"/>
            <p:cNvGrpSpPr>
              <a:grpSpLocks/>
            </p:cNvGrpSpPr>
            <p:nvPr/>
          </p:nvGrpSpPr>
          <p:grpSpPr bwMode="auto">
            <a:xfrm>
              <a:off x="5194300" y="5834063"/>
              <a:ext cx="1222375" cy="652462"/>
              <a:chOff x="5194657" y="5834062"/>
              <a:chExt cx="1221591" cy="652028"/>
            </a:xfrm>
          </p:grpSpPr>
          <p:sp>
            <p:nvSpPr>
              <p:cNvPr id="245" name="Freeform 7"/>
              <p:cNvSpPr>
                <a:spLocks/>
              </p:cNvSpPr>
              <p:nvPr/>
            </p:nvSpPr>
            <p:spPr bwMode="auto">
              <a:xfrm>
                <a:off x="5545138" y="5856289"/>
                <a:ext cx="871110" cy="629801"/>
              </a:xfrm>
              <a:custGeom>
                <a:avLst/>
                <a:gdLst>
                  <a:gd name="T0" fmla="*/ 37616074 w 15998"/>
                  <a:gd name="T1" fmla="*/ 19554279 h 11335"/>
                  <a:gd name="T2" fmla="*/ 64416074 w 15998"/>
                  <a:gd name="T3" fmla="*/ 36021339 h 11335"/>
                  <a:gd name="T4" fmla="*/ 69097732 w 15998"/>
                  <a:gd name="T5" fmla="*/ 39281413 h 11335"/>
                  <a:gd name="T6" fmla="*/ 146105860 w 15998"/>
                  <a:gd name="T7" fmla="*/ 73586316 h 11335"/>
                  <a:gd name="T8" fmla="*/ 248138063 w 15998"/>
                  <a:gd name="T9" fmla="*/ 109437856 h 11335"/>
                  <a:gd name="T10" fmla="*/ 391018072 w 15998"/>
                  <a:gd name="T11" fmla="*/ 161753399 h 11335"/>
                  <a:gd name="T12" fmla="*/ 507258221 w 15998"/>
                  <a:gd name="T13" fmla="*/ 202578450 h 11335"/>
                  <a:gd name="T14" fmla="*/ 511939825 w 15998"/>
                  <a:gd name="T15" fmla="*/ 205838525 h 11335"/>
                  <a:gd name="T16" fmla="*/ 513552778 w 15998"/>
                  <a:gd name="T17" fmla="*/ 207555017 h 11335"/>
                  <a:gd name="T18" fmla="*/ 526144832 w 15998"/>
                  <a:gd name="T19" fmla="*/ 217332129 h 11335"/>
                  <a:gd name="T20" fmla="*/ 535511034 w 15998"/>
                  <a:gd name="T21" fmla="*/ 230366259 h 11335"/>
                  <a:gd name="T22" fmla="*/ 544874295 w 15998"/>
                  <a:gd name="T23" fmla="*/ 241859864 h 11335"/>
                  <a:gd name="T24" fmla="*/ 551168852 w 15998"/>
                  <a:gd name="T25" fmla="*/ 256440688 h 11335"/>
                  <a:gd name="T26" fmla="*/ 556013537 w 15998"/>
                  <a:gd name="T27" fmla="*/ 271191310 h 11335"/>
                  <a:gd name="T28" fmla="*/ 559079302 w 15998"/>
                  <a:gd name="T29" fmla="*/ 285944989 h 11335"/>
                  <a:gd name="T30" fmla="*/ 560695141 w 15998"/>
                  <a:gd name="T31" fmla="*/ 300525813 h 11335"/>
                  <a:gd name="T32" fmla="*/ 559079302 w 15998"/>
                  <a:gd name="T33" fmla="*/ 432947821 h 11335"/>
                  <a:gd name="T34" fmla="*/ 556013537 w 15998"/>
                  <a:gd name="T35" fmla="*/ 506364338 h 11335"/>
                  <a:gd name="T36" fmla="*/ 559079302 w 15998"/>
                  <a:gd name="T37" fmla="*/ 526088416 h 11335"/>
                  <a:gd name="T38" fmla="*/ 573287249 w 15998"/>
                  <a:gd name="T39" fmla="*/ 579950653 h 11335"/>
                  <a:gd name="T40" fmla="*/ 606221665 w 15998"/>
                  <a:gd name="T41" fmla="*/ 705682714 h 11335"/>
                  <a:gd name="T42" fmla="*/ 612519216 w 15998"/>
                  <a:gd name="T43" fmla="*/ 722149774 h 11335"/>
                  <a:gd name="T44" fmla="*/ 621882423 w 15998"/>
                  <a:gd name="T45" fmla="*/ 736730597 h 11335"/>
                  <a:gd name="T46" fmla="*/ 631408766 w 15998"/>
                  <a:gd name="T47" fmla="*/ 751481220 h 11335"/>
                  <a:gd name="T48" fmla="*/ 733440969 w 15998"/>
                  <a:gd name="T49" fmla="*/ 862635568 h 11335"/>
                  <a:gd name="T50" fmla="*/ 819812359 w 15998"/>
                  <a:gd name="T51" fmla="*/ 967096857 h 11335"/>
                  <a:gd name="T52" fmla="*/ 848065171 w 15998"/>
                  <a:gd name="T53" fmla="*/ 1006378270 h 11335"/>
                  <a:gd name="T54" fmla="*/ 852746829 w 15998"/>
                  <a:gd name="T55" fmla="*/ 1014442057 h 11335"/>
                  <a:gd name="T56" fmla="*/ 857428433 w 15998"/>
                  <a:gd name="T57" fmla="*/ 1024219169 h 11335"/>
                  <a:gd name="T58" fmla="*/ 860657225 w 15998"/>
                  <a:gd name="T59" fmla="*/ 1030909116 h 11335"/>
                  <a:gd name="T60" fmla="*/ 862110091 w 15998"/>
                  <a:gd name="T61" fmla="*/ 1040686228 h 11335"/>
                  <a:gd name="T62" fmla="*/ 862110091 w 15998"/>
                  <a:gd name="T63" fmla="*/ 1050463396 h 11335"/>
                  <a:gd name="T64" fmla="*/ 860657225 w 15998"/>
                  <a:gd name="T65" fmla="*/ 1220280582 h 11335"/>
                  <a:gd name="T66" fmla="*/ 860657225 w 15998"/>
                  <a:gd name="T67" fmla="*/ 1230057693 h 11335"/>
                  <a:gd name="T68" fmla="*/ 857428433 w 15998"/>
                  <a:gd name="T69" fmla="*/ 1240004660 h 11335"/>
                  <a:gd name="T70" fmla="*/ 800922808 w 15998"/>
                  <a:gd name="T71" fmla="*/ 1432636144 h 11335"/>
                  <a:gd name="T72" fmla="*/ 800922808 w 15998"/>
                  <a:gd name="T73" fmla="*/ 1437609599 h 11335"/>
                  <a:gd name="T74" fmla="*/ 804151600 w 15998"/>
                  <a:gd name="T75" fmla="*/ 1440869674 h 11335"/>
                  <a:gd name="T76" fmla="*/ 805604412 w 15998"/>
                  <a:gd name="T77" fmla="*/ 1442586166 h 11335"/>
                  <a:gd name="T78" fmla="*/ 808833204 w 15998"/>
                  <a:gd name="T79" fmla="*/ 1445843185 h 11335"/>
                  <a:gd name="T80" fmla="*/ 884228433 w 15998"/>
                  <a:gd name="T81" fmla="*/ 1466944102 h 11335"/>
                  <a:gd name="T82" fmla="*/ 1012900550 w 15998"/>
                  <a:gd name="T83" fmla="*/ 1506222459 h 11335"/>
                  <a:gd name="T84" fmla="*/ 1078929577 w 15998"/>
                  <a:gd name="T85" fmla="*/ 1529036813 h 11335"/>
                  <a:gd name="T86" fmla="*/ 1237467404 w 15998"/>
                  <a:gd name="T87" fmla="*/ 1583068849 h 11335"/>
                  <a:gd name="T88" fmla="*/ 1432331575 w 15998"/>
                  <a:gd name="T89" fmla="*/ 1651681709 h 11335"/>
                  <a:gd name="T90" fmla="*/ 2147483646 w 15998"/>
                  <a:gd name="T91" fmla="*/ 1922876076 h 1133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5998" h="11335">
                    <a:moveTo>
                      <a:pt x="0" y="0"/>
                    </a:moveTo>
                    <a:lnTo>
                      <a:pt x="233" y="114"/>
                    </a:lnTo>
                    <a:cubicBezTo>
                      <a:pt x="243" y="117"/>
                      <a:pt x="253" y="121"/>
                      <a:pt x="263" y="124"/>
                    </a:cubicBezTo>
                    <a:cubicBezTo>
                      <a:pt x="308" y="153"/>
                      <a:pt x="354" y="181"/>
                      <a:pt x="399" y="210"/>
                    </a:cubicBezTo>
                    <a:lnTo>
                      <a:pt x="409" y="210"/>
                    </a:lnTo>
                    <a:lnTo>
                      <a:pt x="428" y="229"/>
                    </a:lnTo>
                    <a:lnTo>
                      <a:pt x="554" y="286"/>
                    </a:lnTo>
                    <a:lnTo>
                      <a:pt x="905" y="429"/>
                    </a:lnTo>
                    <a:lnTo>
                      <a:pt x="1304" y="571"/>
                    </a:lnTo>
                    <a:lnTo>
                      <a:pt x="1537" y="638"/>
                    </a:lnTo>
                    <a:lnTo>
                      <a:pt x="1926" y="771"/>
                    </a:lnTo>
                    <a:lnTo>
                      <a:pt x="2422" y="943"/>
                    </a:lnTo>
                    <a:lnTo>
                      <a:pt x="3123" y="1181"/>
                    </a:lnTo>
                    <a:lnTo>
                      <a:pt x="3142" y="1181"/>
                    </a:lnTo>
                    <a:cubicBezTo>
                      <a:pt x="3145" y="1187"/>
                      <a:pt x="3149" y="1194"/>
                      <a:pt x="3152" y="1200"/>
                    </a:cubicBezTo>
                    <a:lnTo>
                      <a:pt x="3171" y="1200"/>
                    </a:lnTo>
                    <a:lnTo>
                      <a:pt x="3171" y="1210"/>
                    </a:lnTo>
                    <a:lnTo>
                      <a:pt x="3181" y="1210"/>
                    </a:lnTo>
                    <a:lnTo>
                      <a:pt x="3230" y="1238"/>
                    </a:lnTo>
                    <a:lnTo>
                      <a:pt x="3259" y="1267"/>
                    </a:lnTo>
                    <a:cubicBezTo>
                      <a:pt x="3269" y="1283"/>
                      <a:pt x="3278" y="1298"/>
                      <a:pt x="3288" y="1314"/>
                    </a:cubicBezTo>
                    <a:lnTo>
                      <a:pt x="3317" y="1343"/>
                    </a:lnTo>
                    <a:cubicBezTo>
                      <a:pt x="3327" y="1356"/>
                      <a:pt x="3336" y="1368"/>
                      <a:pt x="3346" y="1381"/>
                    </a:cubicBezTo>
                    <a:lnTo>
                      <a:pt x="3375" y="1410"/>
                    </a:lnTo>
                    <a:cubicBezTo>
                      <a:pt x="3378" y="1426"/>
                      <a:pt x="3382" y="1441"/>
                      <a:pt x="3385" y="1457"/>
                    </a:cubicBezTo>
                    <a:cubicBezTo>
                      <a:pt x="3395" y="1470"/>
                      <a:pt x="3404" y="1482"/>
                      <a:pt x="3414" y="1495"/>
                    </a:cubicBezTo>
                    <a:cubicBezTo>
                      <a:pt x="3421" y="1511"/>
                      <a:pt x="3427" y="1527"/>
                      <a:pt x="3434" y="1543"/>
                    </a:cubicBezTo>
                    <a:cubicBezTo>
                      <a:pt x="3437" y="1556"/>
                      <a:pt x="3441" y="1568"/>
                      <a:pt x="3444" y="1581"/>
                    </a:cubicBezTo>
                    <a:cubicBezTo>
                      <a:pt x="3450" y="1597"/>
                      <a:pt x="3457" y="1613"/>
                      <a:pt x="3463" y="1629"/>
                    </a:cubicBezTo>
                    <a:lnTo>
                      <a:pt x="3463" y="1667"/>
                    </a:lnTo>
                    <a:cubicBezTo>
                      <a:pt x="3466" y="1683"/>
                      <a:pt x="3470" y="1698"/>
                      <a:pt x="3473" y="1714"/>
                    </a:cubicBezTo>
                    <a:lnTo>
                      <a:pt x="3473" y="1752"/>
                    </a:lnTo>
                    <a:lnTo>
                      <a:pt x="3473" y="1800"/>
                    </a:lnTo>
                    <a:cubicBezTo>
                      <a:pt x="3470" y="2041"/>
                      <a:pt x="3466" y="2283"/>
                      <a:pt x="3463" y="2524"/>
                    </a:cubicBezTo>
                    <a:cubicBezTo>
                      <a:pt x="3457" y="2648"/>
                      <a:pt x="3450" y="2771"/>
                      <a:pt x="3444" y="2895"/>
                    </a:cubicBezTo>
                    <a:lnTo>
                      <a:pt x="3444" y="2952"/>
                    </a:lnTo>
                    <a:cubicBezTo>
                      <a:pt x="3450" y="2971"/>
                      <a:pt x="3457" y="2991"/>
                      <a:pt x="3463" y="3010"/>
                    </a:cubicBezTo>
                    <a:lnTo>
                      <a:pt x="3463" y="3067"/>
                    </a:lnTo>
                    <a:cubicBezTo>
                      <a:pt x="3466" y="3086"/>
                      <a:pt x="3470" y="3105"/>
                      <a:pt x="3473" y="3124"/>
                    </a:cubicBezTo>
                    <a:cubicBezTo>
                      <a:pt x="3499" y="3210"/>
                      <a:pt x="3525" y="3295"/>
                      <a:pt x="3551" y="3381"/>
                    </a:cubicBezTo>
                    <a:cubicBezTo>
                      <a:pt x="3612" y="3606"/>
                      <a:pt x="3674" y="3832"/>
                      <a:pt x="3735" y="4057"/>
                    </a:cubicBezTo>
                    <a:cubicBezTo>
                      <a:pt x="3742" y="4076"/>
                      <a:pt x="3748" y="4095"/>
                      <a:pt x="3755" y="4114"/>
                    </a:cubicBezTo>
                    <a:cubicBezTo>
                      <a:pt x="3758" y="4127"/>
                      <a:pt x="3762" y="4139"/>
                      <a:pt x="3765" y="4152"/>
                    </a:cubicBezTo>
                    <a:cubicBezTo>
                      <a:pt x="3775" y="4171"/>
                      <a:pt x="3784" y="4191"/>
                      <a:pt x="3794" y="4210"/>
                    </a:cubicBezTo>
                    <a:cubicBezTo>
                      <a:pt x="3804" y="4226"/>
                      <a:pt x="3813" y="4241"/>
                      <a:pt x="3823" y="4257"/>
                    </a:cubicBezTo>
                    <a:cubicBezTo>
                      <a:pt x="3833" y="4270"/>
                      <a:pt x="3842" y="4282"/>
                      <a:pt x="3852" y="4295"/>
                    </a:cubicBezTo>
                    <a:cubicBezTo>
                      <a:pt x="3862" y="4311"/>
                      <a:pt x="3871" y="4327"/>
                      <a:pt x="3881" y="4343"/>
                    </a:cubicBezTo>
                    <a:cubicBezTo>
                      <a:pt x="3891" y="4356"/>
                      <a:pt x="3901" y="4368"/>
                      <a:pt x="3911" y="4381"/>
                    </a:cubicBezTo>
                    <a:lnTo>
                      <a:pt x="3959" y="4429"/>
                    </a:lnTo>
                    <a:lnTo>
                      <a:pt x="4543" y="5029"/>
                    </a:lnTo>
                    <a:cubicBezTo>
                      <a:pt x="4601" y="5096"/>
                      <a:pt x="4660" y="5162"/>
                      <a:pt x="4718" y="5229"/>
                    </a:cubicBezTo>
                    <a:lnTo>
                      <a:pt x="5078" y="5638"/>
                    </a:lnTo>
                    <a:lnTo>
                      <a:pt x="5243" y="5857"/>
                    </a:lnTo>
                    <a:lnTo>
                      <a:pt x="5253" y="5867"/>
                    </a:lnTo>
                    <a:cubicBezTo>
                      <a:pt x="5259" y="5876"/>
                      <a:pt x="5266" y="5886"/>
                      <a:pt x="5272" y="5895"/>
                    </a:cubicBezTo>
                    <a:cubicBezTo>
                      <a:pt x="5275" y="5901"/>
                      <a:pt x="5279" y="5908"/>
                      <a:pt x="5282" y="5914"/>
                    </a:cubicBezTo>
                    <a:cubicBezTo>
                      <a:pt x="5289" y="5924"/>
                      <a:pt x="5295" y="5933"/>
                      <a:pt x="5302" y="5943"/>
                    </a:cubicBezTo>
                    <a:cubicBezTo>
                      <a:pt x="5305" y="5952"/>
                      <a:pt x="5308" y="5962"/>
                      <a:pt x="5311" y="5971"/>
                    </a:cubicBezTo>
                    <a:lnTo>
                      <a:pt x="5311" y="5981"/>
                    </a:lnTo>
                    <a:cubicBezTo>
                      <a:pt x="5318" y="5991"/>
                      <a:pt x="5324" y="6000"/>
                      <a:pt x="5331" y="6010"/>
                    </a:cubicBezTo>
                    <a:lnTo>
                      <a:pt x="5331" y="6038"/>
                    </a:lnTo>
                    <a:cubicBezTo>
                      <a:pt x="5334" y="6048"/>
                      <a:pt x="5337" y="6057"/>
                      <a:pt x="5340" y="6067"/>
                    </a:cubicBezTo>
                    <a:lnTo>
                      <a:pt x="5340" y="6095"/>
                    </a:lnTo>
                    <a:lnTo>
                      <a:pt x="5340" y="6124"/>
                    </a:lnTo>
                    <a:lnTo>
                      <a:pt x="5340" y="6629"/>
                    </a:lnTo>
                    <a:cubicBezTo>
                      <a:pt x="5337" y="6791"/>
                      <a:pt x="5334" y="6952"/>
                      <a:pt x="5331" y="7114"/>
                    </a:cubicBezTo>
                    <a:lnTo>
                      <a:pt x="5331" y="7143"/>
                    </a:lnTo>
                    <a:lnTo>
                      <a:pt x="5331" y="7171"/>
                    </a:lnTo>
                    <a:lnTo>
                      <a:pt x="5331" y="7200"/>
                    </a:lnTo>
                    <a:cubicBezTo>
                      <a:pt x="5324" y="7210"/>
                      <a:pt x="5318" y="7219"/>
                      <a:pt x="5311" y="7229"/>
                    </a:cubicBezTo>
                    <a:lnTo>
                      <a:pt x="5311" y="7267"/>
                    </a:lnTo>
                    <a:lnTo>
                      <a:pt x="4961" y="8352"/>
                    </a:lnTo>
                    <a:lnTo>
                      <a:pt x="4961" y="8371"/>
                    </a:lnTo>
                    <a:lnTo>
                      <a:pt x="4961" y="8381"/>
                    </a:lnTo>
                    <a:lnTo>
                      <a:pt x="4981" y="8381"/>
                    </a:lnTo>
                    <a:lnTo>
                      <a:pt x="4981" y="8400"/>
                    </a:lnTo>
                    <a:lnTo>
                      <a:pt x="4981" y="8410"/>
                    </a:lnTo>
                    <a:lnTo>
                      <a:pt x="4990" y="8410"/>
                    </a:lnTo>
                    <a:lnTo>
                      <a:pt x="4990" y="8429"/>
                    </a:lnTo>
                    <a:lnTo>
                      <a:pt x="5010" y="8429"/>
                    </a:lnTo>
                    <a:lnTo>
                      <a:pt x="5019" y="8429"/>
                    </a:lnTo>
                    <a:lnTo>
                      <a:pt x="5477" y="8552"/>
                    </a:lnTo>
                    <a:lnTo>
                      <a:pt x="6002" y="8714"/>
                    </a:lnTo>
                    <a:lnTo>
                      <a:pt x="6274" y="8781"/>
                    </a:lnTo>
                    <a:cubicBezTo>
                      <a:pt x="6290" y="8787"/>
                      <a:pt x="6307" y="8794"/>
                      <a:pt x="6323" y="8800"/>
                    </a:cubicBezTo>
                    <a:lnTo>
                      <a:pt x="6683" y="8914"/>
                    </a:lnTo>
                    <a:lnTo>
                      <a:pt x="7023" y="9010"/>
                    </a:lnTo>
                    <a:lnTo>
                      <a:pt x="7665" y="9229"/>
                    </a:lnTo>
                    <a:lnTo>
                      <a:pt x="8434" y="9486"/>
                    </a:lnTo>
                    <a:lnTo>
                      <a:pt x="8872" y="9629"/>
                    </a:lnTo>
                    <a:lnTo>
                      <a:pt x="10616" y="10153"/>
                    </a:lnTo>
                    <a:lnTo>
                      <a:pt x="14035" y="11210"/>
                    </a:lnTo>
                    <a:cubicBezTo>
                      <a:pt x="15169" y="11335"/>
                      <a:pt x="15584" y="10638"/>
                      <a:pt x="15998" y="10058"/>
                    </a:cubicBezTo>
                  </a:path>
                </a:pathLst>
              </a:custGeom>
              <a:noFill/>
              <a:ln w="38100">
                <a:solidFill>
                  <a:srgbClr val="505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46" name="Freeform 8"/>
              <p:cNvSpPr>
                <a:spLocks/>
              </p:cNvSpPr>
              <p:nvPr/>
            </p:nvSpPr>
            <p:spPr bwMode="auto">
              <a:xfrm>
                <a:off x="5194657" y="5834062"/>
                <a:ext cx="350479" cy="27247"/>
              </a:xfrm>
              <a:custGeom>
                <a:avLst/>
                <a:gdLst>
                  <a:gd name="T0" fmla="*/ 0 w 10858"/>
                  <a:gd name="T1" fmla="*/ 175791 h 10727"/>
                  <a:gd name="T2" fmla="*/ 34371119 w 10858"/>
                  <a:gd name="T3" fmla="*/ 163876 h 10727"/>
                  <a:gd name="T4" fmla="*/ 50378790 w 10858"/>
                  <a:gd name="T5" fmla="*/ 153637 h 10727"/>
                  <a:gd name="T6" fmla="*/ 66891813 w 10858"/>
                  <a:gd name="T7" fmla="*/ 150231 h 10727"/>
                  <a:gd name="T8" fmla="*/ 258754856 w 10858"/>
                  <a:gd name="T9" fmla="*/ 37562 h 10727"/>
                  <a:gd name="T10" fmla="*/ 311689419 w 10858"/>
                  <a:gd name="T11" fmla="*/ 6833 h 10727"/>
                  <a:gd name="T12" fmla="*/ 313371027 w 10858"/>
                  <a:gd name="T13" fmla="*/ 0 h 10727"/>
                  <a:gd name="T14" fmla="*/ 314985981 w 10858"/>
                  <a:gd name="T15" fmla="*/ 0 h 10727"/>
                  <a:gd name="T16" fmla="*/ 317238562 w 10858"/>
                  <a:gd name="T17" fmla="*/ 6833 h 10727"/>
                  <a:gd name="T18" fmla="*/ 318819107 w 10858"/>
                  <a:gd name="T19" fmla="*/ 6833 h 10727"/>
                  <a:gd name="T20" fmla="*/ 321610350 w 10858"/>
                  <a:gd name="T21" fmla="*/ 6833 h 10727"/>
                  <a:gd name="T22" fmla="*/ 323258615 w 10858"/>
                  <a:gd name="T23" fmla="*/ 10247 h 10727"/>
                  <a:gd name="T24" fmla="*/ 324940256 w 10858"/>
                  <a:gd name="T25" fmla="*/ 17077 h 10727"/>
                  <a:gd name="T26" fmla="*/ 326554144 w 10858"/>
                  <a:gd name="T27" fmla="*/ 20485 h 10727"/>
                  <a:gd name="T28" fmla="*/ 328807758 w 10858"/>
                  <a:gd name="T29" fmla="*/ 27318 h 10727"/>
                  <a:gd name="T30" fmla="*/ 356351315 w 10858"/>
                  <a:gd name="T31" fmla="*/ 112669 h 10727"/>
                  <a:gd name="T32" fmla="*/ 356889977 w 10858"/>
                  <a:gd name="T33" fmla="*/ 119501 h 10727"/>
                  <a:gd name="T34" fmla="*/ 358570552 w 10858"/>
                  <a:gd name="T35" fmla="*/ 119501 h 10727"/>
                  <a:gd name="T36" fmla="*/ 362976749 w 10858"/>
                  <a:gd name="T37" fmla="*/ 129740 h 10727"/>
                  <a:gd name="T38" fmla="*/ 364590638 w 10858"/>
                  <a:gd name="T39" fmla="*/ 133151 h 10727"/>
                  <a:gd name="T40" fmla="*/ 365162643 w 10858"/>
                  <a:gd name="T41" fmla="*/ 139984 h 107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0858" h="10727">
                    <a:moveTo>
                      <a:pt x="0" y="10727"/>
                    </a:moveTo>
                    <a:lnTo>
                      <a:pt x="1022" y="10000"/>
                    </a:lnTo>
                    <a:lnTo>
                      <a:pt x="1498" y="9375"/>
                    </a:lnTo>
                    <a:lnTo>
                      <a:pt x="1989" y="9167"/>
                    </a:lnTo>
                    <a:lnTo>
                      <a:pt x="7694" y="2292"/>
                    </a:lnTo>
                    <a:lnTo>
                      <a:pt x="9268" y="417"/>
                    </a:lnTo>
                    <a:cubicBezTo>
                      <a:pt x="9285" y="278"/>
                      <a:pt x="9301" y="139"/>
                      <a:pt x="9318" y="0"/>
                    </a:cubicBezTo>
                    <a:lnTo>
                      <a:pt x="9366" y="0"/>
                    </a:lnTo>
                    <a:cubicBezTo>
                      <a:pt x="9388" y="139"/>
                      <a:pt x="9410" y="278"/>
                      <a:pt x="9433" y="417"/>
                    </a:cubicBezTo>
                    <a:lnTo>
                      <a:pt x="9480" y="417"/>
                    </a:lnTo>
                    <a:lnTo>
                      <a:pt x="9563" y="417"/>
                    </a:lnTo>
                    <a:cubicBezTo>
                      <a:pt x="9579" y="486"/>
                      <a:pt x="9597" y="556"/>
                      <a:pt x="9612" y="625"/>
                    </a:cubicBezTo>
                    <a:cubicBezTo>
                      <a:pt x="9629" y="764"/>
                      <a:pt x="9646" y="903"/>
                      <a:pt x="9662" y="1042"/>
                    </a:cubicBezTo>
                    <a:cubicBezTo>
                      <a:pt x="9678" y="1111"/>
                      <a:pt x="9694" y="1181"/>
                      <a:pt x="9710" y="1250"/>
                    </a:cubicBezTo>
                    <a:cubicBezTo>
                      <a:pt x="9732" y="1389"/>
                      <a:pt x="9755" y="1528"/>
                      <a:pt x="9777" y="1667"/>
                    </a:cubicBezTo>
                    <a:cubicBezTo>
                      <a:pt x="10049" y="3403"/>
                      <a:pt x="10324" y="5139"/>
                      <a:pt x="10596" y="6875"/>
                    </a:cubicBezTo>
                    <a:cubicBezTo>
                      <a:pt x="10601" y="7014"/>
                      <a:pt x="10608" y="7153"/>
                      <a:pt x="10612" y="7292"/>
                    </a:cubicBezTo>
                    <a:lnTo>
                      <a:pt x="10662" y="7292"/>
                    </a:lnTo>
                    <a:cubicBezTo>
                      <a:pt x="10705" y="7500"/>
                      <a:pt x="10750" y="7709"/>
                      <a:pt x="10793" y="7917"/>
                    </a:cubicBezTo>
                    <a:cubicBezTo>
                      <a:pt x="10808" y="7986"/>
                      <a:pt x="10826" y="8056"/>
                      <a:pt x="10841" y="8125"/>
                    </a:cubicBezTo>
                    <a:cubicBezTo>
                      <a:pt x="10847" y="8264"/>
                      <a:pt x="10854" y="8403"/>
                      <a:pt x="10858" y="8542"/>
                    </a:cubicBezTo>
                  </a:path>
                </a:pathLst>
              </a:custGeom>
              <a:noFill/>
              <a:ln w="38100">
                <a:solidFill>
                  <a:srgbClr val="505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47" name="向上箭號 246"/>
            <p:cNvSpPr/>
            <p:nvPr/>
          </p:nvSpPr>
          <p:spPr>
            <a:xfrm rot="20390596">
              <a:off x="3197225" y="307975"/>
              <a:ext cx="431800" cy="541338"/>
            </a:xfrm>
            <a:prstGeom prst="upArrow">
              <a:avLst/>
            </a:prstGeom>
            <a:solidFill>
              <a:srgbClr val="FF6699">
                <a:alpha val="69804"/>
              </a:srgbClr>
            </a:solidFill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endParaRPr lang="zh-TW" altLang="en-US">
                <a:latin typeface="Arial" charset="0"/>
                <a:ea typeface="新細明體" charset="-120"/>
              </a:endParaRPr>
            </a:p>
          </p:txBody>
        </p:sp>
        <p:sp>
          <p:nvSpPr>
            <p:cNvPr id="248" name="文字方塊 247"/>
            <p:cNvSpPr txBox="1"/>
            <p:nvPr/>
          </p:nvSpPr>
          <p:spPr>
            <a:xfrm>
              <a:off x="3532498" y="186228"/>
              <a:ext cx="659155" cy="369332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eaLnBrk="1" hangingPunct="1">
                <a:defRPr/>
              </a:pPr>
              <a:r>
                <a:rPr lang="zh-TW" altLang="en-US" b="1" spc="50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台南</a:t>
              </a:r>
            </a:p>
          </p:txBody>
        </p:sp>
        <p:sp>
          <p:nvSpPr>
            <p:cNvPr id="249" name="向上箭號 248"/>
            <p:cNvSpPr/>
            <p:nvPr/>
          </p:nvSpPr>
          <p:spPr>
            <a:xfrm rot="4409284">
              <a:off x="5707856" y="3964782"/>
              <a:ext cx="433387" cy="539750"/>
            </a:xfrm>
            <a:prstGeom prst="upArrow">
              <a:avLst/>
            </a:prstGeom>
            <a:solidFill>
              <a:srgbClr val="FF6600">
                <a:alpha val="69804"/>
              </a:srgbClr>
            </a:solidFill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endParaRPr lang="zh-TW" altLang="en-US">
                <a:latin typeface="Arial" charset="0"/>
                <a:ea typeface="新細明體" charset="-120"/>
              </a:endParaRPr>
            </a:p>
          </p:txBody>
        </p:sp>
        <p:sp>
          <p:nvSpPr>
            <p:cNvPr id="250" name="向上箭號 249"/>
            <p:cNvSpPr/>
            <p:nvPr/>
          </p:nvSpPr>
          <p:spPr>
            <a:xfrm rot="6918499">
              <a:off x="5680075" y="5534025"/>
              <a:ext cx="431800" cy="539750"/>
            </a:xfrm>
            <a:prstGeom prst="upArrow">
              <a:avLst/>
            </a:prstGeom>
            <a:solidFill>
              <a:srgbClr val="0070C0">
                <a:alpha val="69804"/>
              </a:srgbClr>
            </a:solidFill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endParaRPr lang="zh-TW" altLang="en-US">
                <a:latin typeface="Arial" charset="0"/>
                <a:ea typeface="新細明體" charset="-120"/>
              </a:endParaRPr>
            </a:p>
          </p:txBody>
        </p:sp>
        <p:sp>
          <p:nvSpPr>
            <p:cNvPr id="251" name="文字方塊 250"/>
            <p:cNvSpPr txBox="1"/>
            <p:nvPr/>
          </p:nvSpPr>
          <p:spPr>
            <a:xfrm>
              <a:off x="6140380" y="3962565"/>
              <a:ext cx="659155" cy="369332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eaLnBrk="1" hangingPunct="1">
                <a:defRPr/>
              </a:pPr>
              <a:r>
                <a:rPr lang="zh-TW" altLang="en-US" b="1" spc="50" dirty="0">
                  <a:ln w="11430"/>
                  <a:solidFill>
                    <a:srgbClr val="FF66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屏東</a:t>
              </a:r>
            </a:p>
          </p:txBody>
        </p:sp>
        <p:sp>
          <p:nvSpPr>
            <p:cNvPr id="252" name="文字方塊 251"/>
            <p:cNvSpPr txBox="1"/>
            <p:nvPr/>
          </p:nvSpPr>
          <p:spPr>
            <a:xfrm>
              <a:off x="5925345" y="5985635"/>
              <a:ext cx="659155" cy="369332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eaLnBrk="1" hangingPunct="1">
                <a:defRPr/>
              </a:pPr>
              <a:r>
                <a:rPr lang="zh-TW" altLang="en-US" b="1" spc="50" dirty="0">
                  <a:ln w="11430"/>
                  <a:solidFill>
                    <a:srgbClr val="0070C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東港</a:t>
              </a:r>
            </a:p>
          </p:txBody>
        </p:sp>
        <p:sp>
          <p:nvSpPr>
            <p:cNvPr id="253" name="Freeform 8"/>
            <p:cNvSpPr>
              <a:spLocks/>
            </p:cNvSpPr>
            <p:nvPr/>
          </p:nvSpPr>
          <p:spPr bwMode="auto">
            <a:xfrm>
              <a:off x="4821238" y="3678238"/>
              <a:ext cx="1322387" cy="460375"/>
            </a:xfrm>
            <a:custGeom>
              <a:avLst/>
              <a:gdLst>
                <a:gd name="T0" fmla="*/ 2147483646 w 2499"/>
                <a:gd name="T1" fmla="*/ 2147483646 h 870"/>
                <a:gd name="T2" fmla="*/ 2147483646 w 2499"/>
                <a:gd name="T3" fmla="*/ 2147483646 h 870"/>
                <a:gd name="T4" fmla="*/ 2147483646 w 2499"/>
                <a:gd name="T5" fmla="*/ 2147483646 h 870"/>
                <a:gd name="T6" fmla="*/ 2147483646 w 2499"/>
                <a:gd name="T7" fmla="*/ 2147483646 h 870"/>
                <a:gd name="T8" fmla="*/ 2147483646 w 2499"/>
                <a:gd name="T9" fmla="*/ 2147483646 h 870"/>
                <a:gd name="T10" fmla="*/ 2147483646 w 2499"/>
                <a:gd name="T11" fmla="*/ 2147483646 h 870"/>
                <a:gd name="T12" fmla="*/ 2147483646 w 2499"/>
                <a:gd name="T13" fmla="*/ 2147483646 h 870"/>
                <a:gd name="T14" fmla="*/ 2147483646 w 2499"/>
                <a:gd name="T15" fmla="*/ 2147483646 h 870"/>
                <a:gd name="T16" fmla="*/ 2147483646 w 2499"/>
                <a:gd name="T17" fmla="*/ 2147483646 h 870"/>
                <a:gd name="T18" fmla="*/ 2147483646 w 2499"/>
                <a:gd name="T19" fmla="*/ 2147483646 h 870"/>
                <a:gd name="T20" fmla="*/ 2147483646 w 2499"/>
                <a:gd name="T21" fmla="*/ 2147483646 h 870"/>
                <a:gd name="T22" fmla="*/ 2147483646 w 2499"/>
                <a:gd name="T23" fmla="*/ 2147483646 h 870"/>
                <a:gd name="T24" fmla="*/ 2147483646 w 2499"/>
                <a:gd name="T25" fmla="*/ 2147483646 h 870"/>
                <a:gd name="T26" fmla="*/ 2147483646 w 2499"/>
                <a:gd name="T27" fmla="*/ 2147483646 h 870"/>
                <a:gd name="T28" fmla="*/ 2147483646 w 2499"/>
                <a:gd name="T29" fmla="*/ 2147483646 h 870"/>
                <a:gd name="T30" fmla="*/ 2147483646 w 2499"/>
                <a:gd name="T31" fmla="*/ 2147483646 h 870"/>
                <a:gd name="T32" fmla="*/ 2147483646 w 2499"/>
                <a:gd name="T33" fmla="*/ 2147483646 h 870"/>
                <a:gd name="T34" fmla="*/ 2147483646 w 2499"/>
                <a:gd name="T35" fmla="*/ 2147483646 h 870"/>
                <a:gd name="T36" fmla="*/ 2147483646 w 2499"/>
                <a:gd name="T37" fmla="*/ 2147483646 h 870"/>
                <a:gd name="T38" fmla="*/ 2147483646 w 2499"/>
                <a:gd name="T39" fmla="*/ 2147483646 h 870"/>
                <a:gd name="T40" fmla="*/ 2147483646 w 2499"/>
                <a:gd name="T41" fmla="*/ 2147483646 h 870"/>
                <a:gd name="T42" fmla="*/ 2147483646 w 2499"/>
                <a:gd name="T43" fmla="*/ 2147483646 h 870"/>
                <a:gd name="T44" fmla="*/ 2147483646 w 2499"/>
                <a:gd name="T45" fmla="*/ 2147483646 h 870"/>
                <a:gd name="T46" fmla="*/ 2147483646 w 2499"/>
                <a:gd name="T47" fmla="*/ 2147483646 h 870"/>
                <a:gd name="T48" fmla="*/ 2147483646 w 2499"/>
                <a:gd name="T49" fmla="*/ 2147483646 h 870"/>
                <a:gd name="T50" fmla="*/ 2147483646 w 2499"/>
                <a:gd name="T51" fmla="*/ 2147483646 h 870"/>
                <a:gd name="T52" fmla="*/ 2147483646 w 2499"/>
                <a:gd name="T53" fmla="*/ 2147483646 h 870"/>
                <a:gd name="T54" fmla="*/ 2147483646 w 2499"/>
                <a:gd name="T55" fmla="*/ 2147483646 h 870"/>
                <a:gd name="T56" fmla="*/ 2147483646 w 2499"/>
                <a:gd name="T57" fmla="*/ 2147483646 h 870"/>
                <a:gd name="T58" fmla="*/ 2147483646 w 2499"/>
                <a:gd name="T59" fmla="*/ 2147483646 h 870"/>
                <a:gd name="T60" fmla="*/ 2147483646 w 2499"/>
                <a:gd name="T61" fmla="*/ 2147483646 h 870"/>
                <a:gd name="T62" fmla="*/ 2147483646 w 2499"/>
                <a:gd name="T63" fmla="*/ 2147483646 h 870"/>
                <a:gd name="T64" fmla="*/ 2147483646 w 2499"/>
                <a:gd name="T65" fmla="*/ 2147483646 h 870"/>
                <a:gd name="T66" fmla="*/ 2147483646 w 2499"/>
                <a:gd name="T67" fmla="*/ 2147483646 h 870"/>
                <a:gd name="T68" fmla="*/ 2147483646 w 2499"/>
                <a:gd name="T69" fmla="*/ 2147483646 h 870"/>
                <a:gd name="T70" fmla="*/ 2147483646 w 2499"/>
                <a:gd name="T71" fmla="*/ 2147483646 h 870"/>
                <a:gd name="T72" fmla="*/ 2147483646 w 2499"/>
                <a:gd name="T73" fmla="*/ 2147483646 h 870"/>
                <a:gd name="T74" fmla="*/ 2147483646 w 2499"/>
                <a:gd name="T75" fmla="*/ 2147483646 h 870"/>
                <a:gd name="T76" fmla="*/ 2147483646 w 2499"/>
                <a:gd name="T77" fmla="*/ 2147483646 h 870"/>
                <a:gd name="T78" fmla="*/ 2147483646 w 2499"/>
                <a:gd name="T79" fmla="*/ 2147483646 h 870"/>
                <a:gd name="T80" fmla="*/ 2147483646 w 2499"/>
                <a:gd name="T81" fmla="*/ 2147483646 h 870"/>
                <a:gd name="T82" fmla="*/ 2147483646 w 2499"/>
                <a:gd name="T83" fmla="*/ 2147483646 h 870"/>
                <a:gd name="T84" fmla="*/ 2147483646 w 2499"/>
                <a:gd name="T85" fmla="*/ 2147483646 h 870"/>
                <a:gd name="T86" fmla="*/ 2147483646 w 2499"/>
                <a:gd name="T87" fmla="*/ 2147483646 h 870"/>
                <a:gd name="T88" fmla="*/ 2147483646 w 2499"/>
                <a:gd name="T89" fmla="*/ 2147483646 h 870"/>
                <a:gd name="T90" fmla="*/ 2147483646 w 2499"/>
                <a:gd name="T91" fmla="*/ 2147483646 h 870"/>
                <a:gd name="T92" fmla="*/ 2147483646 w 2499"/>
                <a:gd name="T93" fmla="*/ 2147483646 h 870"/>
                <a:gd name="T94" fmla="*/ 2147483646 w 2499"/>
                <a:gd name="T95" fmla="*/ 2147483646 h 870"/>
                <a:gd name="T96" fmla="*/ 2147483646 w 2499"/>
                <a:gd name="T97" fmla="*/ 2147483646 h 870"/>
                <a:gd name="T98" fmla="*/ 2147483646 w 2499"/>
                <a:gd name="T99" fmla="*/ 2147483646 h 870"/>
                <a:gd name="T100" fmla="*/ 2147483646 w 2499"/>
                <a:gd name="T101" fmla="*/ 2147483646 h 870"/>
                <a:gd name="T102" fmla="*/ 2147483646 w 2499"/>
                <a:gd name="T103" fmla="*/ 2147483646 h 870"/>
                <a:gd name="T104" fmla="*/ 2147483646 w 2499"/>
                <a:gd name="T105" fmla="*/ 2147483646 h 870"/>
                <a:gd name="T106" fmla="*/ 2147483646 w 2499"/>
                <a:gd name="T107" fmla="*/ 2147483646 h 870"/>
                <a:gd name="T108" fmla="*/ 2147483646 w 2499"/>
                <a:gd name="T109" fmla="*/ 2147483646 h 870"/>
                <a:gd name="T110" fmla="*/ 2147483646 w 2499"/>
                <a:gd name="T111" fmla="*/ 2147483646 h 870"/>
                <a:gd name="T112" fmla="*/ 2147483646 w 2499"/>
                <a:gd name="T113" fmla="*/ 2147483646 h 870"/>
                <a:gd name="T114" fmla="*/ 2147483646 w 2499"/>
                <a:gd name="T115" fmla="*/ 2147483646 h 870"/>
                <a:gd name="T116" fmla="*/ 2147483646 w 2499"/>
                <a:gd name="T117" fmla="*/ 2147483646 h 870"/>
                <a:gd name="T118" fmla="*/ 2147483646 w 2499"/>
                <a:gd name="T119" fmla="*/ 2147483646 h 870"/>
                <a:gd name="T120" fmla="*/ 2147483646 w 2499"/>
                <a:gd name="T121" fmla="*/ 2147483646 h 870"/>
                <a:gd name="T122" fmla="*/ 2147483646 w 2499"/>
                <a:gd name="T123" fmla="*/ 2147483646 h 87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499"/>
                <a:gd name="T187" fmla="*/ 0 h 870"/>
                <a:gd name="T188" fmla="*/ 2499 w 2499"/>
                <a:gd name="T189" fmla="*/ 870 h 87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499" h="870">
                  <a:moveTo>
                    <a:pt x="0" y="836"/>
                  </a:moveTo>
                  <a:lnTo>
                    <a:pt x="41" y="807"/>
                  </a:lnTo>
                  <a:lnTo>
                    <a:pt x="42" y="804"/>
                  </a:lnTo>
                  <a:lnTo>
                    <a:pt x="75" y="780"/>
                  </a:lnTo>
                  <a:lnTo>
                    <a:pt x="78" y="779"/>
                  </a:lnTo>
                  <a:lnTo>
                    <a:pt x="83" y="776"/>
                  </a:lnTo>
                  <a:lnTo>
                    <a:pt x="86" y="774"/>
                  </a:lnTo>
                  <a:lnTo>
                    <a:pt x="90" y="773"/>
                  </a:lnTo>
                  <a:lnTo>
                    <a:pt x="93" y="771"/>
                  </a:lnTo>
                  <a:lnTo>
                    <a:pt x="98" y="770"/>
                  </a:lnTo>
                  <a:lnTo>
                    <a:pt x="102" y="768"/>
                  </a:lnTo>
                  <a:lnTo>
                    <a:pt x="107" y="768"/>
                  </a:lnTo>
                  <a:lnTo>
                    <a:pt x="111" y="768"/>
                  </a:lnTo>
                  <a:lnTo>
                    <a:pt x="116" y="767"/>
                  </a:lnTo>
                  <a:lnTo>
                    <a:pt x="120" y="768"/>
                  </a:lnTo>
                  <a:lnTo>
                    <a:pt x="123" y="768"/>
                  </a:lnTo>
                  <a:lnTo>
                    <a:pt x="128" y="768"/>
                  </a:lnTo>
                  <a:lnTo>
                    <a:pt x="132" y="770"/>
                  </a:lnTo>
                  <a:lnTo>
                    <a:pt x="222" y="794"/>
                  </a:lnTo>
                  <a:lnTo>
                    <a:pt x="225" y="794"/>
                  </a:lnTo>
                  <a:lnTo>
                    <a:pt x="230" y="795"/>
                  </a:lnTo>
                  <a:lnTo>
                    <a:pt x="233" y="797"/>
                  </a:lnTo>
                  <a:lnTo>
                    <a:pt x="237" y="798"/>
                  </a:lnTo>
                  <a:lnTo>
                    <a:pt x="240" y="800"/>
                  </a:lnTo>
                  <a:lnTo>
                    <a:pt x="243" y="803"/>
                  </a:lnTo>
                  <a:lnTo>
                    <a:pt x="248" y="804"/>
                  </a:lnTo>
                  <a:lnTo>
                    <a:pt x="251" y="807"/>
                  </a:lnTo>
                  <a:lnTo>
                    <a:pt x="254" y="810"/>
                  </a:lnTo>
                  <a:lnTo>
                    <a:pt x="257" y="813"/>
                  </a:lnTo>
                  <a:lnTo>
                    <a:pt x="276" y="833"/>
                  </a:lnTo>
                  <a:lnTo>
                    <a:pt x="282" y="839"/>
                  </a:lnTo>
                  <a:lnTo>
                    <a:pt x="290" y="843"/>
                  </a:lnTo>
                  <a:lnTo>
                    <a:pt x="296" y="848"/>
                  </a:lnTo>
                  <a:lnTo>
                    <a:pt x="303" y="852"/>
                  </a:lnTo>
                  <a:lnTo>
                    <a:pt x="311" y="857"/>
                  </a:lnTo>
                  <a:lnTo>
                    <a:pt x="318" y="861"/>
                  </a:lnTo>
                  <a:lnTo>
                    <a:pt x="327" y="864"/>
                  </a:lnTo>
                  <a:lnTo>
                    <a:pt x="335" y="866"/>
                  </a:lnTo>
                  <a:lnTo>
                    <a:pt x="344" y="869"/>
                  </a:lnTo>
                  <a:lnTo>
                    <a:pt x="351" y="870"/>
                  </a:lnTo>
                  <a:lnTo>
                    <a:pt x="360" y="870"/>
                  </a:lnTo>
                  <a:lnTo>
                    <a:pt x="368" y="870"/>
                  </a:lnTo>
                  <a:lnTo>
                    <a:pt x="377" y="870"/>
                  </a:lnTo>
                  <a:lnTo>
                    <a:pt x="386" y="870"/>
                  </a:lnTo>
                  <a:lnTo>
                    <a:pt x="558" y="851"/>
                  </a:lnTo>
                  <a:lnTo>
                    <a:pt x="563" y="851"/>
                  </a:lnTo>
                  <a:lnTo>
                    <a:pt x="669" y="834"/>
                  </a:lnTo>
                  <a:lnTo>
                    <a:pt x="677" y="833"/>
                  </a:lnTo>
                  <a:lnTo>
                    <a:pt x="683" y="831"/>
                  </a:lnTo>
                  <a:lnTo>
                    <a:pt x="690" y="830"/>
                  </a:lnTo>
                  <a:lnTo>
                    <a:pt x="956" y="735"/>
                  </a:lnTo>
                  <a:lnTo>
                    <a:pt x="960" y="734"/>
                  </a:lnTo>
                  <a:lnTo>
                    <a:pt x="965" y="732"/>
                  </a:lnTo>
                  <a:lnTo>
                    <a:pt x="969" y="732"/>
                  </a:lnTo>
                  <a:lnTo>
                    <a:pt x="974" y="731"/>
                  </a:lnTo>
                  <a:lnTo>
                    <a:pt x="978" y="731"/>
                  </a:lnTo>
                  <a:lnTo>
                    <a:pt x="983" y="731"/>
                  </a:lnTo>
                  <a:lnTo>
                    <a:pt x="987" y="732"/>
                  </a:lnTo>
                  <a:lnTo>
                    <a:pt x="992" y="732"/>
                  </a:lnTo>
                  <a:lnTo>
                    <a:pt x="995" y="734"/>
                  </a:lnTo>
                  <a:lnTo>
                    <a:pt x="999" y="735"/>
                  </a:lnTo>
                  <a:lnTo>
                    <a:pt x="1310" y="837"/>
                  </a:lnTo>
                  <a:lnTo>
                    <a:pt x="1317" y="840"/>
                  </a:lnTo>
                  <a:lnTo>
                    <a:pt x="1326" y="842"/>
                  </a:lnTo>
                  <a:lnTo>
                    <a:pt x="1334" y="843"/>
                  </a:lnTo>
                  <a:lnTo>
                    <a:pt x="1343" y="843"/>
                  </a:lnTo>
                  <a:lnTo>
                    <a:pt x="1350" y="845"/>
                  </a:lnTo>
                  <a:lnTo>
                    <a:pt x="1359" y="845"/>
                  </a:lnTo>
                  <a:lnTo>
                    <a:pt x="1368" y="843"/>
                  </a:lnTo>
                  <a:lnTo>
                    <a:pt x="1376" y="842"/>
                  </a:lnTo>
                  <a:lnTo>
                    <a:pt x="1385" y="840"/>
                  </a:lnTo>
                  <a:lnTo>
                    <a:pt x="1617" y="783"/>
                  </a:lnTo>
                  <a:lnTo>
                    <a:pt x="1901" y="713"/>
                  </a:lnTo>
                  <a:lnTo>
                    <a:pt x="1916" y="708"/>
                  </a:lnTo>
                  <a:lnTo>
                    <a:pt x="1929" y="704"/>
                  </a:lnTo>
                  <a:lnTo>
                    <a:pt x="1941" y="699"/>
                  </a:lnTo>
                  <a:lnTo>
                    <a:pt x="1955" y="692"/>
                  </a:lnTo>
                  <a:lnTo>
                    <a:pt x="1967" y="686"/>
                  </a:lnTo>
                  <a:lnTo>
                    <a:pt x="1979" y="677"/>
                  </a:lnTo>
                  <a:lnTo>
                    <a:pt x="2238" y="491"/>
                  </a:lnTo>
                  <a:lnTo>
                    <a:pt x="2241" y="488"/>
                  </a:lnTo>
                  <a:lnTo>
                    <a:pt x="2246" y="486"/>
                  </a:lnTo>
                  <a:lnTo>
                    <a:pt x="2249" y="485"/>
                  </a:lnTo>
                  <a:lnTo>
                    <a:pt x="2253" y="483"/>
                  </a:lnTo>
                  <a:lnTo>
                    <a:pt x="2256" y="482"/>
                  </a:lnTo>
                  <a:lnTo>
                    <a:pt x="2261" y="480"/>
                  </a:lnTo>
                  <a:lnTo>
                    <a:pt x="2265" y="479"/>
                  </a:lnTo>
                  <a:lnTo>
                    <a:pt x="2268" y="479"/>
                  </a:lnTo>
                  <a:lnTo>
                    <a:pt x="2273" y="477"/>
                  </a:lnTo>
                  <a:lnTo>
                    <a:pt x="2277" y="477"/>
                  </a:lnTo>
                  <a:lnTo>
                    <a:pt x="2282" y="477"/>
                  </a:lnTo>
                  <a:lnTo>
                    <a:pt x="2408" y="485"/>
                  </a:lnTo>
                  <a:lnTo>
                    <a:pt x="2412" y="485"/>
                  </a:lnTo>
                  <a:lnTo>
                    <a:pt x="2417" y="485"/>
                  </a:lnTo>
                  <a:lnTo>
                    <a:pt x="2421" y="485"/>
                  </a:lnTo>
                  <a:lnTo>
                    <a:pt x="2426" y="483"/>
                  </a:lnTo>
                  <a:lnTo>
                    <a:pt x="2430" y="483"/>
                  </a:lnTo>
                  <a:lnTo>
                    <a:pt x="2435" y="482"/>
                  </a:lnTo>
                  <a:lnTo>
                    <a:pt x="2438" y="480"/>
                  </a:lnTo>
                  <a:lnTo>
                    <a:pt x="2442" y="477"/>
                  </a:lnTo>
                  <a:lnTo>
                    <a:pt x="2447" y="476"/>
                  </a:lnTo>
                  <a:lnTo>
                    <a:pt x="2450" y="474"/>
                  </a:lnTo>
                  <a:lnTo>
                    <a:pt x="2453" y="471"/>
                  </a:lnTo>
                  <a:lnTo>
                    <a:pt x="2457" y="468"/>
                  </a:lnTo>
                  <a:lnTo>
                    <a:pt x="2460" y="465"/>
                  </a:lnTo>
                  <a:lnTo>
                    <a:pt x="2463" y="462"/>
                  </a:lnTo>
                  <a:lnTo>
                    <a:pt x="2466" y="459"/>
                  </a:lnTo>
                  <a:lnTo>
                    <a:pt x="2469" y="456"/>
                  </a:lnTo>
                  <a:lnTo>
                    <a:pt x="2471" y="452"/>
                  </a:lnTo>
                  <a:lnTo>
                    <a:pt x="2474" y="449"/>
                  </a:lnTo>
                  <a:lnTo>
                    <a:pt x="2475" y="444"/>
                  </a:lnTo>
                  <a:lnTo>
                    <a:pt x="2477" y="440"/>
                  </a:lnTo>
                  <a:lnTo>
                    <a:pt x="2478" y="435"/>
                  </a:lnTo>
                  <a:lnTo>
                    <a:pt x="2480" y="432"/>
                  </a:lnTo>
                  <a:lnTo>
                    <a:pt x="2481" y="428"/>
                  </a:lnTo>
                  <a:lnTo>
                    <a:pt x="2481" y="423"/>
                  </a:lnTo>
                  <a:lnTo>
                    <a:pt x="2481" y="419"/>
                  </a:lnTo>
                  <a:lnTo>
                    <a:pt x="2481" y="414"/>
                  </a:lnTo>
                  <a:lnTo>
                    <a:pt x="2480" y="146"/>
                  </a:lnTo>
                  <a:lnTo>
                    <a:pt x="2480" y="140"/>
                  </a:lnTo>
                  <a:lnTo>
                    <a:pt x="2480" y="132"/>
                  </a:lnTo>
                  <a:lnTo>
                    <a:pt x="2483" y="107"/>
                  </a:lnTo>
                  <a:lnTo>
                    <a:pt x="2490" y="53"/>
                  </a:lnTo>
                  <a:lnTo>
                    <a:pt x="2490" y="48"/>
                  </a:lnTo>
                  <a:lnTo>
                    <a:pt x="2499" y="0"/>
                  </a:lnTo>
                </a:path>
              </a:pathLst>
            </a:custGeom>
            <a:noFill/>
            <a:ln w="38100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54" name="群組 64"/>
            <p:cNvGrpSpPr>
              <a:grpSpLocks/>
            </p:cNvGrpSpPr>
            <p:nvPr/>
          </p:nvGrpSpPr>
          <p:grpSpPr bwMode="auto">
            <a:xfrm>
              <a:off x="4695825" y="6453188"/>
              <a:ext cx="1274763" cy="168275"/>
              <a:chOff x="4720037" y="6466929"/>
              <a:chExt cx="1274542" cy="169277"/>
            </a:xfrm>
          </p:grpSpPr>
          <p:sp>
            <p:nvSpPr>
              <p:cNvPr id="255" name="等腰三角形 254"/>
              <p:cNvSpPr/>
              <p:nvPr/>
            </p:nvSpPr>
            <p:spPr>
              <a:xfrm rot="16200000" flipV="1">
                <a:off x="5863488" y="6489812"/>
                <a:ext cx="140801" cy="121380"/>
              </a:xfrm>
              <a:prstGeom prst="triangle">
                <a:avLst/>
              </a:prstGeom>
              <a:solidFill>
                <a:srgbClr val="008000"/>
              </a:solidFill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zh-TW" altLang="en-US">
                  <a:latin typeface="Arial" charset="0"/>
                  <a:ea typeface="新細明體" charset="-120"/>
                </a:endParaRPr>
              </a:p>
            </p:txBody>
          </p:sp>
          <p:sp>
            <p:nvSpPr>
              <p:cNvPr id="256" name="文字方塊 56"/>
              <p:cNvSpPr txBox="1">
                <a:spLocks noChangeArrowheads="1"/>
              </p:cNvSpPr>
              <p:nvPr/>
            </p:nvSpPr>
            <p:spPr bwMode="auto">
              <a:xfrm>
                <a:off x="4720037" y="6466929"/>
                <a:ext cx="112851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SzPct val="90000"/>
                  <a:buFont typeface="Wingdings" panose="05000000000000000000" pitchFamily="2" charset="2"/>
                  <a:buChar char="v"/>
                  <a:defRPr sz="2800" b="1">
                    <a:solidFill>
                      <a:srgbClr val="0066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1pPr>
                <a:lvl2pPr marL="742950" indent="-285750">
                  <a:spcBef>
                    <a:spcPct val="20000"/>
                  </a:spcBef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SzTx/>
                  <a:buFontTx/>
                  <a:buNone/>
                </a:pPr>
                <a:r>
                  <a:rPr lang="zh-TW" altLang="en-US" sz="1100">
                    <a:solidFill>
                      <a:srgbClr val="336600"/>
                    </a:solidFill>
                  </a:rPr>
                  <a:t>大鵬灣國家風景區</a:t>
                </a:r>
              </a:p>
            </p:txBody>
          </p:sp>
        </p:grpSp>
        <p:grpSp>
          <p:nvGrpSpPr>
            <p:cNvPr id="257" name="群組 73"/>
            <p:cNvGrpSpPr>
              <a:grpSpLocks/>
            </p:cNvGrpSpPr>
            <p:nvPr/>
          </p:nvGrpSpPr>
          <p:grpSpPr bwMode="auto">
            <a:xfrm>
              <a:off x="2500313" y="200025"/>
              <a:ext cx="704850" cy="333375"/>
              <a:chOff x="3577567" y="319367"/>
              <a:chExt cx="705321" cy="334126"/>
            </a:xfrm>
          </p:grpSpPr>
          <p:sp>
            <p:nvSpPr>
              <p:cNvPr id="258" name="等腰三角形 257"/>
              <p:cNvSpPr/>
              <p:nvPr/>
            </p:nvSpPr>
            <p:spPr>
              <a:xfrm rot="16200000" flipV="1">
                <a:off x="3845873" y="329078"/>
                <a:ext cx="140801" cy="121380"/>
              </a:xfrm>
              <a:prstGeom prst="triangle">
                <a:avLst/>
              </a:prstGeom>
              <a:solidFill>
                <a:srgbClr val="008000"/>
              </a:solidFill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zh-TW" altLang="en-US">
                  <a:latin typeface="Arial" charset="0"/>
                  <a:ea typeface="新細明體" charset="-120"/>
                </a:endParaRPr>
              </a:p>
            </p:txBody>
          </p:sp>
          <p:sp>
            <p:nvSpPr>
              <p:cNvPr id="259" name="文字方塊 56"/>
              <p:cNvSpPr txBox="1">
                <a:spLocks noChangeArrowheads="1"/>
              </p:cNvSpPr>
              <p:nvPr/>
            </p:nvSpPr>
            <p:spPr bwMode="auto">
              <a:xfrm>
                <a:off x="3577567" y="484216"/>
                <a:ext cx="70532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SzPct val="90000"/>
                  <a:buFont typeface="Wingdings" panose="05000000000000000000" pitchFamily="2" charset="2"/>
                  <a:buChar char="v"/>
                  <a:defRPr sz="2800" b="1">
                    <a:solidFill>
                      <a:srgbClr val="0066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1pPr>
                <a:lvl2pPr marL="742950" indent="-285750">
                  <a:spcBef>
                    <a:spcPct val="20000"/>
                  </a:spcBef>
                  <a:buSzPct val="90000"/>
                  <a:buFont typeface="Wingdings" panose="05000000000000000000" pitchFamily="2" charset="2"/>
                  <a:buChar char="n"/>
                  <a:defRPr sz="2400"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17375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r>
                  <a:rPr lang="zh-TW" altLang="en-US" sz="1100">
                    <a:solidFill>
                      <a:srgbClr val="336600"/>
                    </a:solidFill>
                  </a:rPr>
                  <a:t>奇美博物館</a:t>
                </a:r>
              </a:p>
            </p:txBody>
          </p:sp>
        </p:grp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60BD8-B7C8-4E1E-BCB3-1FE346EA4094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TW" altLang="en-US" dirty="0"/>
              <a:t>跨域延伸</a:t>
            </a:r>
          </a:p>
        </p:txBody>
      </p:sp>
      <p:grpSp>
        <p:nvGrpSpPr>
          <p:cNvPr id="163" name="群組 162"/>
          <p:cNvGrpSpPr/>
          <p:nvPr/>
        </p:nvGrpSpPr>
        <p:grpSpPr>
          <a:xfrm>
            <a:off x="425176" y="991510"/>
            <a:ext cx="2432091" cy="523220"/>
            <a:chOff x="620162" y="1407853"/>
            <a:chExt cx="2432091" cy="523220"/>
          </a:xfrm>
        </p:grpSpPr>
        <p:sp>
          <p:nvSpPr>
            <p:cNvPr id="158" name="圓角矩形 157"/>
            <p:cNvSpPr/>
            <p:nvPr/>
          </p:nvSpPr>
          <p:spPr>
            <a:xfrm>
              <a:off x="620162" y="1446728"/>
              <a:ext cx="964194" cy="445471"/>
            </a:xfrm>
            <a:prstGeom prst="round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TW" altLang="en-US">
                <a:latin typeface="Arial" charset="0"/>
                <a:ea typeface="新細明體" charset="-120"/>
              </a:endParaRPr>
            </a:p>
          </p:txBody>
        </p:sp>
        <p:sp>
          <p:nvSpPr>
            <p:cNvPr id="157" name="文字方塊 156"/>
            <p:cNvSpPr txBox="1"/>
            <p:nvPr/>
          </p:nvSpPr>
          <p:spPr>
            <a:xfrm>
              <a:off x="650854" y="1407853"/>
              <a:ext cx="902811" cy="52322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北向</a:t>
              </a:r>
              <a:endPara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0" name="向右箭號 159"/>
            <p:cNvSpPr/>
            <p:nvPr/>
          </p:nvSpPr>
          <p:spPr>
            <a:xfrm>
              <a:off x="1711105" y="1501974"/>
              <a:ext cx="362138" cy="334978"/>
            </a:xfrm>
            <a:prstGeom prst="rightArrow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TW" altLang="en-US">
                <a:latin typeface="Arial" charset="0"/>
                <a:ea typeface="新細明體" charset="-120"/>
              </a:endParaRPr>
            </a:p>
          </p:txBody>
        </p:sp>
        <p:sp>
          <p:nvSpPr>
            <p:cNvPr id="161" name="文字方塊 160"/>
            <p:cNvSpPr txBox="1"/>
            <p:nvPr/>
          </p:nvSpPr>
          <p:spPr>
            <a:xfrm>
              <a:off x="2136618" y="1407853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zh-TW" altLang="en-US" sz="2800" b="1" spc="50" dirty="0" smtClean="0">
                  <a:ln w="11430"/>
                  <a:solidFill>
                    <a:schemeClr val="accent6">
                      <a:lumMod val="75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台南</a:t>
              </a:r>
              <a:endParaRPr lang="zh-TW" altLang="en-US" sz="2800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69" name="群組 168"/>
          <p:cNvGrpSpPr/>
          <p:nvPr/>
        </p:nvGrpSpPr>
        <p:grpSpPr>
          <a:xfrm>
            <a:off x="425176" y="2284638"/>
            <a:ext cx="2432091" cy="523220"/>
            <a:chOff x="582439" y="2519921"/>
            <a:chExt cx="2432091" cy="523220"/>
          </a:xfrm>
        </p:grpSpPr>
        <p:sp>
          <p:nvSpPr>
            <p:cNvPr id="165" name="圓角矩形 164"/>
            <p:cNvSpPr/>
            <p:nvPr/>
          </p:nvSpPr>
          <p:spPr>
            <a:xfrm>
              <a:off x="582439" y="2558796"/>
              <a:ext cx="964194" cy="445471"/>
            </a:xfrm>
            <a:prstGeom prst="roundRect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TW" altLang="en-US">
                <a:latin typeface="Arial" charset="0"/>
                <a:ea typeface="新細明體" charset="-120"/>
              </a:endParaRPr>
            </a:p>
          </p:txBody>
        </p:sp>
        <p:sp>
          <p:nvSpPr>
            <p:cNvPr id="166" name="文字方塊 165"/>
            <p:cNvSpPr txBox="1"/>
            <p:nvPr/>
          </p:nvSpPr>
          <p:spPr>
            <a:xfrm>
              <a:off x="613131" y="2519921"/>
              <a:ext cx="902811" cy="52322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東向</a:t>
              </a:r>
              <a:endPara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7" name="向右箭號 166"/>
            <p:cNvSpPr/>
            <p:nvPr/>
          </p:nvSpPr>
          <p:spPr>
            <a:xfrm>
              <a:off x="1673382" y="2614042"/>
              <a:ext cx="362138" cy="334978"/>
            </a:xfrm>
            <a:prstGeom prst="rightArrow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TW" altLang="en-US">
                <a:latin typeface="Arial" charset="0"/>
                <a:ea typeface="新細明體" charset="-120"/>
              </a:endParaRPr>
            </a:p>
          </p:txBody>
        </p:sp>
        <p:sp>
          <p:nvSpPr>
            <p:cNvPr id="168" name="文字方塊 167"/>
            <p:cNvSpPr txBox="1"/>
            <p:nvPr/>
          </p:nvSpPr>
          <p:spPr>
            <a:xfrm>
              <a:off x="2098895" y="2519921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zh-TW" altLang="en-US" sz="2800" b="1" spc="50" dirty="0" smtClean="0">
                  <a:ln w="11430"/>
                  <a:solidFill>
                    <a:schemeClr val="accent3">
                      <a:lumMod val="75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屏東</a:t>
              </a:r>
              <a:endParaRPr lang="zh-TW" altLang="en-US" sz="2800" b="1" spc="50" dirty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70" name="文字方塊 169"/>
          <p:cNvSpPr txBox="1"/>
          <p:nvPr/>
        </p:nvSpPr>
        <p:spPr>
          <a:xfrm>
            <a:off x="800178" y="2922867"/>
            <a:ext cx="17475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  <a:cs typeface="Arial"/>
              </a:rPr>
              <a:t>–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  <a:cs typeface="Arial"/>
              </a:rPr>
              <a:t>大寮屏東線</a:t>
            </a:r>
            <a:endParaRPr lang="zh-TW" altLang="en-US" sz="22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77" name="群組 176"/>
          <p:cNvGrpSpPr/>
          <p:nvPr/>
        </p:nvGrpSpPr>
        <p:grpSpPr>
          <a:xfrm>
            <a:off x="425176" y="3577765"/>
            <a:ext cx="2432091" cy="523220"/>
            <a:chOff x="562824" y="3894525"/>
            <a:chExt cx="2432091" cy="523220"/>
          </a:xfrm>
        </p:grpSpPr>
        <p:sp>
          <p:nvSpPr>
            <p:cNvPr id="172" name="圓角矩形 171"/>
            <p:cNvSpPr/>
            <p:nvPr/>
          </p:nvSpPr>
          <p:spPr>
            <a:xfrm>
              <a:off x="562824" y="3933400"/>
              <a:ext cx="964194" cy="445471"/>
            </a:xfrm>
            <a:prstGeom prst="roundRect">
              <a:avLst/>
            </a:prstGeom>
            <a:solidFill>
              <a:srgbClr val="0070C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TW" altLang="en-US">
                <a:latin typeface="Arial" charset="0"/>
                <a:ea typeface="新細明體" charset="-120"/>
              </a:endParaRPr>
            </a:p>
          </p:txBody>
        </p:sp>
        <p:sp>
          <p:nvSpPr>
            <p:cNvPr id="173" name="文字方塊 172"/>
            <p:cNvSpPr txBox="1"/>
            <p:nvPr/>
          </p:nvSpPr>
          <p:spPr>
            <a:xfrm>
              <a:off x="593516" y="3894525"/>
              <a:ext cx="902811" cy="52322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南向</a:t>
              </a:r>
              <a:endPara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4" name="向右箭號 173"/>
            <p:cNvSpPr/>
            <p:nvPr/>
          </p:nvSpPr>
          <p:spPr>
            <a:xfrm>
              <a:off x="1653767" y="3988646"/>
              <a:ext cx="362138" cy="334978"/>
            </a:xfrm>
            <a:prstGeom prst="rightArrow">
              <a:avLst/>
            </a:prstGeom>
            <a:noFill/>
            <a:ln w="28575">
              <a:solidFill>
                <a:srgbClr val="0070C0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TW" altLang="en-US">
                <a:latin typeface="Arial" charset="0"/>
                <a:ea typeface="新細明體" charset="-120"/>
              </a:endParaRPr>
            </a:p>
          </p:txBody>
        </p:sp>
        <p:sp>
          <p:nvSpPr>
            <p:cNvPr id="175" name="文字方塊 174"/>
            <p:cNvSpPr txBox="1"/>
            <p:nvPr/>
          </p:nvSpPr>
          <p:spPr>
            <a:xfrm>
              <a:off x="2079280" y="3894525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zh-TW" altLang="en-US" sz="2800" b="1" spc="50" dirty="0" smtClean="0">
                  <a:ln w="11430"/>
                  <a:solidFill>
                    <a:srgbClr val="0070C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東港</a:t>
              </a:r>
              <a:endParaRPr lang="zh-TW" altLang="en-US" sz="2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76" name="文字方塊 175"/>
          <p:cNvSpPr txBox="1"/>
          <p:nvPr/>
        </p:nvSpPr>
        <p:spPr>
          <a:xfrm>
            <a:off x="800178" y="4197883"/>
            <a:ext cx="337934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/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  <a:cs typeface="Arial"/>
              </a:rPr>
              <a:t>–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  <a:cs typeface="Arial"/>
              </a:rPr>
              <a:t>林園東港線（往大鵬灣國家風景區）</a:t>
            </a:r>
            <a:endParaRPr lang="en-US" altLang="zh-TW" sz="2200" dirty="0" smtClean="0">
              <a:latin typeface="微軟正黑體" pitchFamily="34" charset="-120"/>
              <a:ea typeface="微軟正黑體" pitchFamily="34" charset="-120"/>
              <a:cs typeface="Arial"/>
            </a:endParaRPr>
          </a:p>
          <a:p>
            <a:pPr marL="179388" indent="-179388"/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  <a:cs typeface="Arial"/>
              </a:rPr>
              <a:t>–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  <a:cs typeface="Arial"/>
              </a:rPr>
              <a:t>銜接台鐵系統</a:t>
            </a: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  <a:cs typeface="Arial"/>
              </a:rPr>
              <a:t>(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  <a:cs typeface="Arial"/>
              </a:rPr>
              <a:t>鎮安站或林邊站</a:t>
            </a: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  <a:cs typeface="Arial"/>
              </a:rPr>
              <a:t>)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  <a:cs typeface="Arial"/>
              </a:rPr>
              <a:t>，經恆春支線至墾丁國家公園</a:t>
            </a:r>
            <a:endParaRPr lang="zh-TW" altLang="en-US" sz="2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2" name="文字方塊 161"/>
          <p:cNvSpPr txBox="1"/>
          <p:nvPr/>
        </p:nvSpPr>
        <p:spPr>
          <a:xfrm>
            <a:off x="800178" y="1693114"/>
            <a:ext cx="39020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  <a:cs typeface="Arial"/>
              </a:rPr>
              <a:t>–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  <a:cs typeface="Arial"/>
              </a:rPr>
              <a:t>岡山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路竹延伸</a:t>
            </a: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往奇美博物館</a:t>
            </a: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2" name="橢圓 101"/>
          <p:cNvSpPr/>
          <p:nvPr/>
        </p:nvSpPr>
        <p:spPr>
          <a:xfrm>
            <a:off x="8558784" y="6422746"/>
            <a:ext cx="65837" cy="658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TW" altLang="en-US">
              <a:latin typeface="Arial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452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349581" y="6364971"/>
            <a:ext cx="542900" cy="293836"/>
          </a:xfrm>
        </p:spPr>
        <p:txBody>
          <a:bodyPr/>
          <a:lstStyle/>
          <a:p>
            <a:fld id="{6823FAEE-51AE-4D9E-B384-8CE211A1AE5B}" type="slidenum">
              <a:rPr lang="zh-TW" altLang="en-US" smtClean="0"/>
              <a:pPr/>
              <a:t>15</a:t>
            </a:fld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110</a:t>
            </a:r>
            <a:r>
              <a:rPr lang="zh-TW" altLang="en-US" dirty="0" smtClean="0"/>
              <a:t>年整體路網規劃 </a:t>
            </a:r>
            <a:r>
              <a:rPr lang="en-US" altLang="zh-TW" dirty="0" smtClean="0"/>
              <a:t>- </a:t>
            </a:r>
            <a:r>
              <a:rPr lang="zh-TW" altLang="en-US" dirty="0"/>
              <a:t>五大</a:t>
            </a:r>
            <a:r>
              <a:rPr lang="zh-TW" altLang="en-US" dirty="0" smtClean="0"/>
              <a:t>工作重點</a:t>
            </a:r>
            <a:endParaRPr lang="zh-TW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5647044" y="1439026"/>
            <a:ext cx="2444245" cy="978729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TW" altLang="en-US" sz="2400" b="1" dirty="0">
                <a:solidFill>
                  <a:srgbClr val="3333FF"/>
                </a:solidFill>
                <a:latin typeface="+mn-ea"/>
              </a:rPr>
              <a:t>配合中央、地方重大建設案</a:t>
            </a:r>
            <a:endParaRPr lang="zh-CN" altLang="en-US" sz="2400" b="1" dirty="0">
              <a:solidFill>
                <a:srgbClr val="3333FF"/>
              </a:solidFill>
              <a:latin typeface="+mn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301064" y="3801569"/>
            <a:ext cx="2741335" cy="1421928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2400" b="1" dirty="0">
                <a:latin typeface="+mn-ea"/>
              </a:rPr>
              <a:t>重新檢討</a:t>
            </a:r>
            <a:r>
              <a:rPr lang="zh-TW" altLang="en-US" sz="2400" b="1" dirty="0">
                <a:solidFill>
                  <a:srgbClr val="3333FF"/>
                </a:solidFill>
                <a:latin typeface="+mn-ea"/>
              </a:rPr>
              <a:t>軌道系統整合 </a:t>
            </a:r>
            <a:r>
              <a:rPr lang="zh-TW" altLang="en-US" sz="2400" b="1" dirty="0">
                <a:latin typeface="+mn-ea"/>
              </a:rPr>
              <a:t>發揮都會區軌道系統之綜效</a:t>
            </a:r>
          </a:p>
        </p:txBody>
      </p:sp>
      <p:sp>
        <p:nvSpPr>
          <p:cNvPr id="32" name="矩形 31"/>
          <p:cNvSpPr/>
          <p:nvPr/>
        </p:nvSpPr>
        <p:spPr>
          <a:xfrm>
            <a:off x="2776134" y="5357760"/>
            <a:ext cx="2869434" cy="1421928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TW" altLang="en-US" sz="2400" b="1" dirty="0">
                <a:latin typeface="+mn-ea"/>
              </a:rPr>
              <a:t>旅運特性資料蒐集、調查更新基礎資料及</a:t>
            </a:r>
            <a:r>
              <a:rPr lang="zh-TW" altLang="en-US" sz="2400" b="1" dirty="0">
                <a:solidFill>
                  <a:srgbClr val="3333FF"/>
                </a:solidFill>
                <a:latin typeface="+mn-ea"/>
              </a:rPr>
              <a:t>旅運需求模型</a:t>
            </a:r>
            <a:endParaRPr lang="zh-CN" altLang="en-US" sz="2400" b="1" dirty="0">
              <a:solidFill>
                <a:srgbClr val="3333FF"/>
              </a:solidFill>
              <a:latin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159583" y="1409879"/>
            <a:ext cx="2121304" cy="978729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2400" b="1" dirty="0">
                <a:latin typeface="+mn-ea"/>
              </a:rPr>
              <a:t>納入近期提報路線規劃成果</a:t>
            </a:r>
            <a:endParaRPr lang="zh-CN" altLang="en-US" sz="2400" b="1" dirty="0">
              <a:latin typeface="+mn-ea"/>
            </a:endParaRPr>
          </a:p>
        </p:txBody>
      </p:sp>
      <p:grpSp>
        <p:nvGrpSpPr>
          <p:cNvPr id="46" name="群組 45"/>
          <p:cNvGrpSpPr/>
          <p:nvPr/>
        </p:nvGrpSpPr>
        <p:grpSpPr>
          <a:xfrm>
            <a:off x="2858516" y="1669805"/>
            <a:ext cx="3749699" cy="3841152"/>
            <a:chOff x="2697151" y="1868787"/>
            <a:chExt cx="3749699" cy="3841152"/>
          </a:xfrm>
        </p:grpSpPr>
        <p:grpSp>
          <p:nvGrpSpPr>
            <p:cNvPr id="4" name="Group 2"/>
            <p:cNvGrpSpPr/>
            <p:nvPr/>
          </p:nvGrpSpPr>
          <p:grpSpPr>
            <a:xfrm>
              <a:off x="2697151" y="1868787"/>
              <a:ext cx="3749699" cy="3841152"/>
              <a:chOff x="4220972" y="1452310"/>
              <a:chExt cx="3749699" cy="3841152"/>
            </a:xfrm>
          </p:grpSpPr>
          <p:sp>
            <p:nvSpPr>
              <p:cNvPr id="5" name="Freeform: Shape 25"/>
              <p:cNvSpPr>
                <a:spLocks/>
              </p:cNvSpPr>
              <p:nvPr/>
            </p:nvSpPr>
            <p:spPr bwMode="auto">
              <a:xfrm>
                <a:off x="4960574" y="3038872"/>
                <a:ext cx="294250" cy="811176"/>
              </a:xfrm>
              <a:custGeom>
                <a:avLst/>
                <a:gdLst/>
                <a:ahLst/>
                <a:cxnLst>
                  <a:cxn ang="0">
                    <a:pos x="103" y="285"/>
                  </a:cxn>
                  <a:cxn ang="0">
                    <a:pos x="46" y="0"/>
                  </a:cxn>
                  <a:cxn ang="0">
                    <a:pos x="12" y="106"/>
                  </a:cxn>
                  <a:cxn ang="0">
                    <a:pos x="20" y="214"/>
                  </a:cxn>
                  <a:cxn ang="0">
                    <a:pos x="20" y="214"/>
                  </a:cxn>
                  <a:cxn ang="0">
                    <a:pos x="20" y="214"/>
                  </a:cxn>
                  <a:cxn ang="0">
                    <a:pos x="103" y="285"/>
                  </a:cxn>
                </a:cxnLst>
                <a:rect l="0" t="0" r="r" b="b"/>
                <a:pathLst>
                  <a:path w="103" h="285">
                    <a:moveTo>
                      <a:pt x="103" y="285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12" y="106"/>
                      <a:pt x="12" y="106"/>
                      <a:pt x="12" y="106"/>
                    </a:cubicBezTo>
                    <a:cubicBezTo>
                      <a:pt x="0" y="143"/>
                      <a:pt x="4" y="182"/>
                      <a:pt x="20" y="214"/>
                    </a:cubicBezTo>
                    <a:cubicBezTo>
                      <a:pt x="20" y="214"/>
                      <a:pt x="20" y="214"/>
                      <a:pt x="20" y="214"/>
                    </a:cubicBezTo>
                    <a:cubicBezTo>
                      <a:pt x="20" y="214"/>
                      <a:pt x="20" y="214"/>
                      <a:pt x="20" y="214"/>
                    </a:cubicBezTo>
                    <a:cubicBezTo>
                      <a:pt x="37" y="246"/>
                      <a:pt x="66" y="273"/>
                      <a:pt x="103" y="28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6" name="Freeform: Shape 26"/>
              <p:cNvSpPr>
                <a:spLocks/>
              </p:cNvSpPr>
              <p:nvPr/>
            </p:nvSpPr>
            <p:spPr bwMode="auto">
              <a:xfrm>
                <a:off x="5421831" y="4052842"/>
                <a:ext cx="815153" cy="274369"/>
              </a:xfrm>
              <a:custGeom>
                <a:avLst/>
                <a:gdLst/>
                <a:ahLst/>
                <a:cxnLst>
                  <a:cxn ang="0">
                    <a:pos x="288" y="34"/>
                  </a:cxn>
                  <a:cxn ang="0">
                    <a:pos x="0" y="0"/>
                  </a:cxn>
                  <a:cxn ang="0">
                    <a:pos x="90" y="66"/>
                  </a:cxn>
                  <a:cxn ang="0">
                    <a:pos x="195" y="91"/>
                  </a:cxn>
                  <a:cxn ang="0">
                    <a:pos x="195" y="91"/>
                  </a:cxn>
                  <a:cxn ang="0">
                    <a:pos x="195" y="91"/>
                  </a:cxn>
                  <a:cxn ang="0">
                    <a:pos x="288" y="34"/>
                  </a:cxn>
                </a:cxnLst>
                <a:rect l="0" t="0" r="r" b="b"/>
                <a:pathLst>
                  <a:path w="288" h="97">
                    <a:moveTo>
                      <a:pt x="288" y="3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0" y="66"/>
                      <a:pt x="90" y="66"/>
                      <a:pt x="90" y="66"/>
                    </a:cubicBezTo>
                    <a:cubicBezTo>
                      <a:pt x="121" y="89"/>
                      <a:pt x="160" y="97"/>
                      <a:pt x="195" y="91"/>
                    </a:cubicBezTo>
                    <a:cubicBezTo>
                      <a:pt x="195" y="91"/>
                      <a:pt x="195" y="91"/>
                      <a:pt x="195" y="91"/>
                    </a:cubicBezTo>
                    <a:cubicBezTo>
                      <a:pt x="195" y="91"/>
                      <a:pt x="195" y="91"/>
                      <a:pt x="195" y="91"/>
                    </a:cubicBezTo>
                    <a:cubicBezTo>
                      <a:pt x="231" y="85"/>
                      <a:pt x="265" y="66"/>
                      <a:pt x="288" y="34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7" name="Freeform: Shape 27"/>
              <p:cNvSpPr>
                <a:spLocks/>
              </p:cNvSpPr>
              <p:nvPr/>
            </p:nvSpPr>
            <p:spPr bwMode="auto">
              <a:xfrm>
                <a:off x="6487492" y="3309263"/>
                <a:ext cx="429446" cy="743579"/>
              </a:xfrm>
              <a:custGeom>
                <a:avLst/>
                <a:gdLst/>
                <a:ahLst/>
                <a:cxnLst>
                  <a:cxn ang="0">
                    <a:pos x="121" y="0"/>
                  </a:cxn>
                  <a:cxn ang="0">
                    <a:pos x="0" y="263"/>
                  </a:cxn>
                  <a:cxn ang="0">
                    <a:pos x="89" y="198"/>
                  </a:cxn>
                  <a:cxn ang="0">
                    <a:pos x="146" y="106"/>
                  </a:cxn>
                  <a:cxn ang="0">
                    <a:pos x="146" y="106"/>
                  </a:cxn>
                  <a:cxn ang="0">
                    <a:pos x="146" y="106"/>
                  </a:cxn>
                  <a:cxn ang="0">
                    <a:pos x="121" y="0"/>
                  </a:cxn>
                </a:cxnLst>
                <a:rect l="0" t="0" r="r" b="b"/>
                <a:pathLst>
                  <a:path w="152" h="263">
                    <a:moveTo>
                      <a:pt x="121" y="0"/>
                    </a:moveTo>
                    <a:cubicBezTo>
                      <a:pt x="0" y="263"/>
                      <a:pt x="0" y="263"/>
                      <a:pt x="0" y="263"/>
                    </a:cubicBezTo>
                    <a:cubicBezTo>
                      <a:pt x="89" y="198"/>
                      <a:pt x="89" y="198"/>
                      <a:pt x="89" y="198"/>
                    </a:cubicBezTo>
                    <a:cubicBezTo>
                      <a:pt x="121" y="175"/>
                      <a:pt x="140" y="142"/>
                      <a:pt x="146" y="106"/>
                    </a:cubicBezTo>
                    <a:cubicBezTo>
                      <a:pt x="146" y="106"/>
                      <a:pt x="146" y="106"/>
                      <a:pt x="146" y="106"/>
                    </a:cubicBezTo>
                    <a:cubicBezTo>
                      <a:pt x="146" y="106"/>
                      <a:pt x="146" y="106"/>
                      <a:pt x="146" y="106"/>
                    </a:cubicBezTo>
                    <a:cubicBezTo>
                      <a:pt x="152" y="70"/>
                      <a:pt x="144" y="32"/>
                      <a:pt x="121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8" name="Freeform: Shape 28"/>
              <p:cNvSpPr>
                <a:spLocks/>
              </p:cNvSpPr>
              <p:nvPr/>
            </p:nvSpPr>
            <p:spPr bwMode="auto">
              <a:xfrm>
                <a:off x="6209147" y="2450372"/>
                <a:ext cx="604406" cy="588500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14" y="208"/>
                  </a:cxn>
                  <a:cxn ang="0">
                    <a:pos x="179" y="103"/>
                  </a:cxn>
                  <a:cxn ang="0">
                    <a:pos x="109" y="20"/>
                  </a:cxn>
                  <a:cxn ang="0">
                    <a:pos x="109" y="20"/>
                  </a:cxn>
                  <a:cxn ang="0">
                    <a:pos x="109" y="20"/>
                  </a:cxn>
                  <a:cxn ang="0">
                    <a:pos x="0" y="12"/>
                  </a:cxn>
                </a:cxnLst>
                <a:rect l="0" t="0" r="r" b="b"/>
                <a:pathLst>
                  <a:path w="214" h="208">
                    <a:moveTo>
                      <a:pt x="0" y="12"/>
                    </a:moveTo>
                    <a:cubicBezTo>
                      <a:pt x="214" y="208"/>
                      <a:pt x="214" y="208"/>
                      <a:pt x="214" y="208"/>
                    </a:cubicBezTo>
                    <a:cubicBezTo>
                      <a:pt x="179" y="103"/>
                      <a:pt x="179" y="103"/>
                      <a:pt x="179" y="103"/>
                    </a:cubicBezTo>
                    <a:cubicBezTo>
                      <a:pt x="167" y="66"/>
                      <a:pt x="141" y="37"/>
                      <a:pt x="109" y="20"/>
                    </a:cubicBezTo>
                    <a:cubicBezTo>
                      <a:pt x="109" y="20"/>
                      <a:pt x="109" y="20"/>
                      <a:pt x="109" y="20"/>
                    </a:cubicBezTo>
                    <a:cubicBezTo>
                      <a:pt x="109" y="20"/>
                      <a:pt x="109" y="20"/>
                      <a:pt x="109" y="20"/>
                    </a:cubicBezTo>
                    <a:cubicBezTo>
                      <a:pt x="76" y="4"/>
                      <a:pt x="38" y="0"/>
                      <a:pt x="0" y="12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9" name="Freeform: Shape 29"/>
              <p:cNvSpPr>
                <a:spLocks/>
              </p:cNvSpPr>
              <p:nvPr/>
            </p:nvSpPr>
            <p:spPr bwMode="auto">
              <a:xfrm>
                <a:off x="5234941" y="2418562"/>
                <a:ext cx="719721" cy="401613"/>
              </a:xfrm>
              <a:custGeom>
                <a:avLst/>
                <a:gdLst/>
                <a:ahLst/>
                <a:cxnLst>
                  <a:cxn ang="0">
                    <a:pos x="0" y="142"/>
                  </a:cxn>
                  <a:cxn ang="0">
                    <a:pos x="253" y="0"/>
                  </a:cxn>
                  <a:cxn ang="0">
                    <a:pos x="142" y="0"/>
                  </a:cxn>
                  <a:cxn ang="0">
                    <a:pos x="42" y="41"/>
                  </a:cxn>
                  <a:cxn ang="0">
                    <a:pos x="42" y="41"/>
                  </a:cxn>
                  <a:cxn ang="0">
                    <a:pos x="42" y="41"/>
                  </a:cxn>
                  <a:cxn ang="0">
                    <a:pos x="0" y="142"/>
                  </a:cxn>
                </a:cxnLst>
                <a:rect l="0" t="0" r="r" b="b"/>
                <a:pathLst>
                  <a:path w="253" h="142">
                    <a:moveTo>
                      <a:pt x="0" y="142"/>
                    </a:moveTo>
                    <a:cubicBezTo>
                      <a:pt x="253" y="0"/>
                      <a:pt x="253" y="0"/>
                      <a:pt x="253" y="0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03" y="0"/>
                      <a:pt x="67" y="16"/>
                      <a:pt x="42" y="41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16" y="67"/>
                      <a:pt x="0" y="102"/>
                      <a:pt x="0" y="14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0" name="Freeform: Shape 30"/>
              <p:cNvSpPr>
                <a:spLocks/>
              </p:cNvSpPr>
              <p:nvPr/>
            </p:nvSpPr>
            <p:spPr bwMode="auto">
              <a:xfrm>
                <a:off x="4912857" y="2227696"/>
                <a:ext cx="2079632" cy="1980222"/>
              </a:xfrm>
              <a:custGeom>
                <a:avLst/>
                <a:gdLst/>
                <a:ahLst/>
                <a:cxnLst>
                  <a:cxn ang="0">
                    <a:pos x="100" y="498"/>
                  </a:cxn>
                  <a:cxn ang="0">
                    <a:pos x="0" y="190"/>
                  </a:cxn>
                  <a:cxn ang="0">
                    <a:pos x="262" y="0"/>
                  </a:cxn>
                  <a:cxn ang="0">
                    <a:pos x="523" y="190"/>
                  </a:cxn>
                  <a:cxn ang="0">
                    <a:pos x="423" y="498"/>
                  </a:cxn>
                  <a:cxn ang="0">
                    <a:pos x="100" y="498"/>
                  </a:cxn>
                </a:cxnLst>
                <a:rect l="0" t="0" r="r" b="b"/>
                <a:pathLst>
                  <a:path w="523" h="498">
                    <a:moveTo>
                      <a:pt x="100" y="498"/>
                    </a:moveTo>
                    <a:lnTo>
                      <a:pt x="0" y="190"/>
                    </a:lnTo>
                    <a:lnTo>
                      <a:pt x="262" y="0"/>
                    </a:lnTo>
                    <a:lnTo>
                      <a:pt x="523" y="190"/>
                    </a:lnTo>
                    <a:lnTo>
                      <a:pt x="423" y="498"/>
                    </a:lnTo>
                    <a:lnTo>
                      <a:pt x="100" y="49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1" name="Freeform: Shape 31"/>
              <p:cNvSpPr>
                <a:spLocks/>
              </p:cNvSpPr>
              <p:nvPr/>
            </p:nvSpPr>
            <p:spPr bwMode="auto">
              <a:xfrm>
                <a:off x="4415812" y="1901637"/>
                <a:ext cx="1065661" cy="1745618"/>
              </a:xfrm>
              <a:custGeom>
                <a:avLst/>
                <a:gdLst/>
                <a:ahLst/>
                <a:cxnLst>
                  <a:cxn ang="0">
                    <a:pos x="196" y="3"/>
                  </a:cxn>
                  <a:cxn ang="0">
                    <a:pos x="7" y="33"/>
                  </a:cxn>
                  <a:cxn ang="0">
                    <a:pos x="6" y="44"/>
                  </a:cxn>
                  <a:cxn ang="0">
                    <a:pos x="51" y="58"/>
                  </a:cxn>
                  <a:cxn ang="0">
                    <a:pos x="21" y="150"/>
                  </a:cxn>
                  <a:cxn ang="0">
                    <a:pos x="30" y="258"/>
                  </a:cxn>
                  <a:cxn ang="0">
                    <a:pos x="212" y="616"/>
                  </a:cxn>
                  <a:cxn ang="0">
                    <a:pos x="204" y="508"/>
                  </a:cxn>
                  <a:cxn ang="0">
                    <a:pos x="321" y="146"/>
                  </a:cxn>
                  <a:cxn ang="0">
                    <a:pos x="366" y="161"/>
                  </a:cxn>
                  <a:cxn ang="0">
                    <a:pos x="372" y="151"/>
                  </a:cxn>
                  <a:cxn ang="0">
                    <a:pos x="237" y="16"/>
                  </a:cxn>
                  <a:cxn ang="0">
                    <a:pos x="196" y="3"/>
                  </a:cxn>
                </a:cxnLst>
                <a:rect l="0" t="0" r="r" b="b"/>
                <a:pathLst>
                  <a:path w="376" h="616">
                    <a:moveTo>
                      <a:pt x="196" y="3"/>
                    </a:moveTo>
                    <a:cubicBezTo>
                      <a:pt x="7" y="33"/>
                      <a:pt x="7" y="33"/>
                      <a:pt x="7" y="33"/>
                    </a:cubicBezTo>
                    <a:cubicBezTo>
                      <a:pt x="1" y="34"/>
                      <a:pt x="0" y="42"/>
                      <a:pt x="6" y="44"/>
                    </a:cubicBezTo>
                    <a:cubicBezTo>
                      <a:pt x="51" y="58"/>
                      <a:pt x="51" y="58"/>
                      <a:pt x="51" y="58"/>
                    </a:cubicBezTo>
                    <a:cubicBezTo>
                      <a:pt x="21" y="150"/>
                      <a:pt x="21" y="150"/>
                      <a:pt x="21" y="150"/>
                    </a:cubicBezTo>
                    <a:cubicBezTo>
                      <a:pt x="9" y="187"/>
                      <a:pt x="13" y="226"/>
                      <a:pt x="30" y="258"/>
                    </a:cubicBezTo>
                    <a:cubicBezTo>
                      <a:pt x="212" y="616"/>
                      <a:pt x="212" y="616"/>
                      <a:pt x="212" y="616"/>
                    </a:cubicBezTo>
                    <a:cubicBezTo>
                      <a:pt x="196" y="584"/>
                      <a:pt x="192" y="545"/>
                      <a:pt x="204" y="508"/>
                    </a:cubicBezTo>
                    <a:cubicBezTo>
                      <a:pt x="321" y="146"/>
                      <a:pt x="321" y="146"/>
                      <a:pt x="321" y="146"/>
                    </a:cubicBezTo>
                    <a:cubicBezTo>
                      <a:pt x="366" y="161"/>
                      <a:pt x="366" y="161"/>
                      <a:pt x="366" y="161"/>
                    </a:cubicBezTo>
                    <a:cubicBezTo>
                      <a:pt x="372" y="163"/>
                      <a:pt x="376" y="156"/>
                      <a:pt x="372" y="151"/>
                    </a:cubicBezTo>
                    <a:cubicBezTo>
                      <a:pt x="237" y="16"/>
                      <a:pt x="237" y="16"/>
                      <a:pt x="237" y="16"/>
                    </a:cubicBezTo>
                    <a:cubicBezTo>
                      <a:pt x="226" y="5"/>
                      <a:pt x="211" y="0"/>
                      <a:pt x="196" y="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2" name="Freeform: Shape 32"/>
              <p:cNvSpPr>
                <a:spLocks/>
              </p:cNvSpPr>
              <p:nvPr/>
            </p:nvSpPr>
            <p:spPr bwMode="auto">
              <a:xfrm>
                <a:off x="5354231" y="1452310"/>
                <a:ext cx="1658139" cy="1121331"/>
              </a:xfrm>
              <a:custGeom>
                <a:avLst/>
                <a:gdLst/>
                <a:ahLst/>
                <a:cxnLst>
                  <a:cxn ang="0">
                    <a:pos x="578" y="177"/>
                  </a:cxn>
                  <a:cxn ang="0">
                    <a:pos x="491" y="6"/>
                  </a:cxn>
                  <a:cxn ang="0">
                    <a:pos x="480" y="8"/>
                  </a:cxn>
                  <a:cxn ang="0">
                    <a:pos x="480" y="56"/>
                  </a:cxn>
                  <a:cxn ang="0">
                    <a:pos x="384" y="56"/>
                  </a:cxn>
                  <a:cxn ang="0">
                    <a:pos x="284" y="97"/>
                  </a:cxn>
                  <a:cxn ang="0">
                    <a:pos x="0" y="381"/>
                  </a:cxn>
                  <a:cxn ang="0">
                    <a:pos x="100" y="340"/>
                  </a:cxn>
                  <a:cxn ang="0">
                    <a:pos x="480" y="340"/>
                  </a:cxn>
                  <a:cxn ang="0">
                    <a:pos x="480" y="387"/>
                  </a:cxn>
                  <a:cxn ang="0">
                    <a:pos x="491" y="390"/>
                  </a:cxn>
                  <a:cxn ang="0">
                    <a:pos x="578" y="219"/>
                  </a:cxn>
                  <a:cxn ang="0">
                    <a:pos x="578" y="177"/>
                  </a:cxn>
                </a:cxnLst>
                <a:rect l="0" t="0" r="r" b="b"/>
                <a:pathLst>
                  <a:path w="585" h="395">
                    <a:moveTo>
                      <a:pt x="578" y="177"/>
                    </a:moveTo>
                    <a:cubicBezTo>
                      <a:pt x="491" y="6"/>
                      <a:pt x="491" y="6"/>
                      <a:pt x="491" y="6"/>
                    </a:cubicBezTo>
                    <a:cubicBezTo>
                      <a:pt x="488" y="0"/>
                      <a:pt x="480" y="2"/>
                      <a:pt x="480" y="8"/>
                    </a:cubicBezTo>
                    <a:cubicBezTo>
                      <a:pt x="480" y="56"/>
                      <a:pt x="480" y="56"/>
                      <a:pt x="480" y="56"/>
                    </a:cubicBezTo>
                    <a:cubicBezTo>
                      <a:pt x="384" y="56"/>
                      <a:pt x="384" y="56"/>
                      <a:pt x="384" y="56"/>
                    </a:cubicBezTo>
                    <a:cubicBezTo>
                      <a:pt x="345" y="56"/>
                      <a:pt x="309" y="71"/>
                      <a:pt x="284" y="97"/>
                    </a:cubicBezTo>
                    <a:cubicBezTo>
                      <a:pt x="0" y="381"/>
                      <a:pt x="0" y="381"/>
                      <a:pt x="0" y="381"/>
                    </a:cubicBezTo>
                    <a:cubicBezTo>
                      <a:pt x="25" y="356"/>
                      <a:pt x="61" y="340"/>
                      <a:pt x="100" y="340"/>
                    </a:cubicBezTo>
                    <a:cubicBezTo>
                      <a:pt x="480" y="340"/>
                      <a:pt x="480" y="340"/>
                      <a:pt x="480" y="340"/>
                    </a:cubicBezTo>
                    <a:cubicBezTo>
                      <a:pt x="480" y="387"/>
                      <a:pt x="480" y="387"/>
                      <a:pt x="480" y="387"/>
                    </a:cubicBezTo>
                    <a:cubicBezTo>
                      <a:pt x="480" y="393"/>
                      <a:pt x="488" y="395"/>
                      <a:pt x="491" y="390"/>
                    </a:cubicBezTo>
                    <a:cubicBezTo>
                      <a:pt x="578" y="219"/>
                      <a:pt x="578" y="219"/>
                      <a:pt x="578" y="219"/>
                    </a:cubicBezTo>
                    <a:cubicBezTo>
                      <a:pt x="585" y="205"/>
                      <a:pt x="585" y="190"/>
                      <a:pt x="578" y="17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3" name="Freeform: Shape 33"/>
              <p:cNvSpPr>
                <a:spLocks/>
              </p:cNvSpPr>
              <p:nvPr/>
            </p:nvSpPr>
            <p:spPr bwMode="auto">
              <a:xfrm>
                <a:off x="4220972" y="3464342"/>
                <a:ext cx="1753571" cy="1041803"/>
              </a:xfrm>
              <a:custGeom>
                <a:avLst/>
                <a:gdLst/>
                <a:ahLst/>
                <a:cxnLst>
                  <a:cxn ang="0">
                    <a:pos x="31" y="124"/>
                  </a:cxn>
                  <a:cxn ang="0">
                    <a:pos x="1" y="313"/>
                  </a:cxn>
                  <a:cxn ang="0">
                    <a:pos x="11" y="317"/>
                  </a:cxn>
                  <a:cxn ang="0">
                    <a:pos x="39" y="279"/>
                  </a:cxn>
                  <a:cxn ang="0">
                    <a:pos x="117" y="335"/>
                  </a:cxn>
                  <a:cxn ang="0">
                    <a:pos x="223" y="361"/>
                  </a:cxn>
                  <a:cxn ang="0">
                    <a:pos x="619" y="298"/>
                  </a:cxn>
                  <a:cxn ang="0">
                    <a:pos x="514" y="273"/>
                  </a:cxn>
                  <a:cxn ang="0">
                    <a:pos x="206" y="49"/>
                  </a:cxn>
                  <a:cxn ang="0">
                    <a:pos x="234" y="11"/>
                  </a:cxn>
                  <a:cxn ang="0">
                    <a:pos x="227" y="2"/>
                  </a:cxn>
                  <a:cxn ang="0">
                    <a:pos x="56" y="90"/>
                  </a:cxn>
                  <a:cxn ang="0">
                    <a:pos x="31" y="124"/>
                  </a:cxn>
                </a:cxnLst>
                <a:rect l="0" t="0" r="r" b="b"/>
                <a:pathLst>
                  <a:path w="619" h="367">
                    <a:moveTo>
                      <a:pt x="31" y="124"/>
                    </a:moveTo>
                    <a:cubicBezTo>
                      <a:pt x="1" y="313"/>
                      <a:pt x="1" y="313"/>
                      <a:pt x="1" y="313"/>
                    </a:cubicBezTo>
                    <a:cubicBezTo>
                      <a:pt x="0" y="319"/>
                      <a:pt x="8" y="322"/>
                      <a:pt x="11" y="317"/>
                    </a:cubicBezTo>
                    <a:cubicBezTo>
                      <a:pt x="39" y="279"/>
                      <a:pt x="39" y="279"/>
                      <a:pt x="39" y="279"/>
                    </a:cubicBezTo>
                    <a:cubicBezTo>
                      <a:pt x="117" y="335"/>
                      <a:pt x="117" y="335"/>
                      <a:pt x="117" y="335"/>
                    </a:cubicBezTo>
                    <a:cubicBezTo>
                      <a:pt x="149" y="359"/>
                      <a:pt x="187" y="367"/>
                      <a:pt x="223" y="361"/>
                    </a:cubicBezTo>
                    <a:cubicBezTo>
                      <a:pt x="619" y="298"/>
                      <a:pt x="619" y="298"/>
                      <a:pt x="619" y="298"/>
                    </a:cubicBezTo>
                    <a:cubicBezTo>
                      <a:pt x="584" y="304"/>
                      <a:pt x="545" y="296"/>
                      <a:pt x="514" y="273"/>
                    </a:cubicBezTo>
                    <a:cubicBezTo>
                      <a:pt x="206" y="49"/>
                      <a:pt x="206" y="49"/>
                      <a:pt x="206" y="49"/>
                    </a:cubicBezTo>
                    <a:cubicBezTo>
                      <a:pt x="234" y="11"/>
                      <a:pt x="234" y="11"/>
                      <a:pt x="234" y="11"/>
                    </a:cubicBezTo>
                    <a:cubicBezTo>
                      <a:pt x="238" y="6"/>
                      <a:pt x="232" y="0"/>
                      <a:pt x="227" y="2"/>
                    </a:cubicBezTo>
                    <a:cubicBezTo>
                      <a:pt x="56" y="90"/>
                      <a:pt x="56" y="90"/>
                      <a:pt x="56" y="90"/>
                    </a:cubicBezTo>
                    <a:cubicBezTo>
                      <a:pt x="43" y="96"/>
                      <a:pt x="34" y="109"/>
                      <a:pt x="31" y="12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4" name="Freeform: Shape 34"/>
              <p:cNvSpPr>
                <a:spLocks/>
              </p:cNvSpPr>
              <p:nvPr/>
            </p:nvSpPr>
            <p:spPr bwMode="auto">
              <a:xfrm>
                <a:off x="6519302" y="2506041"/>
                <a:ext cx="1451369" cy="1423533"/>
              </a:xfrm>
              <a:custGeom>
                <a:avLst/>
                <a:gdLst/>
                <a:ahLst/>
                <a:cxnLst>
                  <a:cxn ang="0">
                    <a:pos x="373" y="487"/>
                  </a:cxn>
                  <a:cxn ang="0">
                    <a:pos x="509" y="352"/>
                  </a:cxn>
                  <a:cxn ang="0">
                    <a:pos x="503" y="342"/>
                  </a:cxn>
                  <a:cxn ang="0">
                    <a:pos x="458" y="357"/>
                  </a:cxn>
                  <a:cxn ang="0">
                    <a:pos x="428" y="265"/>
                  </a:cxn>
                  <a:cxn ang="0">
                    <a:pos x="358" y="183"/>
                  </a:cxn>
                  <a:cxn ang="0">
                    <a:pos x="0" y="0"/>
                  </a:cxn>
                  <a:cxn ang="0">
                    <a:pos x="70" y="83"/>
                  </a:cxn>
                  <a:cxn ang="0">
                    <a:pos x="188" y="445"/>
                  </a:cxn>
                  <a:cxn ang="0">
                    <a:pos x="143" y="459"/>
                  </a:cxn>
                  <a:cxn ang="0">
                    <a:pos x="144" y="470"/>
                  </a:cxn>
                  <a:cxn ang="0">
                    <a:pos x="333" y="500"/>
                  </a:cxn>
                  <a:cxn ang="0">
                    <a:pos x="373" y="487"/>
                  </a:cxn>
                </a:cxnLst>
                <a:rect l="0" t="0" r="r" b="b"/>
                <a:pathLst>
                  <a:path w="513" h="502">
                    <a:moveTo>
                      <a:pt x="373" y="487"/>
                    </a:moveTo>
                    <a:cubicBezTo>
                      <a:pt x="509" y="352"/>
                      <a:pt x="509" y="352"/>
                      <a:pt x="509" y="352"/>
                    </a:cubicBezTo>
                    <a:cubicBezTo>
                      <a:pt x="513" y="347"/>
                      <a:pt x="509" y="340"/>
                      <a:pt x="503" y="342"/>
                    </a:cubicBezTo>
                    <a:cubicBezTo>
                      <a:pt x="458" y="357"/>
                      <a:pt x="458" y="357"/>
                      <a:pt x="458" y="357"/>
                    </a:cubicBezTo>
                    <a:cubicBezTo>
                      <a:pt x="428" y="265"/>
                      <a:pt x="428" y="265"/>
                      <a:pt x="428" y="265"/>
                    </a:cubicBezTo>
                    <a:cubicBezTo>
                      <a:pt x="416" y="228"/>
                      <a:pt x="390" y="199"/>
                      <a:pt x="358" y="18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17"/>
                      <a:pt x="58" y="46"/>
                      <a:pt x="70" y="83"/>
                    </a:cubicBezTo>
                    <a:cubicBezTo>
                      <a:pt x="188" y="445"/>
                      <a:pt x="188" y="445"/>
                      <a:pt x="188" y="445"/>
                    </a:cubicBezTo>
                    <a:cubicBezTo>
                      <a:pt x="143" y="459"/>
                      <a:pt x="143" y="459"/>
                      <a:pt x="143" y="459"/>
                    </a:cubicBezTo>
                    <a:cubicBezTo>
                      <a:pt x="137" y="461"/>
                      <a:pt x="138" y="469"/>
                      <a:pt x="144" y="470"/>
                    </a:cubicBezTo>
                    <a:cubicBezTo>
                      <a:pt x="333" y="500"/>
                      <a:pt x="333" y="500"/>
                      <a:pt x="333" y="500"/>
                    </a:cubicBezTo>
                    <a:cubicBezTo>
                      <a:pt x="348" y="502"/>
                      <a:pt x="363" y="498"/>
                      <a:pt x="373" y="48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5" name="Freeform: Shape 35"/>
              <p:cNvSpPr>
                <a:spLocks/>
              </p:cNvSpPr>
              <p:nvPr/>
            </p:nvSpPr>
            <p:spPr bwMode="auto">
              <a:xfrm>
                <a:off x="5759819" y="3607491"/>
                <a:ext cx="1141214" cy="1685971"/>
              </a:xfrm>
              <a:custGeom>
                <a:avLst/>
                <a:gdLst/>
                <a:ahLst/>
                <a:cxnLst>
                  <a:cxn ang="0">
                    <a:pos x="55" y="505"/>
                  </a:cxn>
                  <a:cxn ang="0">
                    <a:pos x="226" y="592"/>
                  </a:cxn>
                  <a:cxn ang="0">
                    <a:pos x="234" y="584"/>
                  </a:cxn>
                  <a:cxn ang="0">
                    <a:pos x="206" y="546"/>
                  </a:cxn>
                  <a:cxn ang="0">
                    <a:pos x="283" y="489"/>
                  </a:cxn>
                  <a:cxn ang="0">
                    <a:pos x="340" y="397"/>
                  </a:cxn>
                  <a:cxn ang="0">
                    <a:pos x="403" y="0"/>
                  </a:cxn>
                  <a:cxn ang="0">
                    <a:pos x="346" y="92"/>
                  </a:cxn>
                  <a:cxn ang="0">
                    <a:pos x="39" y="316"/>
                  </a:cxn>
                  <a:cxn ang="0">
                    <a:pos x="11" y="277"/>
                  </a:cxn>
                  <a:cxn ang="0">
                    <a:pos x="1" y="282"/>
                  </a:cxn>
                  <a:cxn ang="0">
                    <a:pos x="31" y="471"/>
                  </a:cxn>
                  <a:cxn ang="0">
                    <a:pos x="55" y="505"/>
                  </a:cxn>
                </a:cxnLst>
                <a:rect l="0" t="0" r="r" b="b"/>
                <a:pathLst>
                  <a:path w="403" h="595">
                    <a:moveTo>
                      <a:pt x="55" y="505"/>
                    </a:moveTo>
                    <a:cubicBezTo>
                      <a:pt x="226" y="592"/>
                      <a:pt x="226" y="592"/>
                      <a:pt x="226" y="592"/>
                    </a:cubicBezTo>
                    <a:cubicBezTo>
                      <a:pt x="232" y="595"/>
                      <a:pt x="237" y="589"/>
                      <a:pt x="234" y="584"/>
                    </a:cubicBezTo>
                    <a:cubicBezTo>
                      <a:pt x="206" y="546"/>
                      <a:pt x="206" y="546"/>
                      <a:pt x="206" y="546"/>
                    </a:cubicBezTo>
                    <a:cubicBezTo>
                      <a:pt x="283" y="489"/>
                      <a:pt x="283" y="489"/>
                      <a:pt x="283" y="489"/>
                    </a:cubicBezTo>
                    <a:cubicBezTo>
                      <a:pt x="315" y="466"/>
                      <a:pt x="334" y="432"/>
                      <a:pt x="340" y="397"/>
                    </a:cubicBezTo>
                    <a:cubicBezTo>
                      <a:pt x="403" y="0"/>
                      <a:pt x="403" y="0"/>
                      <a:pt x="403" y="0"/>
                    </a:cubicBezTo>
                    <a:cubicBezTo>
                      <a:pt x="397" y="36"/>
                      <a:pt x="378" y="69"/>
                      <a:pt x="346" y="92"/>
                    </a:cubicBezTo>
                    <a:cubicBezTo>
                      <a:pt x="39" y="316"/>
                      <a:pt x="39" y="316"/>
                      <a:pt x="39" y="316"/>
                    </a:cubicBezTo>
                    <a:cubicBezTo>
                      <a:pt x="11" y="277"/>
                      <a:pt x="11" y="277"/>
                      <a:pt x="11" y="277"/>
                    </a:cubicBezTo>
                    <a:cubicBezTo>
                      <a:pt x="7" y="273"/>
                      <a:pt x="0" y="276"/>
                      <a:pt x="1" y="282"/>
                    </a:cubicBezTo>
                    <a:cubicBezTo>
                      <a:pt x="31" y="471"/>
                      <a:pt x="31" y="471"/>
                      <a:pt x="31" y="471"/>
                    </a:cubicBezTo>
                    <a:cubicBezTo>
                      <a:pt x="33" y="486"/>
                      <a:pt x="42" y="499"/>
                      <a:pt x="55" y="50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22" name="Oval 37"/>
              <p:cNvSpPr/>
              <p:nvPr/>
            </p:nvSpPr>
            <p:spPr bwMode="auto">
              <a:xfrm>
                <a:off x="5346272" y="2706795"/>
                <a:ext cx="1212804" cy="121280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7" name="TextBox 39"/>
              <p:cNvSpPr txBox="1"/>
              <p:nvPr/>
            </p:nvSpPr>
            <p:spPr>
              <a:xfrm>
                <a:off x="4699604" y="2065526"/>
                <a:ext cx="441146" cy="369332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01</a:t>
                </a:r>
              </a:p>
            </p:txBody>
          </p:sp>
          <p:sp>
            <p:nvSpPr>
              <p:cNvPr id="18" name="TextBox 40"/>
              <p:cNvSpPr txBox="1"/>
              <p:nvPr/>
            </p:nvSpPr>
            <p:spPr>
              <a:xfrm>
                <a:off x="6375726" y="1765731"/>
                <a:ext cx="441146" cy="369332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02</a:t>
                </a:r>
              </a:p>
            </p:txBody>
          </p:sp>
          <p:sp>
            <p:nvSpPr>
              <p:cNvPr id="19" name="TextBox 41"/>
              <p:cNvSpPr txBox="1"/>
              <p:nvPr/>
            </p:nvSpPr>
            <p:spPr>
              <a:xfrm>
                <a:off x="7193347" y="3210195"/>
                <a:ext cx="441146" cy="369332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03</a:t>
                </a:r>
              </a:p>
            </p:txBody>
          </p:sp>
          <p:sp>
            <p:nvSpPr>
              <p:cNvPr id="20" name="TextBox 42"/>
              <p:cNvSpPr txBox="1"/>
              <p:nvPr/>
            </p:nvSpPr>
            <p:spPr>
              <a:xfrm>
                <a:off x="6035051" y="4450253"/>
                <a:ext cx="441146" cy="369332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04</a:t>
                </a:r>
              </a:p>
            </p:txBody>
          </p:sp>
          <p:sp>
            <p:nvSpPr>
              <p:cNvPr id="21" name="TextBox 43"/>
              <p:cNvSpPr txBox="1"/>
              <p:nvPr/>
            </p:nvSpPr>
            <p:spPr>
              <a:xfrm>
                <a:off x="4508826" y="3741648"/>
                <a:ext cx="441146" cy="369332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05</a:t>
                </a:r>
              </a:p>
            </p:txBody>
          </p:sp>
        </p:grpSp>
        <p:pic>
          <p:nvPicPr>
            <p:cNvPr id="45" name="圖片 4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2998" y="3323961"/>
              <a:ext cx="828000" cy="828000"/>
            </a:xfrm>
            <a:prstGeom prst="rect">
              <a:avLst/>
            </a:prstGeom>
          </p:spPr>
        </p:pic>
      </p:grpSp>
      <p:sp>
        <p:nvSpPr>
          <p:cNvPr id="35" name="矩形 34"/>
          <p:cNvSpPr/>
          <p:nvPr/>
        </p:nvSpPr>
        <p:spPr>
          <a:xfrm>
            <a:off x="340760" y="3471061"/>
            <a:ext cx="2805236" cy="1421928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2400" b="1" dirty="0">
                <a:latin typeface="+mn-ea"/>
              </a:rPr>
              <a:t>完成</a:t>
            </a:r>
            <a:r>
              <a:rPr lang="zh-TW" altLang="en-US" sz="2400" b="1" dirty="0">
                <a:solidFill>
                  <a:srgbClr val="3333FF"/>
                </a:solidFill>
                <a:latin typeface="+mn-ea"/>
              </a:rPr>
              <a:t>整體路網評估計畫報告書</a:t>
            </a:r>
            <a:r>
              <a:rPr lang="zh-TW" altLang="en-US" sz="2400" b="1" dirty="0">
                <a:latin typeface="+mn-ea"/>
              </a:rPr>
              <a:t>更新並</a:t>
            </a:r>
            <a:r>
              <a:rPr lang="zh-TW" altLang="en-US" sz="2400" b="1" dirty="0">
                <a:solidFill>
                  <a:srgbClr val="3333FF"/>
                </a:solidFill>
                <a:latin typeface="+mn-ea"/>
              </a:rPr>
              <a:t>提送交通部審議</a:t>
            </a:r>
            <a:endParaRPr lang="zh-CN" altLang="en-US" sz="2400" b="1" dirty="0">
              <a:solidFill>
                <a:srgbClr val="3333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034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圓角矩形 24"/>
          <p:cNvSpPr/>
          <p:nvPr/>
        </p:nvSpPr>
        <p:spPr>
          <a:xfrm rot="16200000" flipH="1">
            <a:off x="3790814" y="-1785182"/>
            <a:ext cx="1562373" cy="9144002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3"/>
              </a:gs>
              <a:gs pos="100000">
                <a:schemeClr val="accent3">
                  <a:alpha val="0"/>
                </a:schemeClr>
              </a:gs>
              <a:gs pos="0">
                <a:schemeClr val="accent3">
                  <a:alpha val="2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 rot="13580548" flipH="1">
            <a:off x="26047" y="-99241"/>
            <a:ext cx="4529927" cy="574472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3"/>
              </a:gs>
              <a:gs pos="35000">
                <a:schemeClr val="accent3">
                  <a:alpha val="0"/>
                </a:schemeClr>
              </a:gs>
              <a:gs pos="0">
                <a:schemeClr val="accent3">
                  <a:alpha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126" y="506575"/>
            <a:ext cx="2341293" cy="1297318"/>
          </a:xfrm>
          <a:prstGeom prst="rect">
            <a:avLst/>
          </a:prstGeom>
        </p:spPr>
      </p:pic>
      <p:sp>
        <p:nvSpPr>
          <p:cNvPr id="9" name="文本框 15"/>
          <p:cNvSpPr txBox="1"/>
          <p:nvPr/>
        </p:nvSpPr>
        <p:spPr>
          <a:xfrm>
            <a:off x="597976" y="2233826"/>
            <a:ext cx="7346952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5400" b="1" dirty="0">
                <a:solidFill>
                  <a:schemeClr val="accent3"/>
                </a:solidFill>
                <a:latin typeface="+mn-ea"/>
              </a:rPr>
              <a:t>規劃中捷運建設計畫</a:t>
            </a:r>
            <a:endParaRPr lang="zh-CN" altLang="en-US" sz="5400" b="1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14" name="文本框 7"/>
          <p:cNvSpPr txBox="1"/>
          <p:nvPr/>
        </p:nvSpPr>
        <p:spPr>
          <a:xfrm>
            <a:off x="348920" y="18977"/>
            <a:ext cx="2546652" cy="2246769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14000" b="1" dirty="0">
                <a:solidFill>
                  <a:schemeClr val="accent3"/>
                </a:solidFill>
                <a:latin typeface="Arial"/>
                <a:ea typeface="微软雅黑"/>
              </a:rPr>
              <a:t>0</a:t>
            </a:r>
            <a:r>
              <a:rPr lang="en-US" altLang="zh-TW" sz="14000" b="1" dirty="0">
                <a:solidFill>
                  <a:schemeClr val="accent3"/>
                </a:solidFill>
                <a:latin typeface="Arial"/>
                <a:ea typeface="微软雅黑"/>
              </a:rPr>
              <a:t>3</a:t>
            </a:r>
            <a:endParaRPr lang="zh-CN" altLang="en-US" sz="14000" b="1" dirty="0">
              <a:solidFill>
                <a:schemeClr val="accent3"/>
              </a:solidFill>
              <a:latin typeface="Arial"/>
              <a:ea typeface="微软雅黑"/>
            </a:endParaRPr>
          </a:p>
        </p:txBody>
      </p:sp>
      <p:sp>
        <p:nvSpPr>
          <p:cNvPr id="27" name="圓角矩形 26"/>
          <p:cNvSpPr/>
          <p:nvPr/>
        </p:nvSpPr>
        <p:spPr>
          <a:xfrm rot="12345800" flipH="1">
            <a:off x="626116" y="-2697013"/>
            <a:ext cx="5015883" cy="402807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3"/>
              </a:gs>
              <a:gs pos="35000">
                <a:schemeClr val="accent3">
                  <a:alpha val="0"/>
                </a:schemeClr>
              </a:gs>
              <a:gs pos="0">
                <a:schemeClr val="accent3">
                  <a:alpha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307" y="506575"/>
            <a:ext cx="1915713" cy="1297317"/>
          </a:xfrm>
          <a:prstGeom prst="rect">
            <a:avLst/>
          </a:prstGeom>
        </p:spPr>
      </p:pic>
      <p:sp>
        <p:nvSpPr>
          <p:cNvPr id="10" name="文本框 16"/>
          <p:cNvSpPr txBox="1"/>
          <p:nvPr/>
        </p:nvSpPr>
        <p:spPr>
          <a:xfrm>
            <a:off x="856767" y="3269669"/>
            <a:ext cx="5276613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85738" indent="-285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200" b="1" dirty="0">
                <a:solidFill>
                  <a:srgbClr val="002060"/>
                </a:solidFill>
              </a:rPr>
              <a:t>黃線</a:t>
            </a:r>
            <a:endParaRPr lang="en-US" altLang="zh-TW" sz="3200" b="1" dirty="0">
              <a:solidFill>
                <a:srgbClr val="002060"/>
              </a:solidFill>
            </a:endParaRPr>
          </a:p>
          <a:p>
            <a:pPr marL="285738" indent="-285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zh-TW" sz="3200" b="1" dirty="0">
                <a:solidFill>
                  <a:srgbClr val="002060"/>
                </a:solidFill>
              </a:rPr>
              <a:t>岡山路竹延伸線第二階段</a:t>
            </a:r>
            <a:endParaRPr lang="en-US" altLang="zh-TW" sz="3200" b="1" dirty="0">
              <a:solidFill>
                <a:srgbClr val="002060"/>
              </a:solidFill>
            </a:endParaRPr>
          </a:p>
          <a:p>
            <a:pPr marL="285738" indent="-285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zh-TW" sz="3200" b="1" dirty="0">
                <a:solidFill>
                  <a:srgbClr val="002060"/>
                </a:solidFill>
              </a:rPr>
              <a:t>小港林園線</a:t>
            </a:r>
            <a:endParaRPr lang="en-US" altLang="zh-TW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13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TW" altLang="en-US" dirty="0"/>
              <a:t>捷運都會線</a:t>
            </a:r>
            <a:r>
              <a:rPr lang="en-US" altLang="zh-TW" dirty="0"/>
              <a:t>(</a:t>
            </a:r>
            <a:r>
              <a:rPr lang="zh-TW" altLang="en-US" dirty="0"/>
              <a:t>黃線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5" name="圖片 4" descr="1080923黃線路線圖.jpg"/>
          <p:cNvPicPr>
            <a:picLocks noChangeAspect="1"/>
          </p:cNvPicPr>
          <p:nvPr/>
        </p:nvPicPr>
        <p:blipFill>
          <a:blip r:embed="rId2" cstate="print"/>
          <a:srcRect t="1754"/>
          <a:stretch>
            <a:fillRect/>
          </a:stretch>
        </p:blipFill>
        <p:spPr>
          <a:xfrm>
            <a:off x="4567850" y="2896124"/>
            <a:ext cx="4258867" cy="3721596"/>
          </a:xfrm>
          <a:prstGeom prst="rect">
            <a:avLst/>
          </a:prstGeom>
        </p:spPr>
      </p:pic>
      <p:graphicFrame>
        <p:nvGraphicFramePr>
          <p:cNvPr id="6" name="Group 1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168821"/>
              </p:ext>
            </p:extLst>
          </p:nvPr>
        </p:nvGraphicFramePr>
        <p:xfrm>
          <a:off x="4567850" y="879900"/>
          <a:ext cx="4499992" cy="2021064"/>
        </p:xfrm>
        <a:graphic>
          <a:graphicData uri="http://schemas.openxmlformats.org/drawingml/2006/table">
            <a:tbl>
              <a:tblPr/>
              <a:tblGrid>
                <a:gridCol w="931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8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465">
                <a:tc>
                  <a:txBody>
                    <a:bodyPr/>
                    <a:lstStyle/>
                    <a:p>
                      <a:pPr marL="360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項　目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50000">
                          <a:schemeClr val="bg1"/>
                        </a:gs>
                        <a:gs pos="100000">
                          <a:srgbClr val="66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說　明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50000">
                          <a:schemeClr val="bg1"/>
                        </a:gs>
                        <a:gs pos="100000">
                          <a:srgbClr val="66CCFF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394">
                <a:tc>
                  <a:txBody>
                    <a:bodyPr/>
                    <a:lstStyle/>
                    <a:p>
                      <a:pPr marL="360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總建設經費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1" lang="zh-TW" alt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前瞻計畫匡列</a:t>
                      </a:r>
                      <a:r>
                        <a:rPr kumimoji="1" lang="en-US" altLang="zh-TW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1454.21</a:t>
                      </a:r>
                      <a:r>
                        <a:rPr kumimoji="1" lang="zh-TW" alt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億元</a:t>
                      </a:r>
                    </a:p>
                    <a:p>
                      <a:pPr marL="360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1" lang="en-US" altLang="zh-TW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109.8.7</a:t>
                      </a:r>
                      <a:r>
                        <a:rPr kumimoji="1" lang="zh-TW" alt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提送交通部調整為</a:t>
                      </a:r>
                      <a:r>
                        <a:rPr kumimoji="1" lang="en-US" altLang="zh-TW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1445.58</a:t>
                      </a:r>
                      <a:r>
                        <a:rPr kumimoji="1" lang="zh-TW" alt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億元</a:t>
                      </a:r>
                      <a:r>
                        <a:rPr kumimoji="1" lang="zh-TW" altLang="zh-TW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（中央</a:t>
                      </a:r>
                      <a:r>
                        <a:rPr kumimoji="1" lang="en-US" altLang="zh-TW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834.69</a:t>
                      </a:r>
                      <a:r>
                        <a:rPr kumimoji="1" lang="zh-TW" altLang="zh-TW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億元</a:t>
                      </a:r>
                      <a:r>
                        <a:rPr kumimoji="1" lang="zh-TW" alt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、</a:t>
                      </a:r>
                      <a:r>
                        <a:rPr kumimoji="1" lang="zh-TW" altLang="zh-TW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地方</a:t>
                      </a:r>
                      <a:r>
                        <a:rPr kumimoji="1" lang="en-US" altLang="zh-TW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610.89</a:t>
                      </a:r>
                      <a:r>
                        <a:rPr kumimoji="1" lang="zh-TW" altLang="zh-TW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億元）</a:t>
                      </a:r>
                      <a:endParaRPr kumimoji="1" lang="zh-TW" altLang="en-US" sz="13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j-ea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394">
                <a:tc>
                  <a:txBody>
                    <a:bodyPr/>
                    <a:lstStyle/>
                    <a:p>
                      <a:pPr marL="360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路線概述</a:t>
                      </a:r>
                      <a:endParaRPr kumimoji="0" lang="zh-TW" altLang="zh-TW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為</a:t>
                      </a: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A</a:t>
                      </a:r>
                      <a:r>
                        <a:rPr kumimoji="0" lang="zh-TW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型路權，人形路線，</a:t>
                      </a:r>
                      <a:r>
                        <a:rPr kumimoji="0" lang="zh-TW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連接亞洲新灣區、都會核心區、澄清湖及鳳山</a:t>
                      </a:r>
                      <a:r>
                        <a:rPr kumimoji="0" lang="zh-TW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五甲</a:t>
                      </a:r>
                      <a:r>
                        <a:rPr kumimoji="0" lang="zh-TW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前鎮等地區</a:t>
                      </a:r>
                      <a:r>
                        <a:rPr kumimoji="0" lang="zh-TW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，共</a:t>
                      </a: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22.91</a:t>
                      </a:r>
                      <a:r>
                        <a:rPr kumimoji="0" lang="zh-TW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公里。</a:t>
                      </a: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地下車站</a:t>
                      </a:r>
                      <a:r>
                        <a:rPr kumimoji="0" lang="en-US" altLang="zh-TW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</a:t>
                      </a:r>
                      <a:r>
                        <a:rPr kumimoji="0" lang="zh-TW" alt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站</a:t>
                      </a:r>
                      <a:r>
                        <a:rPr kumimoji="0" lang="zh-TW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，</a:t>
                      </a:r>
                      <a:r>
                        <a:rPr kumimoji="0" lang="zh-TW" alt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高架車站</a:t>
                      </a:r>
                      <a:r>
                        <a:rPr kumimoji="0" lang="en-US" altLang="zh-TW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(Y1)</a:t>
                      </a: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站</a:t>
                      </a: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)</a:t>
                      </a:r>
                      <a:endParaRPr kumimoji="0" lang="zh-TW" alt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j-ea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756">
                <a:tc>
                  <a:txBody>
                    <a:bodyPr/>
                    <a:lstStyle/>
                    <a:p>
                      <a:pPr marL="360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執行方式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政府自辦興建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055">
                <a:tc>
                  <a:txBody>
                    <a:bodyPr/>
                    <a:lstStyle/>
                    <a:p>
                      <a:pPr marL="360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車站</a:t>
                      </a: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&amp;</a:t>
                      </a:r>
                      <a:r>
                        <a:rPr kumimoji="0" lang="zh-TW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j-ea"/>
                          <a:ea typeface="+mj-ea"/>
                          <a:cs typeface="Times New Roman" pitchFamily="18" charset="0"/>
                        </a:rPr>
                        <a:t>機廠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23</a:t>
                      </a:r>
                      <a:r>
                        <a:rPr kumimoji="0" lang="zh-TW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座車站、機廠</a:t>
                      </a:r>
                      <a:r>
                        <a:rPr kumimoji="0" lang="en-US" altLang="zh-TW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處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內容版面配置區 9"/>
          <p:cNvSpPr>
            <a:spLocks noGrp="1"/>
          </p:cNvSpPr>
          <p:nvPr>
            <p:ph sz="quarter" idx="13"/>
          </p:nvPr>
        </p:nvSpPr>
        <p:spPr>
          <a:xfrm>
            <a:off x="247850" y="879900"/>
            <a:ext cx="4140000" cy="5940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sz="2000" b="1" dirty="0" smtClean="0">
                <a:solidFill>
                  <a:srgbClr val="14564D"/>
                </a:solidFill>
              </a:rPr>
              <a:t>已納入前</a:t>
            </a:r>
            <a:r>
              <a:rPr lang="zh-TW" altLang="en-US" sz="2000" b="1" dirty="0">
                <a:solidFill>
                  <a:srgbClr val="14564D"/>
                </a:solidFill>
              </a:rPr>
              <a:t>瞻基</a:t>
            </a:r>
            <a:r>
              <a:rPr lang="zh-TW" altLang="en-US" sz="2000" b="1" dirty="0" smtClean="0">
                <a:solidFill>
                  <a:srgbClr val="14564D"/>
                </a:solidFill>
              </a:rPr>
              <a:t>礎建設計畫</a:t>
            </a:r>
            <a:endParaRPr lang="en-US" altLang="zh-TW" sz="2000" b="1" dirty="0" smtClean="0">
              <a:solidFill>
                <a:srgbClr val="14564D"/>
              </a:solidFill>
            </a:endParaRPr>
          </a:p>
          <a:p>
            <a:pPr>
              <a:lnSpc>
                <a:spcPct val="100000"/>
              </a:lnSpc>
            </a:pPr>
            <a:r>
              <a:rPr lang="zh-TW" altLang="en-US" sz="2000" b="1" dirty="0" smtClean="0">
                <a:solidFill>
                  <a:srgbClr val="14564D"/>
                </a:solidFill>
              </a:rPr>
              <a:t>計畫說明</a:t>
            </a:r>
            <a:endParaRPr lang="en-US" altLang="zh-TW" sz="2000" b="1" dirty="0" smtClean="0">
              <a:solidFill>
                <a:srgbClr val="14564D"/>
              </a:solidFill>
            </a:endParaRP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zh-TW" altLang="en-US" dirty="0" smtClean="0"/>
              <a:t>優先</a:t>
            </a:r>
            <a:r>
              <a:rPr lang="zh-TW" altLang="en-US" dirty="0"/>
              <a:t>推動都會線</a:t>
            </a:r>
            <a:r>
              <a:rPr lang="en-US" altLang="zh-TW" dirty="0"/>
              <a:t>(</a:t>
            </a:r>
            <a:r>
              <a:rPr lang="zh-TW" altLang="en-US" dirty="0"/>
              <a:t>黃線</a:t>
            </a:r>
            <a:r>
              <a:rPr lang="en-US" altLang="zh-TW" dirty="0"/>
              <a:t>)</a:t>
            </a:r>
            <a:r>
              <a:rPr lang="zh-TW" altLang="en-US" dirty="0"/>
              <a:t>建設計畫，</a:t>
            </a:r>
            <a:r>
              <a:rPr lang="zh-TW" altLang="zh-TW" dirty="0"/>
              <a:t>形成便捷密集之捷運路網</a:t>
            </a:r>
            <a:r>
              <a:rPr lang="zh-TW" altLang="en-US" dirty="0"/>
              <a:t>。</a:t>
            </a:r>
            <a:endParaRPr lang="en-US" altLang="zh-TW" dirty="0"/>
          </a:p>
          <a:p>
            <a:pPr>
              <a:lnSpc>
                <a:spcPct val="100000"/>
              </a:lnSpc>
            </a:pPr>
            <a:r>
              <a:rPr lang="zh-TW" altLang="en-US" sz="2000" b="1" dirty="0">
                <a:solidFill>
                  <a:srgbClr val="14564D"/>
                </a:solidFill>
              </a:rPr>
              <a:t>辦理情形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zh-TW" altLang="en-US" sz="1700" dirty="0"/>
              <a:t>可行性研究報告</a:t>
            </a:r>
            <a:r>
              <a:rPr lang="zh-TW" altLang="zh-TW" sz="1700" dirty="0"/>
              <a:t>書</a:t>
            </a:r>
            <a:r>
              <a:rPr lang="zh-TW" altLang="en-US" sz="1700" dirty="0"/>
              <a:t>經行政院於</a:t>
            </a:r>
            <a:r>
              <a:rPr lang="en-US" altLang="zh-TW" sz="1700" dirty="0"/>
              <a:t>108</a:t>
            </a:r>
            <a:r>
              <a:rPr lang="zh-TW" altLang="en-US" sz="1700" dirty="0"/>
              <a:t>年</a:t>
            </a:r>
            <a:r>
              <a:rPr lang="en-US" altLang="zh-TW" sz="1700" dirty="0"/>
              <a:t>5</a:t>
            </a:r>
            <a:r>
              <a:rPr lang="zh-TW" altLang="en-US" sz="1700" dirty="0"/>
              <a:t>月</a:t>
            </a:r>
            <a:r>
              <a:rPr lang="en-US" altLang="zh-TW" sz="1700" dirty="0"/>
              <a:t>24</a:t>
            </a:r>
            <a:r>
              <a:rPr lang="zh-TW" altLang="en-US" sz="1700" dirty="0"/>
              <a:t>日核定。</a:t>
            </a:r>
            <a:endParaRPr lang="en-US" altLang="zh-TW" sz="1700" dirty="0"/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zh-TW" altLang="en-US" sz="1700" dirty="0"/>
              <a:t>黃線</a:t>
            </a:r>
            <a:r>
              <a:rPr lang="zh-TW" altLang="en-US" sz="1700" dirty="0">
                <a:solidFill>
                  <a:srgbClr val="FF0000"/>
                </a:solidFill>
              </a:rPr>
              <a:t>綜合規劃</a:t>
            </a:r>
            <a:r>
              <a:rPr lang="zh-TW" altLang="en-US" sz="1700" dirty="0"/>
              <a:t>報告書</a:t>
            </a:r>
            <a:r>
              <a:rPr lang="en-US" altLang="zh-TW" sz="1700" dirty="0"/>
              <a:t>109</a:t>
            </a:r>
            <a:r>
              <a:rPr lang="zh-TW" altLang="en-US" sz="1700" dirty="0"/>
              <a:t>年</a:t>
            </a:r>
            <a:r>
              <a:rPr lang="en-US" altLang="zh-TW" sz="1700" dirty="0"/>
              <a:t>3</a:t>
            </a:r>
            <a:r>
              <a:rPr lang="zh-TW" altLang="en-US" sz="1700" dirty="0"/>
              <a:t>月</a:t>
            </a:r>
            <a:r>
              <a:rPr lang="en-US" altLang="zh-TW" sz="1700" dirty="0"/>
              <a:t>31</a:t>
            </a:r>
            <a:r>
              <a:rPr lang="zh-TW" altLang="en-US" sz="1700" dirty="0"/>
              <a:t>日提報交通部，交通部於今年</a:t>
            </a:r>
            <a:r>
              <a:rPr lang="en-US" altLang="zh-TW" sz="1700" dirty="0"/>
              <a:t>2</a:t>
            </a:r>
            <a:r>
              <a:rPr lang="zh-TW" altLang="en-US" sz="1700" dirty="0"/>
              <a:t>月</a:t>
            </a:r>
            <a:r>
              <a:rPr lang="en-US" altLang="zh-TW" sz="1700" dirty="0"/>
              <a:t>19</a:t>
            </a:r>
            <a:r>
              <a:rPr lang="zh-TW" altLang="en-US" sz="1700" dirty="0"/>
              <a:t>日召開初審會議，</a:t>
            </a:r>
            <a:r>
              <a:rPr lang="en-US" altLang="zh-TW" sz="1700" dirty="0"/>
              <a:t>3</a:t>
            </a:r>
            <a:r>
              <a:rPr lang="zh-TW" altLang="en-US" sz="1700" dirty="0"/>
              <a:t>月</a:t>
            </a:r>
            <a:r>
              <a:rPr lang="en-US" altLang="zh-TW" sz="1700" dirty="0"/>
              <a:t>22</a:t>
            </a:r>
            <a:r>
              <a:rPr lang="zh-TW" altLang="en-US" sz="1700" dirty="0"/>
              <a:t>日依意見修正後提報</a:t>
            </a:r>
            <a:r>
              <a:rPr lang="zh-TW" altLang="en-US" sz="1700" dirty="0">
                <a:solidFill>
                  <a:srgbClr val="FF0000"/>
                </a:solidFill>
              </a:rPr>
              <a:t>交通部</a:t>
            </a:r>
            <a:r>
              <a:rPr lang="zh-TW" altLang="en-US" sz="1700" dirty="0">
                <a:solidFill>
                  <a:srgbClr val="231E42"/>
                </a:solidFill>
              </a:rPr>
              <a:t>再審</a:t>
            </a:r>
            <a:r>
              <a:rPr lang="zh-TW" altLang="en-US" sz="1700" dirty="0"/>
              <a:t>。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zh-TW" altLang="en-US" sz="1700" dirty="0"/>
              <a:t>黃線</a:t>
            </a:r>
            <a:r>
              <a:rPr lang="zh-TW" altLang="en-US" sz="1700" dirty="0">
                <a:solidFill>
                  <a:srgbClr val="FF0000"/>
                </a:solidFill>
              </a:rPr>
              <a:t>環境影響說明書</a:t>
            </a:r>
            <a:r>
              <a:rPr lang="zh-TW" altLang="en-US" sz="1700" dirty="0"/>
              <a:t>於</a:t>
            </a:r>
            <a:r>
              <a:rPr lang="en-US" altLang="zh-TW" sz="1700" dirty="0"/>
              <a:t>109</a:t>
            </a:r>
            <a:r>
              <a:rPr lang="zh-TW" altLang="en-US" sz="1700" dirty="0"/>
              <a:t>年</a:t>
            </a:r>
            <a:r>
              <a:rPr lang="en-US" altLang="zh-TW" sz="1700" dirty="0"/>
              <a:t>10</a:t>
            </a:r>
            <a:r>
              <a:rPr lang="zh-TW" altLang="en-US" sz="1700" dirty="0"/>
              <a:t>月</a:t>
            </a:r>
            <a:r>
              <a:rPr lang="en-US" altLang="zh-TW" sz="1700" dirty="0"/>
              <a:t>12</a:t>
            </a:r>
            <a:r>
              <a:rPr lang="zh-TW" altLang="en-US" sz="1700" dirty="0"/>
              <a:t>日提報中央審查，</a:t>
            </a:r>
            <a:r>
              <a:rPr lang="zh-TW" altLang="en-US" sz="1700" dirty="0" smtClean="0">
                <a:solidFill>
                  <a:srgbClr val="FF0000"/>
                </a:solidFill>
              </a:rPr>
              <a:t>環保署已</a:t>
            </a:r>
            <a:r>
              <a:rPr lang="zh-TW" altLang="en-US" sz="1700" dirty="0" smtClean="0"/>
              <a:t>召開</a:t>
            </a:r>
            <a:r>
              <a:rPr lang="en-US" altLang="zh-TW" sz="1700" dirty="0" smtClean="0"/>
              <a:t>2</a:t>
            </a:r>
            <a:r>
              <a:rPr lang="zh-TW" altLang="en-US" sz="1700" dirty="0" smtClean="0"/>
              <a:t>次專案小組</a:t>
            </a:r>
            <a:r>
              <a:rPr lang="zh-TW" altLang="en-US" sz="1700" dirty="0"/>
              <a:t>初審會議</a:t>
            </a:r>
            <a:r>
              <a:rPr lang="zh-TW" altLang="en-US" sz="1700" dirty="0" smtClean="0"/>
              <a:t>，並於</a:t>
            </a:r>
            <a:r>
              <a:rPr lang="en-US" altLang="zh-TW" sz="1700" dirty="0" smtClean="0">
                <a:solidFill>
                  <a:srgbClr val="FF0000"/>
                </a:solidFill>
              </a:rPr>
              <a:t>110</a:t>
            </a:r>
            <a:r>
              <a:rPr lang="zh-TW" altLang="en-US" sz="1700" dirty="0" smtClean="0">
                <a:solidFill>
                  <a:srgbClr val="FF0000"/>
                </a:solidFill>
              </a:rPr>
              <a:t>年</a:t>
            </a:r>
            <a:r>
              <a:rPr lang="en-US" altLang="zh-TW" sz="1700" dirty="0" smtClean="0">
                <a:solidFill>
                  <a:srgbClr val="FF0000"/>
                </a:solidFill>
              </a:rPr>
              <a:t>4</a:t>
            </a:r>
            <a:r>
              <a:rPr lang="zh-TW" altLang="en-US" sz="1700" dirty="0" smtClean="0">
                <a:solidFill>
                  <a:srgbClr val="FF0000"/>
                </a:solidFill>
              </a:rPr>
              <a:t>月</a:t>
            </a:r>
            <a:r>
              <a:rPr lang="en-US" altLang="zh-TW" sz="1700" dirty="0" smtClean="0">
                <a:solidFill>
                  <a:srgbClr val="FF0000"/>
                </a:solidFill>
              </a:rPr>
              <a:t>21</a:t>
            </a:r>
            <a:r>
              <a:rPr lang="zh-TW" altLang="en-US" sz="1700" dirty="0" smtClean="0">
                <a:solidFill>
                  <a:srgbClr val="FF0000"/>
                </a:solidFill>
              </a:rPr>
              <a:t>日專案小組會議建議通過</a:t>
            </a:r>
            <a:r>
              <a:rPr lang="zh-TW" altLang="en-US" sz="1700" dirty="0" smtClean="0"/>
              <a:t>。</a:t>
            </a:r>
            <a:endParaRPr lang="zh-TW" altLang="en-US" sz="1700" dirty="0"/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zh-TW" altLang="en-US" sz="1700" dirty="0"/>
              <a:t>預定</a:t>
            </a:r>
            <a:r>
              <a:rPr lang="zh-TW" altLang="en-US" sz="1700" dirty="0">
                <a:solidFill>
                  <a:srgbClr val="FF0000"/>
                </a:solidFill>
              </a:rPr>
              <a:t>今年綜規核定</a:t>
            </a:r>
            <a:r>
              <a:rPr lang="zh-TW" altLang="en-US" sz="1700" dirty="0"/>
              <a:t>，</a:t>
            </a:r>
            <a:r>
              <a:rPr lang="en-US" altLang="zh-TW" sz="1700" dirty="0">
                <a:solidFill>
                  <a:srgbClr val="FF0000"/>
                </a:solidFill>
              </a:rPr>
              <a:t>111</a:t>
            </a:r>
            <a:r>
              <a:rPr lang="zh-TW" altLang="en-US" sz="1700" dirty="0">
                <a:solidFill>
                  <a:srgbClr val="FF0000"/>
                </a:solidFill>
              </a:rPr>
              <a:t>年基設核定、發包動工</a:t>
            </a:r>
            <a:r>
              <a:rPr lang="zh-TW" altLang="en-US" sz="1700" dirty="0"/>
              <a:t>，核定後</a:t>
            </a:r>
            <a:r>
              <a:rPr lang="en-US" altLang="zh-TW" sz="1700" dirty="0"/>
              <a:t>6</a:t>
            </a:r>
            <a:r>
              <a:rPr lang="zh-TW" altLang="en-US" sz="1700" dirty="0"/>
              <a:t>年（預計</a:t>
            </a:r>
            <a:r>
              <a:rPr lang="en-US" altLang="zh-TW" sz="1700" dirty="0"/>
              <a:t>117</a:t>
            </a:r>
            <a:r>
              <a:rPr lang="zh-TW" altLang="en-US" sz="1700" dirty="0"/>
              <a:t>年）完工通車。</a:t>
            </a:r>
            <a:r>
              <a:rPr lang="en-US" altLang="zh-TW" dirty="0" smtClean="0"/>
              <a:t> </a:t>
            </a:r>
          </a:p>
          <a:p>
            <a:pPr>
              <a:lnSpc>
                <a:spcPct val="100000"/>
              </a:lnSpc>
            </a:pPr>
            <a:endParaRPr lang="zh-TW" altLang="en-US" dirty="0"/>
          </a:p>
        </p:txBody>
      </p:sp>
      <p:sp>
        <p:nvSpPr>
          <p:cNvPr id="7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349581" y="6524625"/>
            <a:ext cx="542900" cy="293836"/>
          </a:xfrm>
        </p:spPr>
        <p:txBody>
          <a:bodyPr/>
          <a:lstStyle/>
          <a:p>
            <a:pPr>
              <a:defRPr/>
            </a:pPr>
            <a:fld id="{A6F60BD8-B7C8-4E1E-BCB3-1FE346EA4094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037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3FAEE-51AE-4D9E-B384-8CE211A1AE5B}" type="slidenum">
              <a:rPr lang="zh-TW" altLang="en-US" smtClean="0"/>
              <a:pPr/>
              <a:t>18</a:t>
            </a:fld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TW" altLang="en-US" dirty="0"/>
              <a:t>岡山路竹延伸線</a:t>
            </a:r>
            <a:r>
              <a:rPr lang="en-US" altLang="zh-TW" dirty="0"/>
              <a:t>(</a:t>
            </a:r>
            <a:r>
              <a:rPr lang="zh-TW" altLang="en-US" dirty="0"/>
              <a:t>第二階段</a:t>
            </a:r>
            <a:r>
              <a:rPr lang="en-US" altLang="zh-TW" dirty="0"/>
              <a:t>) </a:t>
            </a:r>
            <a:endParaRPr lang="zh-TW" altLang="en-US" dirty="0"/>
          </a:p>
        </p:txBody>
      </p:sp>
      <p:graphicFrame>
        <p:nvGraphicFramePr>
          <p:cNvPr id="6" name="Group 1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366762"/>
              </p:ext>
            </p:extLst>
          </p:nvPr>
        </p:nvGraphicFramePr>
        <p:xfrm>
          <a:off x="4688134" y="878461"/>
          <a:ext cx="3916857" cy="1555013"/>
        </p:xfrm>
        <a:graphic>
          <a:graphicData uri="http://schemas.openxmlformats.org/drawingml/2006/table">
            <a:tbl>
              <a:tblPr/>
              <a:tblGrid>
                <a:gridCol w="1351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5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96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項　目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50000">
                          <a:schemeClr val="bg1"/>
                        </a:gs>
                        <a:gs pos="100000">
                          <a:srgbClr val="66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+mn-ea"/>
                          <a:ea typeface="+mn-ea"/>
                        </a:rPr>
                        <a:t>說　明</a:t>
                      </a:r>
                      <a:endParaRPr kumimoji="1" lang="zh-TW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50000">
                          <a:schemeClr val="bg1"/>
                        </a:gs>
                        <a:gs pos="100000">
                          <a:srgbClr val="66CCFF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69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總建設經費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約</a:t>
                      </a:r>
                      <a:r>
                        <a:rPr kumimoji="1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272.69</a:t>
                      </a:r>
                      <a:r>
                        <a:rPr kumimoji="1" lang="zh-TW" alt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億元</a:t>
                      </a:r>
                      <a:r>
                        <a:rPr kumimoji="1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/>
                      </a:r>
                      <a:br>
                        <a:rPr kumimoji="1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</a:br>
                      <a:r>
                        <a:rPr kumimoji="1" lang="en-US" altLang="zh-TW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zh-TW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中央</a:t>
                      </a:r>
                      <a:r>
                        <a:rPr kumimoji="1" lang="en-US" altLang="zh-TW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163.42</a:t>
                      </a:r>
                      <a:r>
                        <a:rPr kumimoji="1" lang="zh-TW" altLang="zh-TW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億元</a:t>
                      </a:r>
                      <a:r>
                        <a:rPr kumimoji="1" lang="zh-TW" altLang="en-U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、</a:t>
                      </a:r>
                      <a:r>
                        <a:rPr kumimoji="1" lang="zh-TW" altLang="zh-TW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地方</a:t>
                      </a:r>
                      <a:r>
                        <a:rPr kumimoji="1" lang="en-US" altLang="zh-TW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109.27</a:t>
                      </a:r>
                      <a:r>
                        <a:rPr kumimoji="1" lang="zh-TW" altLang="zh-TW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億元）</a:t>
                      </a:r>
                      <a:endParaRPr kumimoji="1" lang="zh-TW" altLang="en-US" sz="1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4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路線概述</a:t>
                      </a:r>
                      <a:endParaRPr kumimoji="0" lang="zh-TW" altLang="zh-TW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起於第一階段岡山車站，止於湖內區台</a:t>
                      </a:r>
                      <a:r>
                        <a:rPr kumimoji="1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1</a:t>
                      </a:r>
                      <a:r>
                        <a:rPr kumimoji="1" lang="zh-TW" alt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、台</a:t>
                      </a:r>
                      <a:r>
                        <a:rPr kumimoji="1" lang="en-US" altLang="zh-TW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28</a:t>
                      </a:r>
                      <a:r>
                        <a:rPr kumimoji="1" lang="zh-TW" alt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路口，共</a:t>
                      </a: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11.63</a:t>
                      </a:r>
                      <a:r>
                        <a:rPr kumimoji="0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公里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96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執行方式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政府自辦興建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96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車站</a:t>
                      </a: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&amp;</a:t>
                      </a:r>
                      <a:r>
                        <a:rPr kumimoji="0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機廠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itchFamily="18" charset="0"/>
                        </a:rPr>
                        <a:t>座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079" y="2430515"/>
            <a:ext cx="2902546" cy="4233125"/>
          </a:xfrm>
          <a:prstGeom prst="rect">
            <a:avLst/>
          </a:prstGeom>
        </p:spPr>
      </p:pic>
      <p:sp>
        <p:nvSpPr>
          <p:cNvPr id="10" name="內容版面配置區 21"/>
          <p:cNvSpPr>
            <a:spLocks noGrp="1"/>
          </p:cNvSpPr>
          <p:nvPr>
            <p:ph sz="quarter" idx="13"/>
          </p:nvPr>
        </p:nvSpPr>
        <p:spPr>
          <a:xfrm>
            <a:off x="247850" y="878461"/>
            <a:ext cx="4140000" cy="5940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sz="2000" b="1" dirty="0" smtClean="0">
                <a:solidFill>
                  <a:srgbClr val="14564D"/>
                </a:solidFill>
              </a:rPr>
              <a:t>已納入前</a:t>
            </a:r>
            <a:r>
              <a:rPr lang="zh-TW" altLang="en-US" sz="2000" b="1" dirty="0">
                <a:solidFill>
                  <a:srgbClr val="14564D"/>
                </a:solidFill>
              </a:rPr>
              <a:t>瞻基礎建設</a:t>
            </a:r>
            <a:r>
              <a:rPr lang="zh-TW" altLang="en-US" sz="2000" b="1" dirty="0" smtClean="0">
                <a:solidFill>
                  <a:srgbClr val="14564D"/>
                </a:solidFill>
              </a:rPr>
              <a:t>計畫</a:t>
            </a:r>
            <a:endParaRPr lang="en-US" altLang="zh-TW" sz="2000" b="1" dirty="0">
              <a:solidFill>
                <a:srgbClr val="14564D"/>
              </a:solidFill>
            </a:endParaRPr>
          </a:p>
          <a:p>
            <a:r>
              <a:rPr lang="zh-TW" altLang="en-US" sz="2000" b="1" dirty="0">
                <a:solidFill>
                  <a:srgbClr val="14564D"/>
                </a:solidFill>
              </a:rPr>
              <a:t>第二</a:t>
            </a:r>
            <a:r>
              <a:rPr lang="en-US" altLang="zh-TW" sz="2000" b="1" dirty="0">
                <a:solidFill>
                  <a:srgbClr val="14564D"/>
                </a:solidFill>
              </a:rPr>
              <a:t>A</a:t>
            </a:r>
            <a:r>
              <a:rPr lang="zh-TW" altLang="en-US" sz="2000" b="1" dirty="0">
                <a:solidFill>
                  <a:srgbClr val="14564D"/>
                </a:solidFill>
              </a:rPr>
              <a:t>階段</a:t>
            </a:r>
            <a:r>
              <a:rPr lang="en-US" altLang="zh-TW" sz="2000" b="1" dirty="0">
                <a:solidFill>
                  <a:srgbClr val="14564D"/>
                </a:solidFill>
                <a:sym typeface="Symbol"/>
              </a:rPr>
              <a:t>(</a:t>
            </a:r>
            <a:r>
              <a:rPr lang="zh-TW" altLang="en-US" sz="2000" b="1" dirty="0">
                <a:solidFill>
                  <a:srgbClr val="14564D"/>
                </a:solidFill>
              </a:rPr>
              <a:t>岡山車站</a:t>
            </a:r>
            <a:r>
              <a:rPr lang="en-US" altLang="zh-TW" sz="2000" b="1" dirty="0">
                <a:solidFill>
                  <a:srgbClr val="14564D"/>
                </a:solidFill>
              </a:rPr>
              <a:t>~</a:t>
            </a:r>
            <a:r>
              <a:rPr lang="zh-TW" altLang="en-US" sz="2000" b="1" dirty="0">
                <a:solidFill>
                  <a:srgbClr val="14564D"/>
                </a:solidFill>
              </a:rPr>
              <a:t>南路竹站</a:t>
            </a:r>
            <a:r>
              <a:rPr lang="en-US" altLang="zh-TW" sz="2000" b="1" dirty="0">
                <a:solidFill>
                  <a:srgbClr val="14564D"/>
                </a:solidFill>
                <a:sym typeface="Symbol"/>
              </a:rPr>
              <a:t>)</a:t>
            </a:r>
            <a:endParaRPr lang="en-US" altLang="zh-TW" sz="2000" b="1" dirty="0">
              <a:solidFill>
                <a:srgbClr val="14564D"/>
              </a:solidFill>
            </a:endParaRP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zh-TW" altLang="en-US" dirty="0" smtClean="0">
                <a:solidFill>
                  <a:srgbClr val="FF0000"/>
                </a:solidFill>
              </a:rPr>
              <a:t>今年</a:t>
            </a:r>
            <a:r>
              <a:rPr lang="en-US" altLang="zh-TW" dirty="0" smtClean="0">
                <a:solidFill>
                  <a:srgbClr val="FF0000"/>
                </a:solidFill>
              </a:rPr>
              <a:t>3</a:t>
            </a:r>
            <a:r>
              <a:rPr lang="zh-TW" altLang="en-US" dirty="0" smtClean="0">
                <a:solidFill>
                  <a:srgbClr val="FF0000"/>
                </a:solidFill>
              </a:rPr>
              <a:t>月</a:t>
            </a:r>
            <a:r>
              <a:rPr lang="en-US" altLang="zh-TW" dirty="0" smtClean="0">
                <a:solidFill>
                  <a:srgbClr val="FF0000"/>
                </a:solidFill>
              </a:rPr>
              <a:t>4</a:t>
            </a:r>
            <a:r>
              <a:rPr lang="zh-TW" altLang="en-US" dirty="0" smtClean="0">
                <a:solidFill>
                  <a:srgbClr val="FF0000"/>
                </a:solidFill>
              </a:rPr>
              <a:t>日行政院核定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zh-TW" altLang="en-US" dirty="0" smtClean="0"/>
              <a:t>核定經費</a:t>
            </a:r>
            <a:r>
              <a:rPr lang="en-US" altLang="zh-TW" dirty="0" smtClean="0"/>
              <a:t>199.32</a:t>
            </a:r>
            <a:r>
              <a:rPr lang="zh-TW" altLang="en-US" dirty="0" smtClean="0"/>
              <a:t>億元</a:t>
            </a:r>
            <a:r>
              <a:rPr lang="en-US" altLang="zh-TW" dirty="0" smtClean="0"/>
              <a:t>(</a:t>
            </a:r>
            <a:r>
              <a:rPr lang="zh-TW" altLang="en-US" dirty="0" smtClean="0"/>
              <a:t>含台鐵岡山車站</a:t>
            </a:r>
            <a:r>
              <a:rPr lang="zh-TW" altLang="en-US" dirty="0" smtClean="0">
                <a:solidFill>
                  <a:srgbClr val="FF0000"/>
                </a:solidFill>
              </a:rPr>
              <a:t>跨站天橋</a:t>
            </a:r>
            <a:r>
              <a:rPr lang="en-US" altLang="zh-TW" dirty="0" smtClean="0">
                <a:solidFill>
                  <a:srgbClr val="FF0000"/>
                </a:solidFill>
              </a:rPr>
              <a:t>1.8</a:t>
            </a:r>
            <a:r>
              <a:rPr lang="zh-TW" altLang="en-US" dirty="0" smtClean="0">
                <a:solidFill>
                  <a:srgbClr val="FF0000"/>
                </a:solidFill>
              </a:rPr>
              <a:t>億元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zh-TW" altLang="en-US" dirty="0" smtClean="0"/>
              <a:t>目前</a:t>
            </a:r>
            <a:r>
              <a:rPr lang="zh-TW" altLang="en-US" dirty="0" smtClean="0">
                <a:solidFill>
                  <a:srgbClr val="FF0000"/>
                </a:solidFill>
              </a:rPr>
              <a:t>基本設計</a:t>
            </a:r>
            <a:r>
              <a:rPr lang="zh-TW" altLang="en-US" dirty="0" smtClean="0"/>
              <a:t>報</a:t>
            </a:r>
            <a:r>
              <a:rPr lang="zh-TW" altLang="en-US" dirty="0" smtClean="0">
                <a:solidFill>
                  <a:srgbClr val="FF0000"/>
                </a:solidFill>
              </a:rPr>
              <a:t>工程會</a:t>
            </a:r>
            <a:r>
              <a:rPr lang="zh-TW" altLang="en-US" dirty="0" smtClean="0"/>
              <a:t>審議作業，通過後續辦理工程</a:t>
            </a:r>
            <a:r>
              <a:rPr lang="zh-TW" altLang="en-US" dirty="0" smtClean="0">
                <a:solidFill>
                  <a:srgbClr val="FF0000"/>
                </a:solidFill>
              </a:rPr>
              <a:t>發包</a:t>
            </a:r>
            <a:r>
              <a:rPr lang="zh-TW" altLang="en-US" dirty="0" smtClean="0"/>
              <a:t>動工作業，行政院核定完工期程為</a:t>
            </a:r>
            <a:r>
              <a:rPr lang="en-US" altLang="zh-TW" dirty="0" smtClean="0"/>
              <a:t>116</a:t>
            </a:r>
            <a:r>
              <a:rPr lang="zh-TW" altLang="en-US" dirty="0" smtClean="0"/>
              <a:t>年，以</a:t>
            </a:r>
            <a:r>
              <a:rPr lang="en-US" altLang="zh-TW" dirty="0" smtClean="0"/>
              <a:t>115</a:t>
            </a:r>
            <a:r>
              <a:rPr lang="zh-TW" altLang="en-US" dirty="0" smtClean="0"/>
              <a:t>年底完工通車為努力目</a:t>
            </a:r>
            <a:r>
              <a:rPr lang="zh-TW" altLang="en-US" dirty="0"/>
              <a:t>標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sz="2000" b="1" dirty="0">
                <a:solidFill>
                  <a:srgbClr val="14564D"/>
                </a:solidFill>
              </a:rPr>
              <a:t>第二</a:t>
            </a:r>
            <a:r>
              <a:rPr lang="en-US" altLang="zh-TW" sz="2000" b="1" dirty="0">
                <a:solidFill>
                  <a:srgbClr val="14564D"/>
                </a:solidFill>
              </a:rPr>
              <a:t>B</a:t>
            </a:r>
            <a:r>
              <a:rPr lang="zh-TW" altLang="en-US" sz="2000" b="1" dirty="0">
                <a:solidFill>
                  <a:srgbClr val="14564D"/>
                </a:solidFill>
              </a:rPr>
              <a:t>階段</a:t>
            </a:r>
            <a:r>
              <a:rPr lang="en-US" altLang="zh-TW" sz="2000" b="1" dirty="0">
                <a:solidFill>
                  <a:srgbClr val="14564D"/>
                </a:solidFill>
                <a:sym typeface="Symbol"/>
              </a:rPr>
              <a:t>(</a:t>
            </a:r>
            <a:r>
              <a:rPr lang="zh-TW" altLang="en-US" sz="2000" b="1" dirty="0">
                <a:solidFill>
                  <a:srgbClr val="14564D"/>
                </a:solidFill>
                <a:sym typeface="Symbol"/>
              </a:rPr>
              <a:t>南路竹</a:t>
            </a:r>
            <a:r>
              <a:rPr lang="zh-TW" altLang="en-US" sz="2000" b="1" dirty="0">
                <a:solidFill>
                  <a:srgbClr val="14564D"/>
                </a:solidFill>
              </a:rPr>
              <a:t>站</a:t>
            </a:r>
            <a:r>
              <a:rPr lang="en-US" altLang="zh-TW" sz="2000" b="1" dirty="0">
                <a:solidFill>
                  <a:srgbClr val="14564D"/>
                </a:solidFill>
              </a:rPr>
              <a:t>~</a:t>
            </a:r>
            <a:r>
              <a:rPr lang="zh-TW" altLang="en-US" sz="2000" b="1" dirty="0">
                <a:solidFill>
                  <a:srgbClr val="14564D"/>
                </a:solidFill>
              </a:rPr>
              <a:t>大湖站</a:t>
            </a:r>
            <a:r>
              <a:rPr lang="en-US" altLang="zh-TW" sz="2000" b="1" dirty="0">
                <a:solidFill>
                  <a:srgbClr val="14564D"/>
                </a:solidFill>
                <a:sym typeface="Symbol"/>
              </a:rPr>
              <a:t>)</a:t>
            </a:r>
            <a:endParaRPr lang="en-US" altLang="zh-TW" sz="2000" b="1" dirty="0">
              <a:solidFill>
                <a:srgbClr val="14564D"/>
              </a:solidFill>
            </a:endParaRP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zh-TW" altLang="en-US" dirty="0" smtClean="0"/>
              <a:t>持續推動</a:t>
            </a:r>
            <a:r>
              <a:rPr lang="en-US" altLang="zh-TW" dirty="0" smtClean="0">
                <a:solidFill>
                  <a:srgbClr val="FF0000"/>
                </a:solidFill>
              </a:rPr>
              <a:t>2B</a:t>
            </a:r>
            <a:r>
              <a:rPr lang="zh-TW" altLang="en-US" dirty="0" smtClean="0"/>
              <a:t>階段</a:t>
            </a:r>
            <a:r>
              <a:rPr lang="zh-TW" altLang="en-US" dirty="0" smtClean="0">
                <a:solidFill>
                  <a:srgbClr val="FF0000"/>
                </a:solidFill>
              </a:rPr>
              <a:t>環評</a:t>
            </a:r>
            <a:r>
              <a:rPr lang="zh-TW" altLang="en-US" dirty="0" smtClean="0"/>
              <a:t>作業。</a:t>
            </a:r>
            <a:endParaRPr lang="en-US" altLang="zh-TW" dirty="0" smtClean="0"/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zh-TW" altLang="en-US" dirty="0" smtClean="0"/>
              <a:t>依據行政院核定函指示並配合交通部</a:t>
            </a:r>
            <a:r>
              <a:rPr lang="zh-TW" altLang="en-US" dirty="0" smtClean="0">
                <a:solidFill>
                  <a:srgbClr val="FF0000"/>
                </a:solidFill>
              </a:rPr>
              <a:t>整併一階</a:t>
            </a:r>
            <a:r>
              <a:rPr lang="en-US" altLang="zh-TW" dirty="0" smtClean="0">
                <a:solidFill>
                  <a:srgbClr val="FF0000"/>
                </a:solidFill>
              </a:rPr>
              <a:t>+2A+2B</a:t>
            </a:r>
            <a:r>
              <a:rPr lang="zh-TW" altLang="en-US" dirty="0" smtClean="0">
                <a:solidFill>
                  <a:srgbClr val="FF0000"/>
                </a:solidFill>
              </a:rPr>
              <a:t>成一計畫</a:t>
            </a:r>
            <a:endParaRPr lang="en-US" altLang="zh-TW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1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TW" altLang="en-US" dirty="0"/>
              <a:t>小港林園線</a:t>
            </a:r>
          </a:p>
        </p:txBody>
      </p:sp>
      <p:pic>
        <p:nvPicPr>
          <p:cNvPr id="6" name="Picture 2" descr="W:\秘書室\(市議會)\3-5\業務簡報\1100315-小港林園線_地下6+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878461"/>
            <a:ext cx="4139952" cy="57600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內容版面配置區 21"/>
          <p:cNvSpPr txBox="1">
            <a:spLocks/>
          </p:cNvSpPr>
          <p:nvPr/>
        </p:nvSpPr>
        <p:spPr>
          <a:xfrm>
            <a:off x="247850" y="878461"/>
            <a:ext cx="4196331" cy="5940000"/>
          </a:xfrm>
        </p:spPr>
        <p:txBody>
          <a:bodyPr>
            <a:normAutofit fontScale="92500" lnSpcReduction="10000"/>
          </a:bodyPr>
          <a:lstStyle>
            <a:lvl1pPr marL="265102" indent="-265102" algn="l" defTabSz="914361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itchFamily="2" charset="2"/>
              <a:buChar char="l"/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9244" indent="-187317" algn="l" defTabSz="914361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Wingdings" pitchFamily="2" charset="2"/>
              <a:buChar char="n"/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23862" indent="-174617" algn="l" defTabSz="914361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n"/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12766" indent="-188905" algn="l" defTabSz="914361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l"/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00075" indent="-87309" algn="l" defTabSz="914361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25000"/>
                </a:schemeClr>
              </a:buClr>
              <a:buSzPct val="100000"/>
              <a:buFont typeface="Wingdings" pitchFamily="2" charset="2"/>
              <a:buChar char="n"/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495" indent="-228591" algn="l" defTabSz="91436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76" indent="-228591" algn="l" defTabSz="91436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57" indent="-228591" algn="l" defTabSz="91436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37" indent="-228591" algn="l" defTabSz="91436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zh-TW" altLang="en-US" sz="2000" b="1" dirty="0">
                <a:solidFill>
                  <a:srgbClr val="14564D"/>
                </a:solidFill>
              </a:rPr>
              <a:t>計畫說明</a:t>
            </a:r>
            <a:endParaRPr lang="en-US" altLang="zh-TW" sz="2000" b="1" dirty="0">
              <a:solidFill>
                <a:srgbClr val="14564D"/>
              </a:solidFill>
            </a:endParaRPr>
          </a:p>
          <a:p>
            <a:pPr lvl="1">
              <a:lnSpc>
                <a:spcPct val="110000"/>
              </a:lnSpc>
              <a:spcAft>
                <a:spcPts val="300"/>
              </a:spcAft>
            </a:pPr>
            <a:r>
              <a:rPr lang="zh-TW" altLang="en-US" dirty="0"/>
              <a:t>串連</a:t>
            </a:r>
            <a:r>
              <a:rPr lang="zh-TW" altLang="en-US" dirty="0">
                <a:solidFill>
                  <a:srgbClr val="FF0000"/>
                </a:solidFill>
              </a:rPr>
              <a:t>小港</a:t>
            </a:r>
            <a:r>
              <a:rPr lang="en-US" altLang="zh-TW" dirty="0"/>
              <a:t>(</a:t>
            </a:r>
            <a:r>
              <a:rPr lang="zh-TW" altLang="en-US" dirty="0"/>
              <a:t>臨海工業區</a:t>
            </a:r>
            <a:r>
              <a:rPr lang="en-US" altLang="zh-TW" dirty="0"/>
              <a:t>)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FF0000"/>
                </a:solidFill>
              </a:rPr>
              <a:t>大林蒲</a:t>
            </a:r>
            <a:r>
              <a:rPr lang="en-US" altLang="zh-TW" dirty="0"/>
              <a:t>(</a:t>
            </a:r>
            <a:r>
              <a:rPr lang="zh-TW" altLang="en-US" dirty="0"/>
              <a:t>新材料循環產業園區</a:t>
            </a:r>
            <a:r>
              <a:rPr lang="en-US" altLang="zh-TW" dirty="0"/>
              <a:t>)</a:t>
            </a:r>
            <a:r>
              <a:rPr lang="zh-TW" altLang="en-US" dirty="0"/>
              <a:t>及</a:t>
            </a:r>
            <a:r>
              <a:rPr lang="zh-TW" altLang="en-US" dirty="0">
                <a:solidFill>
                  <a:srgbClr val="FF0000"/>
                </a:solidFill>
              </a:rPr>
              <a:t>林園</a:t>
            </a:r>
            <a:r>
              <a:rPr lang="en-US" altLang="zh-TW" dirty="0"/>
              <a:t>(</a:t>
            </a:r>
            <a:r>
              <a:rPr lang="zh-TW" altLang="en-US" dirty="0"/>
              <a:t>工業區</a:t>
            </a:r>
            <a:r>
              <a:rPr lang="en-US" altLang="zh-TW" dirty="0"/>
              <a:t>)</a:t>
            </a:r>
            <a:r>
              <a:rPr lang="zh-TW" altLang="en-US" dirty="0"/>
              <a:t>生活圈</a:t>
            </a:r>
            <a:r>
              <a:rPr lang="zh-TW" altLang="zh-TW" dirty="0"/>
              <a:t>，路線北起於捷運紅線</a:t>
            </a:r>
            <a:r>
              <a:rPr lang="en-US" altLang="zh-TW" dirty="0"/>
              <a:t>R3</a:t>
            </a:r>
            <a:r>
              <a:rPr lang="zh-TW" altLang="zh-TW" dirty="0"/>
              <a:t>車站，止於</a:t>
            </a:r>
            <a:r>
              <a:rPr lang="zh-TW" altLang="en-US" dirty="0"/>
              <a:t>中油林園廠，長約</a:t>
            </a:r>
            <a:r>
              <a:rPr lang="en-US" altLang="zh-TW" dirty="0">
                <a:solidFill>
                  <a:srgbClr val="FF0000"/>
                </a:solidFill>
              </a:rPr>
              <a:t>12.43</a:t>
            </a:r>
            <a:r>
              <a:rPr lang="zh-TW" altLang="zh-TW" dirty="0"/>
              <a:t>公里，</a:t>
            </a:r>
            <a:r>
              <a:rPr lang="zh-TW" altLang="en-US" dirty="0"/>
              <a:t>初步規劃</a:t>
            </a:r>
            <a:r>
              <a:rPr lang="zh-TW" altLang="zh-TW" dirty="0"/>
              <a:t>設置</a:t>
            </a:r>
            <a:r>
              <a:rPr lang="en-US" altLang="zh-TW" dirty="0"/>
              <a:t>7</a:t>
            </a:r>
            <a:r>
              <a:rPr lang="zh-TW" altLang="zh-TW" dirty="0"/>
              <a:t>座車站</a:t>
            </a:r>
            <a:r>
              <a:rPr lang="zh-TW" altLang="en-US" dirty="0"/>
              <a:t>。</a:t>
            </a:r>
            <a:endParaRPr lang="en-US" altLang="zh-TW" dirty="0"/>
          </a:p>
          <a:p>
            <a:pPr lvl="1">
              <a:lnSpc>
                <a:spcPct val="110000"/>
              </a:lnSpc>
              <a:spcAft>
                <a:spcPts val="300"/>
              </a:spcAft>
            </a:pPr>
            <a:r>
              <a:rPr lang="zh-TW" altLang="en-US" dirty="0"/>
              <a:t>本案延續捷運紅線系統</a:t>
            </a:r>
            <a:r>
              <a:rPr lang="zh-TW" altLang="en-US" dirty="0">
                <a:solidFill>
                  <a:srgbClr val="FF0000"/>
                </a:solidFill>
              </a:rPr>
              <a:t>一車到底</a:t>
            </a:r>
            <a:r>
              <a:rPr lang="zh-TW" altLang="en-US" dirty="0"/>
              <a:t>，並以</a:t>
            </a:r>
            <a:r>
              <a:rPr lang="zh-TW" altLang="en-US" dirty="0">
                <a:solidFill>
                  <a:srgbClr val="FF0000"/>
                </a:solidFill>
              </a:rPr>
              <a:t>地下化</a:t>
            </a:r>
            <a:r>
              <a:rPr lang="zh-TW" altLang="en-US" dirty="0"/>
              <a:t>型式興建</a:t>
            </a:r>
            <a:r>
              <a:rPr lang="en-US" altLang="zh-TW" dirty="0"/>
              <a:t>(RL7</a:t>
            </a:r>
            <a:r>
              <a:rPr lang="zh-TW" altLang="en-US" dirty="0"/>
              <a:t>高架</a:t>
            </a:r>
            <a:r>
              <a:rPr lang="en-US" altLang="zh-TW" dirty="0"/>
              <a:t>)</a:t>
            </a:r>
            <a:r>
              <a:rPr lang="zh-TW" altLang="en-US" sz="1600" dirty="0"/>
              <a:t>。</a:t>
            </a:r>
            <a:endParaRPr lang="en-US" altLang="zh-TW" sz="1600" dirty="0"/>
          </a:p>
          <a:p>
            <a:pPr>
              <a:lnSpc>
                <a:spcPct val="110000"/>
              </a:lnSpc>
            </a:pPr>
            <a:r>
              <a:rPr lang="zh-TW" altLang="en-US" sz="2000" b="1" dirty="0">
                <a:solidFill>
                  <a:srgbClr val="14564D"/>
                </a:solidFill>
              </a:rPr>
              <a:t>辦理情形</a:t>
            </a:r>
            <a:endParaRPr lang="en-US" altLang="zh-TW" sz="2000" b="1" dirty="0">
              <a:solidFill>
                <a:srgbClr val="14564D"/>
              </a:solidFill>
            </a:endParaRPr>
          </a:p>
          <a:p>
            <a:pPr lvl="1">
              <a:lnSpc>
                <a:spcPct val="110000"/>
              </a:lnSpc>
              <a:spcAft>
                <a:spcPts val="300"/>
              </a:spcAft>
            </a:pPr>
            <a:r>
              <a:rPr lang="en-US" altLang="zh-TW" dirty="0"/>
              <a:t>108</a:t>
            </a:r>
            <a:r>
              <a:rPr lang="zh-TW" altLang="en-US" dirty="0"/>
              <a:t>年</a:t>
            </a:r>
            <a:r>
              <a:rPr lang="en-US" altLang="zh-TW" dirty="0"/>
              <a:t>10</a:t>
            </a:r>
            <a:r>
              <a:rPr lang="zh-TW" altLang="en-US" dirty="0"/>
              <a:t>月</a:t>
            </a:r>
            <a:r>
              <a:rPr lang="en-US" altLang="zh-TW" dirty="0"/>
              <a:t>8</a:t>
            </a:r>
            <a:r>
              <a:rPr lang="zh-TW" altLang="en-US" dirty="0"/>
              <a:t>日、</a:t>
            </a:r>
            <a:r>
              <a:rPr lang="en-US" altLang="zh-TW" dirty="0"/>
              <a:t>109</a:t>
            </a:r>
            <a:r>
              <a:rPr lang="zh-TW" altLang="en-US" dirty="0"/>
              <a:t>年</a:t>
            </a:r>
            <a:r>
              <a:rPr lang="en-US" altLang="zh-TW" dirty="0"/>
              <a:t>12</a:t>
            </a:r>
            <a:r>
              <a:rPr lang="zh-TW" altLang="en-US" dirty="0"/>
              <a:t>月</a:t>
            </a:r>
            <a:r>
              <a:rPr lang="en-US" altLang="zh-TW" dirty="0"/>
              <a:t>29</a:t>
            </a:r>
            <a:r>
              <a:rPr lang="zh-TW" altLang="en-US" dirty="0"/>
              <a:t>日於林園區幸福公園</a:t>
            </a:r>
            <a:r>
              <a:rPr lang="zh-TW" altLang="zh-TW" dirty="0"/>
              <a:t>召開</a:t>
            </a:r>
            <a:r>
              <a:rPr lang="zh-TW" altLang="en-US" dirty="0"/>
              <a:t>地方</a:t>
            </a:r>
            <a:r>
              <a:rPr lang="zh-TW" altLang="zh-TW" dirty="0"/>
              <a:t>說明會。</a:t>
            </a:r>
          </a:p>
          <a:p>
            <a:pPr lvl="1">
              <a:lnSpc>
                <a:spcPct val="110000"/>
              </a:lnSpc>
              <a:spcAft>
                <a:spcPts val="300"/>
              </a:spcAft>
            </a:pPr>
            <a:r>
              <a:rPr lang="zh-TW" altLang="en-US" dirty="0"/>
              <a:t>分別於</a:t>
            </a:r>
            <a:r>
              <a:rPr lang="en-US" altLang="zh-TW" dirty="0">
                <a:solidFill>
                  <a:srgbClr val="FF0000"/>
                </a:solidFill>
              </a:rPr>
              <a:t>108</a:t>
            </a:r>
            <a:r>
              <a:rPr lang="zh-TW" altLang="en-US" dirty="0">
                <a:solidFill>
                  <a:srgbClr val="FF0000"/>
                </a:solidFill>
              </a:rPr>
              <a:t>年</a:t>
            </a:r>
            <a:r>
              <a:rPr lang="en-US" altLang="zh-TW" dirty="0">
                <a:solidFill>
                  <a:srgbClr val="FF0000"/>
                </a:solidFill>
              </a:rPr>
              <a:t>10</a:t>
            </a:r>
            <a:r>
              <a:rPr lang="zh-TW" altLang="en-US" dirty="0">
                <a:solidFill>
                  <a:srgbClr val="FF0000"/>
                </a:solidFill>
              </a:rPr>
              <a:t>月</a:t>
            </a:r>
            <a:r>
              <a:rPr lang="en-US" altLang="zh-TW" dirty="0">
                <a:solidFill>
                  <a:srgbClr val="FF0000"/>
                </a:solidFill>
              </a:rPr>
              <a:t>30</a:t>
            </a:r>
            <a:r>
              <a:rPr lang="zh-TW" altLang="en-US" dirty="0">
                <a:solidFill>
                  <a:srgbClr val="FF0000"/>
                </a:solidFill>
              </a:rPr>
              <a:t>日</a:t>
            </a:r>
            <a:r>
              <a:rPr lang="zh-TW" altLang="en-US" dirty="0"/>
              <a:t>、</a:t>
            </a:r>
            <a:r>
              <a:rPr lang="en-US" altLang="zh-TW" dirty="0"/>
              <a:t>109</a:t>
            </a:r>
            <a:r>
              <a:rPr lang="zh-TW" altLang="en-US" dirty="0"/>
              <a:t>年</a:t>
            </a:r>
            <a:r>
              <a:rPr lang="en-US" altLang="zh-TW" dirty="0"/>
              <a:t>3</a:t>
            </a:r>
            <a:r>
              <a:rPr lang="zh-TW" altLang="en-US" dirty="0"/>
              <a:t>月</a:t>
            </a:r>
            <a:r>
              <a:rPr lang="en-US" altLang="zh-TW" dirty="0"/>
              <a:t>31</a:t>
            </a:r>
            <a:r>
              <a:rPr lang="zh-TW" altLang="en-US" dirty="0"/>
              <a:t>日、</a:t>
            </a:r>
            <a:r>
              <a:rPr lang="en-US" altLang="zh-TW" dirty="0"/>
              <a:t>6</a:t>
            </a:r>
            <a:r>
              <a:rPr lang="zh-TW" altLang="en-US" dirty="0"/>
              <a:t>月</a:t>
            </a:r>
            <a:r>
              <a:rPr lang="en-US" altLang="zh-TW" dirty="0"/>
              <a:t>30</a:t>
            </a:r>
            <a:r>
              <a:rPr lang="zh-TW" altLang="en-US" dirty="0"/>
              <a:t>日、</a:t>
            </a:r>
            <a:r>
              <a:rPr lang="en-US" altLang="zh-TW" dirty="0"/>
              <a:t>9</a:t>
            </a:r>
            <a:r>
              <a:rPr lang="zh-TW" altLang="en-US" dirty="0"/>
              <a:t>月</a:t>
            </a:r>
            <a:r>
              <a:rPr lang="en-US" altLang="zh-TW" dirty="0"/>
              <a:t>25</a:t>
            </a:r>
            <a:r>
              <a:rPr lang="zh-TW" altLang="en-US" dirty="0"/>
              <a:t>日、</a:t>
            </a:r>
            <a:r>
              <a:rPr lang="en-US" altLang="zh-TW" dirty="0"/>
              <a:t>12</a:t>
            </a:r>
            <a:r>
              <a:rPr lang="zh-TW" altLang="en-US" dirty="0"/>
              <a:t>月</a:t>
            </a:r>
            <a:r>
              <a:rPr lang="en-US" altLang="zh-TW" dirty="0"/>
              <a:t>10</a:t>
            </a:r>
            <a:r>
              <a:rPr lang="zh-TW" altLang="en-US" dirty="0"/>
              <a:t>日及今年</a:t>
            </a:r>
            <a:r>
              <a:rPr lang="en-US" altLang="zh-TW" dirty="0"/>
              <a:t>2</a:t>
            </a:r>
            <a:r>
              <a:rPr lang="zh-TW" altLang="en-US" dirty="0"/>
              <a:t>月</a:t>
            </a:r>
            <a:r>
              <a:rPr lang="en-US" altLang="zh-TW" dirty="0"/>
              <a:t>9</a:t>
            </a:r>
            <a:r>
              <a:rPr lang="zh-TW" altLang="en-US" dirty="0"/>
              <a:t>日多次提報可行性研究報告予交通部</a:t>
            </a:r>
            <a:r>
              <a:rPr lang="zh-TW" altLang="en-US" dirty="0" smtClean="0"/>
              <a:t>審查中。</a:t>
            </a:r>
            <a:endParaRPr lang="en-US" altLang="zh-TW" dirty="0"/>
          </a:p>
          <a:p>
            <a:pPr lvl="1">
              <a:lnSpc>
                <a:spcPct val="110000"/>
              </a:lnSpc>
              <a:spcAft>
                <a:spcPts val="300"/>
              </a:spcAft>
            </a:pPr>
            <a:r>
              <a:rPr lang="zh-TW" altLang="en-US" dirty="0"/>
              <a:t>目前</a:t>
            </a:r>
            <a:r>
              <a:rPr lang="zh-TW" altLang="en-US" dirty="0">
                <a:solidFill>
                  <a:srgbClr val="FF0000"/>
                </a:solidFill>
              </a:rPr>
              <a:t>可行性研究</a:t>
            </a:r>
            <a:r>
              <a:rPr lang="zh-TW" altLang="en-US" dirty="0"/>
              <a:t>已於</a:t>
            </a:r>
            <a:r>
              <a:rPr lang="zh-TW" altLang="en-US" dirty="0">
                <a:solidFill>
                  <a:srgbClr val="FF0000"/>
                </a:solidFill>
              </a:rPr>
              <a:t>今年</a:t>
            </a:r>
            <a:r>
              <a:rPr lang="en-US" altLang="zh-TW" dirty="0">
                <a:solidFill>
                  <a:srgbClr val="FF0000"/>
                </a:solidFill>
              </a:rPr>
              <a:t>2</a:t>
            </a:r>
            <a:r>
              <a:rPr lang="zh-TW" altLang="en-US" dirty="0">
                <a:solidFill>
                  <a:srgbClr val="FF0000"/>
                </a:solidFill>
              </a:rPr>
              <a:t>月</a:t>
            </a:r>
            <a:r>
              <a:rPr lang="en-US" altLang="zh-TW" dirty="0">
                <a:solidFill>
                  <a:srgbClr val="FF0000"/>
                </a:solidFill>
              </a:rPr>
              <a:t>9</a:t>
            </a:r>
            <a:r>
              <a:rPr lang="zh-TW" altLang="en-US" dirty="0">
                <a:solidFill>
                  <a:srgbClr val="FF0000"/>
                </a:solidFill>
              </a:rPr>
              <a:t>日</a:t>
            </a:r>
            <a:r>
              <a:rPr lang="zh-TW" altLang="en-US" dirty="0"/>
              <a:t>修正陳報</a:t>
            </a:r>
            <a:r>
              <a:rPr lang="zh-TW" altLang="en-US" b="1" dirty="0"/>
              <a:t>交通部</a:t>
            </a:r>
            <a:r>
              <a:rPr lang="zh-TW" altLang="en-US" dirty="0"/>
              <a:t>，未來將依循綜規及環評等各階段規劃時程積極努力進行。預計</a:t>
            </a:r>
            <a:r>
              <a:rPr lang="en-US" altLang="zh-TW" dirty="0">
                <a:solidFill>
                  <a:srgbClr val="231E42"/>
                </a:solidFill>
              </a:rPr>
              <a:t>111</a:t>
            </a:r>
            <a:r>
              <a:rPr lang="zh-TW" altLang="en-US" dirty="0">
                <a:solidFill>
                  <a:srgbClr val="231E42"/>
                </a:solidFill>
              </a:rPr>
              <a:t>年下半年發包動工。</a:t>
            </a:r>
            <a:endParaRPr lang="en-US" altLang="zh-TW" dirty="0">
              <a:solidFill>
                <a:srgbClr val="231E42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3FAEE-51AE-4D9E-B384-8CE211A1AE5B}" type="slidenum">
              <a:rPr lang="zh-TW" altLang="en-US" smtClean="0"/>
              <a:pPr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4033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圓角矩形 29"/>
          <p:cNvSpPr/>
          <p:nvPr/>
        </p:nvSpPr>
        <p:spPr>
          <a:xfrm flipH="1">
            <a:off x="2527373" y="5842139"/>
            <a:ext cx="693435" cy="540000"/>
          </a:xfrm>
          <a:prstGeom prst="roundRect">
            <a:avLst>
              <a:gd name="adj" fmla="val 14362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  <a:gs pos="0">
                <a:schemeClr val="accent1">
                  <a:alpha val="22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84B82F"/>
              </a:solidFill>
            </a:endParaRPr>
          </a:p>
        </p:txBody>
      </p:sp>
      <p:sp>
        <p:nvSpPr>
          <p:cNvPr id="21" name="圓角矩形 20"/>
          <p:cNvSpPr/>
          <p:nvPr/>
        </p:nvSpPr>
        <p:spPr>
          <a:xfrm flipH="1">
            <a:off x="1033556" y="-630"/>
            <a:ext cx="1493819" cy="685863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  <a:gs pos="0">
                <a:schemeClr val="accent1">
                  <a:alpha val="22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0" b="64608"/>
          <a:stretch/>
        </p:blipFill>
        <p:spPr>
          <a:xfrm rot="5400000">
            <a:off x="-2750799" y="2748847"/>
            <a:ext cx="6871982" cy="134632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30910" y="125144"/>
            <a:ext cx="1548970" cy="646331"/>
          </a:xfrm>
          <a:prstGeom prst="rect">
            <a:avLst/>
          </a:prstGeom>
          <a:noFill/>
          <a:effectLst>
            <a:glow rad="1168400">
              <a:srgbClr val="8CC63F">
                <a:alpha val="10000"/>
              </a:srgb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600" b="1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 錄</a:t>
            </a:r>
            <a:r>
              <a:rPr lang="zh-CN" altLang="en-US" sz="3600" b="1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zh-CN" altLang="en-US" sz="3600" b="1" dirty="0">
              <a:solidFill>
                <a:schemeClr val="accent2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658226" y="553428"/>
            <a:ext cx="422471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01   </a:t>
            </a:r>
            <a:r>
              <a:rPr lang="zh-TW" altLang="en-US" sz="2400" b="1" dirty="0">
                <a:solidFill>
                  <a:schemeClr val="accent1"/>
                </a:solidFill>
                <a:latin typeface="+mn-ea"/>
              </a:rPr>
              <a:t>高雄市未來整體都市發展</a:t>
            </a:r>
            <a:endParaRPr lang="zh-CN" altLang="en-US" sz="2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658224" y="1815854"/>
            <a:ext cx="533861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TW" sz="2400" b="1" dirty="0">
                <a:solidFill>
                  <a:schemeClr val="accent2"/>
                </a:solidFill>
                <a:latin typeface="+mn-ea"/>
              </a:rPr>
              <a:t>02  </a:t>
            </a:r>
            <a:r>
              <a:rPr lang="zh-TW" altLang="en-US" sz="2400" b="1" dirty="0">
                <a:solidFill>
                  <a:schemeClr val="accent2"/>
                </a:solidFill>
                <a:latin typeface="+mn-ea"/>
              </a:rPr>
              <a:t>高雄都會區捷運系統整體路網規劃</a:t>
            </a:r>
            <a:endParaRPr lang="zh-CN" altLang="en-US" sz="2400" b="1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658223" y="3070373"/>
            <a:ext cx="352644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TW" sz="2400" b="1" dirty="0">
                <a:solidFill>
                  <a:schemeClr val="accent3"/>
                </a:solidFill>
                <a:latin typeface="+mn-ea"/>
              </a:rPr>
              <a:t>03  </a:t>
            </a:r>
            <a:r>
              <a:rPr lang="zh-TW" altLang="en-US" sz="2400" b="1" dirty="0">
                <a:solidFill>
                  <a:schemeClr val="accent3"/>
                </a:solidFill>
                <a:latin typeface="+mn-ea"/>
              </a:rPr>
              <a:t>規劃中捷運建設計畫</a:t>
            </a:r>
            <a:endParaRPr lang="zh-CN" altLang="en-US" sz="2400" b="1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658223" y="4558070"/>
            <a:ext cx="326043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TW" sz="2400" b="1" dirty="0">
                <a:solidFill>
                  <a:schemeClr val="accent4"/>
                </a:solidFill>
                <a:latin typeface="+mn-ea"/>
              </a:rPr>
              <a:t>04  </a:t>
            </a:r>
            <a:r>
              <a:rPr lang="zh-TW" altLang="en-US" sz="2400" b="1" dirty="0" smtClean="0">
                <a:solidFill>
                  <a:schemeClr val="accent4"/>
                </a:solidFill>
                <a:latin typeface="+mn-ea"/>
              </a:rPr>
              <a:t>捷運系統工程推進</a:t>
            </a:r>
            <a:endParaRPr lang="zh-TW" altLang="en-US" sz="2400" b="1" dirty="0">
              <a:solidFill>
                <a:schemeClr val="accent4"/>
              </a:solidFill>
              <a:latin typeface="+mn-ea"/>
            </a:endParaRPr>
          </a:p>
        </p:txBody>
      </p:sp>
      <p:sp>
        <p:nvSpPr>
          <p:cNvPr id="45" name="MH_Others_2"/>
          <p:cNvSpPr txBox="1"/>
          <p:nvPr>
            <p:custDataLst>
              <p:tags r:id="rId1"/>
            </p:custDataLst>
          </p:nvPr>
        </p:nvSpPr>
        <p:spPr>
          <a:xfrm>
            <a:off x="968424" y="707345"/>
            <a:ext cx="111895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altLang="zh-CN" sz="1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  <a:endParaRPr lang="zh-CN" altLang="en-US" sz="14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圓角矩形 21"/>
          <p:cNvSpPr/>
          <p:nvPr/>
        </p:nvSpPr>
        <p:spPr>
          <a:xfrm flipH="1">
            <a:off x="2527374" y="553426"/>
            <a:ext cx="693435" cy="1080000"/>
          </a:xfrm>
          <a:prstGeom prst="roundRect">
            <a:avLst>
              <a:gd name="adj" fmla="val 13056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  <a:gs pos="0">
                <a:schemeClr val="accent1">
                  <a:alpha val="22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圓角矩形 23"/>
          <p:cNvSpPr/>
          <p:nvPr/>
        </p:nvSpPr>
        <p:spPr>
          <a:xfrm flipH="1">
            <a:off x="2527374" y="1815855"/>
            <a:ext cx="693435" cy="1080000"/>
          </a:xfrm>
          <a:prstGeom prst="roundRect">
            <a:avLst>
              <a:gd name="adj" fmla="val 20889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  <a:gs pos="0">
                <a:schemeClr val="accent1">
                  <a:alpha val="22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圓角矩形 24"/>
          <p:cNvSpPr/>
          <p:nvPr/>
        </p:nvSpPr>
        <p:spPr>
          <a:xfrm flipH="1">
            <a:off x="2527374" y="3070001"/>
            <a:ext cx="693435" cy="1296000"/>
          </a:xfrm>
          <a:prstGeom prst="roundRect">
            <a:avLst>
              <a:gd name="adj" fmla="val 14362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  <a:gs pos="0">
                <a:schemeClr val="accent1">
                  <a:alpha val="22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 flipH="1">
            <a:off x="2527374" y="4562070"/>
            <a:ext cx="693435" cy="1080000"/>
          </a:xfrm>
          <a:prstGeom prst="roundRect">
            <a:avLst>
              <a:gd name="adj" fmla="val 14362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  <a:gs pos="0">
                <a:schemeClr val="accent1">
                  <a:alpha val="22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3220808" y="2258765"/>
            <a:ext cx="589811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8" indent="-285738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zh-TW" altLang="en-US" dirty="0"/>
              <a:t>捷運計畫報核程序說明</a:t>
            </a:r>
          </a:p>
          <a:p>
            <a:pPr marL="285738" indent="-285738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zh-TW" altLang="zh-TW" dirty="0" smtClean="0"/>
              <a:t>後續</a:t>
            </a:r>
            <a:r>
              <a:rPr lang="zh-TW" altLang="zh-TW" dirty="0"/>
              <a:t>捷運整體路網規劃工作重點</a:t>
            </a:r>
            <a:endParaRPr lang="zh-TW" altLang="en-US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3220807" y="3527735"/>
            <a:ext cx="589811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8" indent="-285738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zh-TW" altLang="en-US" dirty="0"/>
              <a:t>黃線</a:t>
            </a:r>
          </a:p>
          <a:p>
            <a:pPr marL="285738" indent="-285738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zh-TW" altLang="zh-TW" dirty="0"/>
              <a:t>岡山路竹延伸線第二階段</a:t>
            </a:r>
            <a:endParaRPr lang="en-US" altLang="zh-TW" dirty="0"/>
          </a:p>
          <a:p>
            <a:pPr marL="285738" indent="-285738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zh-TW" altLang="zh-TW" dirty="0"/>
              <a:t>小港林園線</a:t>
            </a:r>
            <a:endParaRPr lang="zh-TW" altLang="en-US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3220807" y="5015431"/>
            <a:ext cx="589811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8" indent="-285738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/>
              <a:t>環狀</a:t>
            </a:r>
            <a:r>
              <a:rPr lang="zh-TW" altLang="en-US" dirty="0"/>
              <a:t>輕軌</a:t>
            </a:r>
          </a:p>
          <a:p>
            <a:pPr marL="285738" indent="-285738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zh-TW" altLang="en-US" dirty="0"/>
              <a:t>岡山路竹延伸線第一</a:t>
            </a:r>
            <a:r>
              <a:rPr lang="zh-TW" altLang="en-US" dirty="0" smtClean="0"/>
              <a:t>階段</a:t>
            </a:r>
            <a:endParaRPr lang="zh-TW" altLang="en-US" dirty="0"/>
          </a:p>
        </p:txBody>
      </p:sp>
      <p:sp>
        <p:nvSpPr>
          <p:cNvPr id="28" name="文本框 22"/>
          <p:cNvSpPr txBox="1"/>
          <p:nvPr/>
        </p:nvSpPr>
        <p:spPr>
          <a:xfrm>
            <a:off x="2658223" y="5838139"/>
            <a:ext cx="326043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TW" sz="2400" b="1" dirty="0" smtClean="0">
                <a:solidFill>
                  <a:srgbClr val="008000"/>
                </a:solidFill>
                <a:latin typeface="+mn-ea"/>
              </a:rPr>
              <a:t>05  </a:t>
            </a:r>
            <a:r>
              <a:rPr lang="zh-TW" altLang="en-US" sz="2400" b="1" dirty="0" smtClean="0">
                <a:solidFill>
                  <a:srgbClr val="008000"/>
                </a:solidFill>
                <a:latin typeface="+mn-ea"/>
              </a:rPr>
              <a:t>結語</a:t>
            </a:r>
            <a:endParaRPr lang="zh-TW" altLang="en-US" sz="2400" b="1" dirty="0">
              <a:solidFill>
                <a:srgbClr val="008000"/>
              </a:solidFill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20807" y="102643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空間發展構想</a:t>
            </a:r>
          </a:p>
        </p:txBody>
      </p:sp>
    </p:spTree>
    <p:extLst>
      <p:ext uri="{BB962C8B-B14F-4D97-AF65-F5344CB8AC3E}">
        <p14:creationId xmlns:p14="http://schemas.microsoft.com/office/powerpoint/2010/main" val="226343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圓角矩形 24"/>
          <p:cNvSpPr/>
          <p:nvPr/>
        </p:nvSpPr>
        <p:spPr>
          <a:xfrm rot="16200000" flipH="1">
            <a:off x="3790814" y="-1785182"/>
            <a:ext cx="1562373" cy="9144002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3"/>
              </a:gs>
              <a:gs pos="100000">
                <a:schemeClr val="accent4">
                  <a:alpha val="0"/>
                </a:schemeClr>
              </a:gs>
              <a:gs pos="0">
                <a:schemeClr val="accent4">
                  <a:alpha val="2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 rot="13580548" flipH="1">
            <a:off x="26047" y="-99241"/>
            <a:ext cx="4529927" cy="574472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3"/>
              </a:gs>
              <a:gs pos="35000">
                <a:schemeClr val="accent4">
                  <a:alpha val="0"/>
                </a:schemeClr>
              </a:gs>
              <a:gs pos="0">
                <a:schemeClr val="accent4">
                  <a:alpha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126" y="506575"/>
            <a:ext cx="2341293" cy="1297318"/>
          </a:xfrm>
          <a:prstGeom prst="rect">
            <a:avLst/>
          </a:prstGeom>
        </p:spPr>
      </p:pic>
      <p:sp>
        <p:nvSpPr>
          <p:cNvPr id="9" name="文本框 15"/>
          <p:cNvSpPr txBox="1"/>
          <p:nvPr/>
        </p:nvSpPr>
        <p:spPr>
          <a:xfrm>
            <a:off x="597977" y="2233826"/>
            <a:ext cx="715717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5400" b="1" dirty="0" smtClean="0">
                <a:solidFill>
                  <a:schemeClr val="accent4"/>
                </a:solidFill>
                <a:latin typeface="+mn-ea"/>
              </a:rPr>
              <a:t>捷運系統工程推進</a:t>
            </a:r>
            <a:endParaRPr lang="zh-TW" altLang="en-US" sz="5400" b="1" dirty="0">
              <a:solidFill>
                <a:schemeClr val="accent4"/>
              </a:solidFill>
              <a:latin typeface="+mn-ea"/>
            </a:endParaRPr>
          </a:p>
        </p:txBody>
      </p:sp>
      <p:sp>
        <p:nvSpPr>
          <p:cNvPr id="14" name="文本框 7"/>
          <p:cNvSpPr txBox="1"/>
          <p:nvPr/>
        </p:nvSpPr>
        <p:spPr>
          <a:xfrm>
            <a:off x="348920" y="18977"/>
            <a:ext cx="2546652" cy="2246769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14000" b="1" dirty="0">
                <a:solidFill>
                  <a:schemeClr val="accent4"/>
                </a:solidFill>
                <a:latin typeface="Arial"/>
                <a:ea typeface="微软雅黑"/>
              </a:rPr>
              <a:t>0</a:t>
            </a:r>
            <a:r>
              <a:rPr lang="en-US" altLang="zh-TW" sz="14000" b="1" dirty="0">
                <a:solidFill>
                  <a:schemeClr val="accent4"/>
                </a:solidFill>
                <a:latin typeface="Arial"/>
                <a:ea typeface="微软雅黑"/>
              </a:rPr>
              <a:t>4</a:t>
            </a:r>
            <a:endParaRPr lang="zh-CN" altLang="en-US" sz="14000" b="1" dirty="0">
              <a:solidFill>
                <a:schemeClr val="accent4"/>
              </a:solidFill>
              <a:latin typeface="Arial"/>
              <a:ea typeface="微软雅黑"/>
            </a:endParaRPr>
          </a:p>
        </p:txBody>
      </p:sp>
      <p:sp>
        <p:nvSpPr>
          <p:cNvPr id="27" name="圓角矩形 26"/>
          <p:cNvSpPr/>
          <p:nvPr/>
        </p:nvSpPr>
        <p:spPr>
          <a:xfrm rot="12345800" flipH="1">
            <a:off x="626114" y="-2697013"/>
            <a:ext cx="5015883" cy="402807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3"/>
              </a:gs>
              <a:gs pos="35000">
                <a:schemeClr val="accent4">
                  <a:alpha val="0"/>
                </a:schemeClr>
              </a:gs>
              <a:gs pos="0">
                <a:schemeClr val="accent4">
                  <a:alpha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307" y="506575"/>
            <a:ext cx="1915713" cy="1297317"/>
          </a:xfrm>
          <a:prstGeom prst="rect">
            <a:avLst/>
          </a:prstGeom>
        </p:spPr>
      </p:pic>
      <p:sp>
        <p:nvSpPr>
          <p:cNvPr id="10" name="文本框 16"/>
          <p:cNvSpPr txBox="1"/>
          <p:nvPr/>
        </p:nvSpPr>
        <p:spPr>
          <a:xfrm>
            <a:off x="793094" y="3467571"/>
            <a:ext cx="5475019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85738" indent="-285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zh-TW" sz="3200" b="1" dirty="0">
                <a:solidFill>
                  <a:schemeClr val="accent4">
                    <a:lumMod val="50000"/>
                  </a:schemeClr>
                </a:solidFill>
              </a:rPr>
              <a:t>環狀輕軌</a:t>
            </a:r>
            <a:endParaRPr lang="en-US" altLang="zh-TW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285738" indent="-285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zh-TW" sz="3200" b="1" dirty="0">
                <a:solidFill>
                  <a:schemeClr val="accent4">
                    <a:lumMod val="50000"/>
                  </a:schemeClr>
                </a:solidFill>
              </a:rPr>
              <a:t>岡山路竹延伸線第一階段</a:t>
            </a:r>
            <a:endParaRPr lang="en-US" altLang="zh-TW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6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" y="833403"/>
            <a:ext cx="4949371" cy="4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accent3">
                  <a:lumMod val="20000"/>
                  <a:lumOff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hangingPunct="1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740746" y="836869"/>
            <a:ext cx="7011898" cy="40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9pPr>
          </a:lstStyle>
          <a:p>
            <a:pPr>
              <a:spcBef>
                <a:spcPts val="1000"/>
              </a:spcBef>
              <a:spcAft>
                <a:spcPts val="1000"/>
              </a:spcAft>
              <a:buSzPct val="80000"/>
            </a:pPr>
            <a:r>
              <a:rPr lang="zh-TW" altLang="en-US" sz="2800" b="1" dirty="0">
                <a:solidFill>
                  <a:prstClr val="black"/>
                </a:solidFill>
              </a:rPr>
              <a:t>環狀輕軌計畫</a:t>
            </a: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179505" y="1412776"/>
          <a:ext cx="4222655" cy="4776526"/>
        </p:xfrm>
        <a:graphic>
          <a:graphicData uri="http://schemas.openxmlformats.org/drawingml/2006/table">
            <a:tbl>
              <a:tblPr firstRow="1" firstCol="1"/>
              <a:tblGrid>
                <a:gridCol w="1534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8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9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93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dirty="0" smtClean="0">
                          <a:solidFill>
                            <a:schemeClr val="bg1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項   目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華康中圓體" panose="020F0509000000000000" pitchFamily="49" charset="-120"/>
                        <a:ea typeface="華康中圓體" panose="020F0509000000000000" pitchFamily="49" charset="-120"/>
                      </a:endParaRPr>
                    </a:p>
                  </a:txBody>
                  <a:tcPr marL="14319" marR="14319" marT="0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200" b="1" dirty="0" smtClean="0">
                          <a:solidFill>
                            <a:schemeClr val="bg1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說    明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華康中圓體" panose="020F0509000000000000" pitchFamily="49" charset="-120"/>
                        <a:ea typeface="華康中圓體" panose="020F0509000000000000" pitchFamily="49" charset="-120"/>
                      </a:endParaRPr>
                    </a:p>
                  </a:txBody>
                  <a:tcPr marL="14319" marR="1431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17782" marR="1778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7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kern="100" baseline="0" dirty="0">
                          <a:solidFill>
                            <a:schemeClr val="bg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總 建 設 經 費</a:t>
                      </a:r>
                      <a:endParaRPr lang="zh-TW" altLang="en-US" sz="1200" b="1" dirty="0">
                        <a:latin typeface="華康中圓體" panose="020F0509000000000000" pitchFamily="49" charset="-120"/>
                        <a:ea typeface="華康中圓體" panose="020F0509000000000000" pitchFamily="49" charset="-120"/>
                      </a:endParaRPr>
                    </a:p>
                  </a:txBody>
                  <a:tcPr marL="14319" marR="1431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165.37</a:t>
                      </a:r>
                      <a:r>
                        <a:rPr kumimoji="1" lang="zh-TW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億元</a:t>
                      </a:r>
                      <a:endParaRPr lang="zh-TW" altLang="en-US" sz="1300" b="0" dirty="0">
                        <a:latin typeface="華康中圓體" panose="020F0509000000000000" pitchFamily="49" charset="-120"/>
                        <a:ea typeface="華康中圓體" panose="020F0509000000000000" pitchFamily="49" charset="-120"/>
                      </a:endParaRPr>
                    </a:p>
                  </a:txBody>
                  <a:tcPr marL="14319" marR="1431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9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318" marR="1731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915">
                <a:tc>
                  <a:txBody>
                    <a:bodyPr/>
                    <a:lstStyle/>
                    <a:p>
                      <a:pPr marL="0" marR="0" lvl="0" indent="0" algn="ctr" defTabSz="1001908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kern="100" baseline="0" dirty="0">
                          <a:solidFill>
                            <a:schemeClr val="bg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路  線  全  長</a:t>
                      </a:r>
                    </a:p>
                  </a:txBody>
                  <a:tcPr marL="14319" marR="1431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01908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0" kern="100" baseline="0" dirty="0">
                          <a:solidFill>
                            <a:schemeClr val="tx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22.1</a:t>
                      </a:r>
                      <a:r>
                        <a:rPr lang="zh-TW" altLang="en-US" sz="1300" b="0" kern="100" baseline="0" dirty="0">
                          <a:solidFill>
                            <a:schemeClr val="tx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公里</a:t>
                      </a:r>
                    </a:p>
                  </a:txBody>
                  <a:tcPr marL="14319" marR="1431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01908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900" b="1" kern="100" baseline="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17318" marR="1731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185">
                <a:tc>
                  <a:txBody>
                    <a:bodyPr/>
                    <a:lstStyle/>
                    <a:p>
                      <a:pPr marL="0" marR="0" lvl="0" indent="0" algn="ctr" defTabSz="1001908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kern="100" baseline="0" dirty="0">
                          <a:solidFill>
                            <a:schemeClr val="bg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執  行  方  式</a:t>
                      </a:r>
                    </a:p>
                  </a:txBody>
                  <a:tcPr marL="14319" marR="1431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01908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Times New Roman" pitchFamily="18" charset="0"/>
                        </a:rPr>
                        <a:t>政府自辦興建</a:t>
                      </a:r>
                      <a:endParaRPr lang="zh-TW" altLang="en-US" sz="1300" b="0" kern="100" baseline="0" dirty="0">
                        <a:solidFill>
                          <a:schemeClr val="bg1"/>
                        </a:solidFill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+mn-cs"/>
                      </a:endParaRPr>
                    </a:p>
                  </a:txBody>
                  <a:tcPr marL="14319" marR="1431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01908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900" b="1" kern="100" baseline="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17318" marR="1731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915">
                <a:tc>
                  <a:txBody>
                    <a:bodyPr/>
                    <a:lstStyle/>
                    <a:p>
                      <a:pPr marL="0" marR="0" lvl="0" indent="0" algn="ctr" defTabSz="1001908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kern="100" baseline="0" dirty="0">
                          <a:solidFill>
                            <a:schemeClr val="bg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候    車    站</a:t>
                      </a:r>
                    </a:p>
                  </a:txBody>
                  <a:tcPr marL="14319" marR="1431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Times New Roman" pitchFamily="18" charset="0"/>
                        </a:rPr>
                        <a:t>38</a:t>
                      </a:r>
                      <a:r>
                        <a:rPr kumimoji="0" lang="zh-TW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Times New Roman" pitchFamily="18" charset="0"/>
                        </a:rPr>
                        <a:t>處</a:t>
                      </a:r>
                      <a:endParaRPr kumimoji="0" lang="zh-TW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915">
                <a:tc>
                  <a:txBody>
                    <a:bodyPr/>
                    <a:lstStyle/>
                    <a:p>
                      <a:pPr marL="0" marR="0" lvl="0" indent="0" algn="ctr" defTabSz="1001908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kern="100" baseline="0" dirty="0">
                          <a:solidFill>
                            <a:schemeClr val="bg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機  </a:t>
                      </a:r>
                      <a:r>
                        <a:rPr lang="zh-TW" altLang="en-US" sz="1200" b="1" kern="100" baseline="0" dirty="0" smtClean="0">
                          <a:solidFill>
                            <a:schemeClr val="bg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       </a:t>
                      </a:r>
                      <a:r>
                        <a:rPr lang="zh-TW" altLang="en-US" sz="1200" b="1" kern="100" baseline="0" dirty="0">
                          <a:solidFill>
                            <a:schemeClr val="bg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廠</a:t>
                      </a:r>
                    </a:p>
                  </a:txBody>
                  <a:tcPr marL="14319" marR="1431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zh-TW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Times New Roman" pitchFamily="18" charset="0"/>
                        </a:rPr>
                        <a:t>前鎮機廠</a:t>
                      </a:r>
                      <a:r>
                        <a:rPr kumimoji="0" lang="en-US" altLang="zh-TW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Times New Roman" pitchFamily="18" charset="0"/>
                        </a:rPr>
                        <a:t>第一階段興建</a:t>
                      </a:r>
                      <a:r>
                        <a:rPr kumimoji="0" lang="en-US" altLang="zh-TW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915">
                <a:tc>
                  <a:txBody>
                    <a:bodyPr/>
                    <a:lstStyle/>
                    <a:p>
                      <a:pPr marL="0" marR="0" lvl="0" indent="0" algn="ctr" defTabSz="1001908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kern="100" baseline="0" dirty="0">
                          <a:solidFill>
                            <a:schemeClr val="bg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通  車  營  運</a:t>
                      </a:r>
                    </a:p>
                  </a:txBody>
                  <a:tcPr marL="14319" marR="1431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TW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Times New Roman" pitchFamily="18" charset="0"/>
                        </a:rPr>
                        <a:t>階段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7915">
                <a:tc>
                  <a:txBody>
                    <a:bodyPr/>
                    <a:lstStyle/>
                    <a:p>
                      <a:pPr marL="0" marR="0" lvl="0" indent="0" algn="ctr" defTabSz="1001908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kern="100" baseline="0" dirty="0" smtClean="0">
                          <a:solidFill>
                            <a:schemeClr val="bg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項   目</a:t>
                      </a:r>
                      <a:endParaRPr lang="zh-TW" altLang="en-US" sz="1200" b="1" kern="100" baseline="0" dirty="0">
                        <a:solidFill>
                          <a:schemeClr val="bg1"/>
                        </a:solidFill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+mn-cs"/>
                      </a:endParaRPr>
                    </a:p>
                  </a:txBody>
                  <a:tcPr marL="14319" marR="1431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1908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0" kern="100" baseline="0" dirty="0">
                          <a:solidFill>
                            <a:schemeClr val="bg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第一階段</a:t>
                      </a:r>
                    </a:p>
                  </a:txBody>
                  <a:tcPr marL="14319" marR="1431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1908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0" kern="100" baseline="0" dirty="0">
                          <a:solidFill>
                            <a:schemeClr val="bg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第二階段</a:t>
                      </a:r>
                    </a:p>
                  </a:txBody>
                  <a:tcPr marL="14319" marR="1431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915">
                <a:tc>
                  <a:txBody>
                    <a:bodyPr/>
                    <a:lstStyle>
                      <a:lvl1pPr marL="0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1pPr>
                      <a:lvl2pPr marL="500954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2pPr>
                      <a:lvl3pPr marL="1001908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3pPr>
                      <a:lvl4pPr marL="1502862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4pPr>
                      <a:lvl5pPr marL="2003816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5pPr>
                      <a:lvl6pPr marL="2504770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6pPr>
                      <a:lvl7pPr marL="3005724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7pPr>
                      <a:lvl8pPr marL="3506678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8pPr>
                      <a:lvl9pPr marL="4007632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9pPr>
                    </a:lstStyle>
                    <a:p>
                      <a:pPr marL="0" marR="0" lvl="0" indent="0" algn="ctr" defTabSz="1001908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kern="100" baseline="0" dirty="0">
                          <a:solidFill>
                            <a:schemeClr val="bg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契  約  金  額</a:t>
                      </a:r>
                      <a:endParaRPr lang="zh-TW" altLang="zh-TW" sz="1200" b="1" kern="100" baseline="0" dirty="0">
                        <a:solidFill>
                          <a:schemeClr val="bg1"/>
                        </a:solidFill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</a:endParaRPr>
                    </a:p>
                  </a:txBody>
                  <a:tcPr marL="14319" marR="1431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19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0" kern="100" baseline="0" dirty="0">
                          <a:solidFill>
                            <a:schemeClr val="tx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56.79</a:t>
                      </a:r>
                      <a:r>
                        <a:rPr lang="zh-TW" altLang="en-US" sz="1300" b="0" kern="100" baseline="0" dirty="0">
                          <a:solidFill>
                            <a:schemeClr val="tx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億元</a:t>
                      </a:r>
                    </a:p>
                  </a:txBody>
                  <a:tcPr marL="14319" marR="1431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1pPr>
                      <a:lvl2pPr marL="500954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2pPr>
                      <a:lvl3pPr marL="1001908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3pPr>
                      <a:lvl4pPr marL="1502862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4pPr>
                      <a:lvl5pPr marL="2003816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5pPr>
                      <a:lvl6pPr marL="2504770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6pPr>
                      <a:lvl7pPr marL="3005724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7pPr>
                      <a:lvl8pPr marL="3506678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8pPr>
                      <a:lvl9pPr marL="4007632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9pPr>
                    </a:lstStyle>
                    <a:p>
                      <a:pPr marL="0" marR="0" lvl="0" indent="0" algn="ctr" defTabSz="10019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0" kern="100" baseline="0" dirty="0">
                          <a:solidFill>
                            <a:schemeClr val="tx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57.89</a:t>
                      </a:r>
                      <a:r>
                        <a:rPr lang="zh-TW" altLang="en-US" sz="1300" b="0" kern="100" baseline="0" dirty="0">
                          <a:solidFill>
                            <a:schemeClr val="tx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億元</a:t>
                      </a:r>
                      <a:endParaRPr lang="zh-TW" sz="1300" b="0" kern="100" baseline="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</a:endParaRPr>
                    </a:p>
                  </a:txBody>
                  <a:tcPr marL="14319" marR="1431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7915">
                <a:tc>
                  <a:txBody>
                    <a:bodyPr/>
                    <a:lstStyle>
                      <a:lvl1pPr marL="0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1pPr>
                      <a:lvl2pPr marL="500954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2pPr>
                      <a:lvl3pPr marL="1001908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3pPr>
                      <a:lvl4pPr marL="1502862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4pPr>
                      <a:lvl5pPr marL="2003816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5pPr>
                      <a:lvl6pPr marL="2504770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6pPr>
                      <a:lvl7pPr marL="3005724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7pPr>
                      <a:lvl8pPr marL="3506678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8pPr>
                      <a:lvl9pPr marL="4007632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b="1" kern="100" baseline="0" dirty="0">
                          <a:solidFill>
                            <a:schemeClr val="bg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路  線  全  長</a:t>
                      </a:r>
                      <a:endParaRPr lang="zh-TW" sz="1200" b="1" kern="100" baseline="0" dirty="0">
                        <a:solidFill>
                          <a:schemeClr val="bg1"/>
                        </a:solidFill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</a:endParaRPr>
                    </a:p>
                  </a:txBody>
                  <a:tcPr marL="14319" marR="14319" marT="0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576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0" kern="1200" dirty="0">
                          <a:solidFill>
                            <a:schemeClr val="dk1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8.7</a:t>
                      </a:r>
                      <a:r>
                        <a:rPr lang="zh-TW" altLang="en-US" sz="1300" b="0" kern="1200" dirty="0">
                          <a:solidFill>
                            <a:schemeClr val="dk1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公里</a:t>
                      </a:r>
                    </a:p>
                  </a:txBody>
                  <a:tcPr marL="14319" marR="1431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1pPr>
                      <a:lvl2pPr marL="500954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2pPr>
                      <a:lvl3pPr marL="1001908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3pPr>
                      <a:lvl4pPr marL="1502862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4pPr>
                      <a:lvl5pPr marL="2003816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5pPr>
                      <a:lvl6pPr marL="2504770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6pPr>
                      <a:lvl7pPr marL="3005724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7pPr>
                      <a:lvl8pPr marL="3506678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8pPr>
                      <a:lvl9pPr marL="4007632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9pPr>
                    </a:lstStyle>
                    <a:p>
                      <a:pPr marL="0" marR="0" indent="0" algn="ctr" defTabSz="9576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0" dirty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13.4</a:t>
                      </a:r>
                      <a:r>
                        <a:rPr lang="zh-TW" altLang="en-US" sz="1300" b="0" dirty="0"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公里</a:t>
                      </a:r>
                    </a:p>
                  </a:txBody>
                  <a:tcPr marL="14319" marR="1431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7915">
                <a:tc>
                  <a:txBody>
                    <a:bodyPr/>
                    <a:lstStyle>
                      <a:lvl1pPr marL="0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1pPr>
                      <a:lvl2pPr marL="500954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2pPr>
                      <a:lvl3pPr marL="1001908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3pPr>
                      <a:lvl4pPr marL="1502862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4pPr>
                      <a:lvl5pPr marL="2003816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5pPr>
                      <a:lvl6pPr marL="2504770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6pPr>
                      <a:lvl7pPr marL="3005724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7pPr>
                      <a:lvl8pPr marL="3506678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8pPr>
                      <a:lvl9pPr marL="4007632" algn="l" defTabSz="1001908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AvantGarde Bk BT"/>
                          <a:ea typeface="華康中圓體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b="1" kern="100" baseline="0" dirty="0">
                          <a:solidFill>
                            <a:schemeClr val="bg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候    車    站</a:t>
                      </a:r>
                      <a:endParaRPr lang="zh-TW" sz="1200" b="1" kern="100" baseline="0" dirty="0">
                        <a:solidFill>
                          <a:schemeClr val="bg1"/>
                        </a:solidFill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</a:endParaRPr>
                    </a:p>
                  </a:txBody>
                  <a:tcPr marL="14319" marR="14319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576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0" kern="1200" dirty="0">
                          <a:solidFill>
                            <a:schemeClr val="dk1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14</a:t>
                      </a:r>
                      <a:r>
                        <a:rPr lang="zh-TW" altLang="en-US" sz="1300" b="0" kern="1200" dirty="0">
                          <a:solidFill>
                            <a:schemeClr val="dk1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處</a:t>
                      </a:r>
                    </a:p>
                  </a:txBody>
                  <a:tcPr marL="14319" marR="14319" marT="0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1pPr>
                      <a:lvl2pPr marL="500954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2pPr>
                      <a:lvl3pPr marL="1001908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3pPr>
                      <a:lvl4pPr marL="1502862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4pPr>
                      <a:lvl5pPr marL="2003816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5pPr>
                      <a:lvl6pPr marL="2504770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6pPr>
                      <a:lvl7pPr marL="3005724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7pPr>
                      <a:lvl8pPr marL="3506678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8pPr>
                      <a:lvl9pPr marL="4007632" algn="l" defTabSz="1001908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AvantGarde Bk BT"/>
                          <a:ea typeface="華康中圓體"/>
                        </a:defRPr>
                      </a:lvl9pPr>
                    </a:lstStyle>
                    <a:p>
                      <a:pPr marL="0" marR="0" lvl="0" indent="0" algn="ctr" defTabSz="10019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0" kern="1200" dirty="0" smtClean="0">
                          <a:solidFill>
                            <a:schemeClr val="dk1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24</a:t>
                      </a:r>
                      <a:r>
                        <a:rPr lang="zh-TW" altLang="en-US" sz="1300" b="0" kern="1200" dirty="0" smtClean="0">
                          <a:solidFill>
                            <a:schemeClr val="dk1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處</a:t>
                      </a:r>
                      <a:endParaRPr lang="zh-TW" sz="1300" b="0" kern="100" baseline="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</a:endParaRPr>
                    </a:p>
                  </a:txBody>
                  <a:tcPr marL="14319" marR="1431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7915">
                <a:tc>
                  <a:txBody>
                    <a:bodyPr/>
                    <a:lstStyle/>
                    <a:p>
                      <a:pPr marL="0" algn="ctr" defTabSz="1001908" rtl="0" eaLnBrk="1" latinLnBrk="0" hangingPunct="1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b="1" kern="100" baseline="0" dirty="0" smtClean="0">
                          <a:solidFill>
                            <a:schemeClr val="bg1"/>
                          </a:solidFill>
                          <a:effectLst/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輕 軌 設 備 室</a:t>
                      </a:r>
                      <a:endParaRPr lang="zh-TW" sz="1200" b="1" kern="100" baseline="0" dirty="0">
                        <a:solidFill>
                          <a:schemeClr val="bg1"/>
                        </a:solidFill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+mn-cs"/>
                      </a:endParaRPr>
                    </a:p>
                  </a:txBody>
                  <a:tcPr marL="14319" marR="1431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576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0" kern="1200" dirty="0">
                          <a:solidFill>
                            <a:schemeClr val="dk1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6</a:t>
                      </a:r>
                      <a:r>
                        <a:rPr lang="zh-TW" altLang="en-US" sz="1300" b="0" kern="1200" dirty="0">
                          <a:solidFill>
                            <a:schemeClr val="dk1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座</a:t>
                      </a:r>
                    </a:p>
                  </a:txBody>
                  <a:tcPr marL="14319" marR="1431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6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0" kern="1200" dirty="0">
                          <a:solidFill>
                            <a:schemeClr val="dk1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6</a:t>
                      </a:r>
                      <a:r>
                        <a:rPr lang="zh-TW" altLang="en-US" sz="1300" b="0" kern="1200" dirty="0">
                          <a:solidFill>
                            <a:schemeClr val="dk1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+mn-cs"/>
                        </a:rPr>
                        <a:t>座</a:t>
                      </a:r>
                      <a:endParaRPr lang="zh-TW" sz="1300" b="0" kern="1200" dirty="0">
                        <a:solidFill>
                          <a:schemeClr val="dk1"/>
                        </a:solidFill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+mn-cs"/>
                      </a:endParaRPr>
                    </a:p>
                  </a:txBody>
                  <a:tcPr marL="14319" marR="14319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內容版面配置區 2"/>
          <p:cNvSpPr txBox="1">
            <a:spLocks/>
          </p:cNvSpPr>
          <p:nvPr/>
        </p:nvSpPr>
        <p:spPr>
          <a:xfrm>
            <a:off x="179504" y="768768"/>
            <a:ext cx="1150938" cy="72099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342900" indent="-342900">
              <a:spcBef>
                <a:spcPts val="1000"/>
              </a:spcBef>
              <a:spcAft>
                <a:spcPts val="1000"/>
              </a:spcAft>
              <a:buSzPct val="80000"/>
              <a:defRPr/>
            </a:pPr>
            <a:r>
              <a:rPr lang="en-US" altLang="zh-TW" sz="3600" b="1" i="1" dirty="0">
                <a:solidFill>
                  <a:srgbClr val="C0504D"/>
                </a:solidFill>
                <a:latin typeface="Calibri"/>
                <a:ea typeface="新細明體" panose="02020500000000000000" pitchFamily="18" charset="-120"/>
              </a:rPr>
              <a:t>01</a:t>
            </a:r>
            <a:endParaRPr lang="zh-TW" altLang="en-US" sz="3600" b="1" i="1" dirty="0">
              <a:solidFill>
                <a:srgbClr val="C0504D"/>
              </a:solidFill>
              <a:latin typeface="Calibri"/>
              <a:ea typeface="新細明體" panose="02020500000000000000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76" y="833403"/>
            <a:ext cx="4115210" cy="548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8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548681"/>
            <a:ext cx="8424936" cy="637253"/>
          </a:xfrm>
        </p:spPr>
        <p:txBody>
          <a:bodyPr/>
          <a:lstStyle/>
          <a:p>
            <a:r>
              <a:rPr lang="zh-TW" altLang="en-US" dirty="0" smtClean="0"/>
              <a:t>輕軌執行情形</a:t>
            </a:r>
            <a:endParaRPr lang="zh-TW" altLang="en-US" dirty="0"/>
          </a:p>
        </p:txBody>
      </p:sp>
      <p:graphicFrame>
        <p:nvGraphicFramePr>
          <p:cNvPr id="4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6245533"/>
              </p:ext>
            </p:extLst>
          </p:nvPr>
        </p:nvGraphicFramePr>
        <p:xfrm>
          <a:off x="251520" y="2708920"/>
          <a:ext cx="8712968" cy="3317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5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89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1925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zh-TW" altLang="en-US" sz="1800" b="1" kern="1200" dirty="0" smtClean="0">
                          <a:solidFill>
                            <a:srgbClr val="0000CC"/>
                          </a:solidFill>
                          <a:latin typeface="+mj-ea"/>
                          <a:ea typeface="+mj-ea"/>
                          <a:cs typeface="Times New Roman" pitchFamily="18" charset="0"/>
                        </a:rPr>
                        <a:t>第二階段</a:t>
                      </a:r>
                    </a:p>
                  </a:txBody>
                  <a:tcPr marL="76209" marR="76209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zh-TW" altLang="en-US" sz="1800" b="1" kern="1200" dirty="0" smtClean="0">
                          <a:solidFill>
                            <a:srgbClr val="0000CC"/>
                          </a:solidFill>
                          <a:latin typeface="+mj-ea"/>
                          <a:ea typeface="+mj-ea"/>
                          <a:cs typeface="Times New Roman" pitchFamily="18" charset="0"/>
                        </a:rPr>
                        <a:t>公里數</a:t>
                      </a:r>
                    </a:p>
                  </a:txBody>
                  <a:tcPr marL="76209" marR="76209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zh-TW" altLang="en-US" sz="1400" b="1" kern="1200" dirty="0" smtClean="0">
                          <a:solidFill>
                            <a:srgbClr val="0000CC"/>
                          </a:solidFill>
                          <a:latin typeface="+mj-ea"/>
                          <a:ea typeface="+mj-ea"/>
                          <a:cs typeface="Times New Roman" pitchFamily="18" charset="0"/>
                        </a:rPr>
                        <a:t>站數</a:t>
                      </a:r>
                    </a:p>
                  </a:txBody>
                  <a:tcPr marL="76209" marR="76209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1800" b="1" dirty="0" smtClean="0">
                          <a:solidFill>
                            <a:srgbClr val="0000CC"/>
                          </a:solidFill>
                          <a:latin typeface="+mj-ea"/>
                          <a:ea typeface="+mj-ea"/>
                          <a:cs typeface="Times New Roman" pitchFamily="18" charset="0"/>
                        </a:rPr>
                        <a:t>辦理說明</a:t>
                      </a:r>
                      <a:endParaRPr lang="zh-TW" altLang="en-US" sz="1800" b="1" dirty="0">
                        <a:solidFill>
                          <a:srgbClr val="0000CC"/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76209" marR="76209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612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0000"/>
                        </a:lnSpc>
                      </a:pPr>
                      <a:r>
                        <a:rPr kumimoji="0" lang="zh-TW" altLang="en-US" sz="1600" b="1" kern="1200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ea"/>
                          <a:ea typeface="+mj-ea"/>
                        </a:rPr>
                        <a:t>大南環通車</a:t>
                      </a:r>
                      <a:endParaRPr kumimoji="0" lang="en-US" altLang="zh-TW" sz="1600" b="1" kern="1200" dirty="0" smtClean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endParaRPr>
                    </a:p>
                    <a:p>
                      <a:pPr algn="ctr" hangingPunct="0">
                        <a:lnSpc>
                          <a:spcPct val="100000"/>
                        </a:lnSpc>
                      </a:pPr>
                      <a:r>
                        <a:rPr kumimoji="0" lang="en-US" altLang="zh-TW" sz="1600" b="1" kern="1200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ea"/>
                          <a:ea typeface="+mj-ea"/>
                        </a:rPr>
                        <a:t>C14~C17</a:t>
                      </a:r>
                      <a:r>
                        <a:rPr kumimoji="0" lang="zh-TW" altLang="en-US" sz="1600" b="1" kern="1200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ea"/>
                          <a:ea typeface="+mj-ea"/>
                        </a:rPr>
                        <a:t>、</a:t>
                      </a:r>
                      <a:r>
                        <a:rPr kumimoji="0" lang="en-US" altLang="zh-TW" sz="1600" b="1" kern="1200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ea"/>
                          <a:ea typeface="+mj-ea"/>
                        </a:rPr>
                        <a:t>C32~C37</a:t>
                      </a:r>
                      <a:endParaRPr kumimoji="0" lang="zh-TW" altLang="en-US" sz="1600" b="1" kern="1200" dirty="0" smtClean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76209" marR="76209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0000"/>
                        </a:lnSpc>
                      </a:pPr>
                      <a:r>
                        <a:rPr kumimoji="0" lang="en-US" altLang="zh-TW" sz="1600" kern="1200" dirty="0" smtClean="0">
                          <a:latin typeface="+mj-ea"/>
                          <a:ea typeface="+mj-ea"/>
                        </a:rPr>
                        <a:t>4.0</a:t>
                      </a:r>
                      <a:r>
                        <a:rPr kumimoji="0" lang="en-US" altLang="zh-TW" sz="1600" kern="1200" baseline="0" dirty="0" smtClean="0">
                          <a:latin typeface="+mj-ea"/>
                          <a:ea typeface="+mj-ea"/>
                        </a:rPr>
                        <a:t> </a:t>
                      </a:r>
                      <a:r>
                        <a:rPr kumimoji="0" lang="en-US" altLang="zh-TW" sz="1600" kern="1200" dirty="0" smtClean="0">
                          <a:latin typeface="+mj-ea"/>
                          <a:ea typeface="+mj-ea"/>
                        </a:rPr>
                        <a:t>Km</a:t>
                      </a:r>
                      <a:endParaRPr kumimoji="0" lang="zh-TW" altLang="en-US" sz="16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76209" marR="76209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0000"/>
                        </a:lnSpc>
                      </a:pPr>
                      <a:r>
                        <a:rPr kumimoji="0" lang="en-US" altLang="zh-TW" sz="1800" kern="1200" dirty="0" smtClean="0">
                          <a:latin typeface="+mj-ea"/>
                          <a:ea typeface="+mj-ea"/>
                        </a:rPr>
                        <a:t>9</a:t>
                      </a:r>
                      <a:r>
                        <a:rPr kumimoji="0" lang="zh-TW" altLang="en-US" sz="1800" kern="1200" dirty="0" smtClean="0">
                          <a:latin typeface="+mj-ea"/>
                          <a:ea typeface="+mj-ea"/>
                        </a:rPr>
                        <a:t>站</a:t>
                      </a:r>
                      <a:endParaRPr kumimoji="0" lang="zh-TW" altLang="en-US" sz="1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76209" marR="76209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80975" algn="just" hangingPunct="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kumimoji="0" lang="zh-TW" altLang="en-US" sz="1800" kern="1200" dirty="0" smtClean="0">
                          <a:latin typeface="+mj-ea"/>
                          <a:ea typeface="+mj-ea"/>
                        </a:rPr>
                        <a:t>今年</a:t>
                      </a:r>
                      <a:r>
                        <a:rPr kumimoji="0" lang="en-US" altLang="zh-TW" sz="1800" kern="1200" dirty="0" smtClean="0">
                          <a:latin typeface="+mj-ea"/>
                          <a:ea typeface="+mj-ea"/>
                        </a:rPr>
                        <a:t>1</a:t>
                      </a:r>
                      <a:r>
                        <a:rPr kumimoji="0" lang="zh-TW" altLang="en-US" sz="1800" kern="1200" dirty="0" smtClean="0">
                          <a:latin typeface="+mj-ea"/>
                          <a:ea typeface="+mj-ea"/>
                        </a:rPr>
                        <a:t>月</a:t>
                      </a:r>
                      <a:r>
                        <a:rPr kumimoji="0" lang="en-US" altLang="zh-TW" sz="1800" kern="1200" dirty="0" smtClean="0">
                          <a:latin typeface="+mj-ea"/>
                          <a:ea typeface="+mj-ea"/>
                        </a:rPr>
                        <a:t>12</a:t>
                      </a:r>
                      <a:r>
                        <a:rPr kumimoji="0" lang="zh-TW" altLang="en-US" sz="1800" kern="1200" dirty="0" smtClean="0">
                          <a:latin typeface="+mj-ea"/>
                          <a:ea typeface="+mj-ea"/>
                        </a:rPr>
                        <a:t>日至</a:t>
                      </a:r>
                      <a:r>
                        <a:rPr kumimoji="0" lang="en-US" altLang="zh-TW" sz="1800" kern="1200" dirty="0" smtClean="0">
                          <a:latin typeface="+mj-ea"/>
                          <a:ea typeface="+mj-ea"/>
                        </a:rPr>
                        <a:t>2</a:t>
                      </a:r>
                      <a:r>
                        <a:rPr kumimoji="0" lang="zh-TW" altLang="en-US" sz="1800" kern="1200" dirty="0" smtClean="0">
                          <a:latin typeface="+mj-ea"/>
                          <a:ea typeface="+mj-ea"/>
                        </a:rPr>
                        <a:t>月</a:t>
                      </a:r>
                      <a:r>
                        <a:rPr kumimoji="0" lang="en-US" altLang="zh-TW" sz="1800" kern="1200" dirty="0" smtClean="0">
                          <a:latin typeface="+mj-ea"/>
                          <a:ea typeface="+mj-ea"/>
                        </a:rPr>
                        <a:t>28</a:t>
                      </a:r>
                      <a:r>
                        <a:rPr kumimoji="0" lang="zh-TW" altLang="en-US" sz="1800" kern="1200" dirty="0" smtClean="0">
                          <a:latin typeface="+mj-ea"/>
                          <a:ea typeface="+mj-ea"/>
                        </a:rPr>
                        <a:t>日免費</a:t>
                      </a:r>
                      <a:endParaRPr kumimoji="0" lang="en-US" altLang="zh-TW" sz="1800" kern="1200" dirty="0" smtClean="0">
                        <a:latin typeface="+mj-ea"/>
                        <a:ea typeface="+mj-ea"/>
                      </a:endParaRPr>
                    </a:p>
                    <a:p>
                      <a:pPr marL="180975" indent="-180975" algn="just" hangingPunct="0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kumimoji="0" lang="zh-TW" altLang="en-US" sz="1800" kern="1200" dirty="0" smtClean="0">
                          <a:latin typeface="+mj-ea"/>
                          <a:ea typeface="+mj-ea"/>
                        </a:rPr>
                        <a:t>     試營運</a:t>
                      </a:r>
                      <a:endParaRPr kumimoji="0" lang="en-US" altLang="zh-TW" sz="1800" kern="1200" dirty="0" smtClean="0">
                        <a:latin typeface="+mj-ea"/>
                        <a:ea typeface="+mj-ea"/>
                      </a:endParaRPr>
                    </a:p>
                    <a:p>
                      <a:pPr marL="0" indent="0" algn="just" hangingPunct="0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kumimoji="0" lang="en-US" altLang="zh-TW" sz="1800" kern="120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2.</a:t>
                      </a:r>
                      <a:r>
                        <a:rPr kumimoji="0" lang="zh-TW" altLang="en-US" sz="1800" kern="120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 </a:t>
                      </a:r>
                      <a:r>
                        <a:rPr kumimoji="0" lang="en-US" altLang="zh-TW" sz="1800" kern="120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3</a:t>
                      </a:r>
                      <a:r>
                        <a:rPr kumimoji="0" lang="zh-TW" altLang="en-US" sz="1800" kern="120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月</a:t>
                      </a:r>
                      <a:r>
                        <a:rPr kumimoji="0" lang="en-US" altLang="zh-TW" sz="1800" kern="120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1</a:t>
                      </a:r>
                      <a:r>
                        <a:rPr kumimoji="0" lang="zh-TW" altLang="en-US" sz="1800" kern="120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日營運收費</a:t>
                      </a:r>
                      <a:endParaRPr kumimoji="0" lang="zh-TW" altLang="en-US" sz="1800" kern="1200" dirty="0">
                        <a:solidFill>
                          <a:srgbClr val="FF0000"/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76209" marR="76209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995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0000"/>
                        </a:lnSpc>
                      </a:pPr>
                      <a:r>
                        <a:rPr kumimoji="0" lang="zh-TW" altLang="en-US" sz="18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鐵路園道 </a:t>
                      </a:r>
                      <a:r>
                        <a:rPr kumimoji="0" lang="en-US" altLang="zh-TW" sz="18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C17~C20</a:t>
                      </a:r>
                      <a:endParaRPr kumimoji="0" lang="zh-TW" altLang="en-US" sz="1800" b="1" kern="1200" dirty="0" smtClean="0">
                        <a:solidFill>
                          <a:srgbClr val="0033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76209" marR="76209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0000"/>
                        </a:lnSpc>
                      </a:pPr>
                      <a:r>
                        <a:rPr kumimoji="0" lang="en-US" altLang="zh-TW" sz="1600" kern="1200" dirty="0" smtClean="0"/>
                        <a:t>2.1</a:t>
                      </a:r>
                      <a:r>
                        <a:rPr kumimoji="0" lang="zh-TW" altLang="en-US" sz="1600" kern="1200" dirty="0" smtClean="0"/>
                        <a:t> </a:t>
                      </a:r>
                      <a:r>
                        <a:rPr kumimoji="0" lang="en-US" altLang="zh-TW" sz="1600" kern="1200" dirty="0" smtClean="0"/>
                        <a:t>Km</a:t>
                      </a:r>
                      <a:endParaRPr kumimoji="0" lang="zh-TW" altLang="en-US" sz="16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76209" marR="76209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0000"/>
                        </a:lnSpc>
                      </a:pPr>
                      <a:r>
                        <a:rPr kumimoji="0" lang="en-US" altLang="zh-TW" sz="1800" kern="1200" dirty="0" smtClean="0"/>
                        <a:t>3</a:t>
                      </a:r>
                      <a:r>
                        <a:rPr kumimoji="0" lang="zh-TW" altLang="en-US" sz="1800" kern="1200" dirty="0" smtClean="0"/>
                        <a:t>站</a:t>
                      </a:r>
                      <a:endParaRPr kumimoji="0" lang="zh-TW" altLang="en-US" sz="1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76209" marR="76209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kern="1200" dirty="0" smtClean="0"/>
                        <a:t>今年底完工通車</a:t>
                      </a:r>
                      <a:endParaRPr kumimoji="0" lang="zh-TW" altLang="en-US" sz="1800" kern="1200" dirty="0">
                        <a:solidFill>
                          <a:srgbClr val="FF0000"/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76209" marR="76209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570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0000"/>
                        </a:lnSpc>
                      </a:pPr>
                      <a:r>
                        <a:rPr kumimoji="0" lang="zh-TW" altLang="en-US" sz="18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美術館及大順路段</a:t>
                      </a:r>
                      <a:r>
                        <a:rPr kumimoji="0" lang="en-US" altLang="zh-TW" sz="18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C20~C24~C32</a:t>
                      </a:r>
                      <a:endParaRPr kumimoji="0" lang="zh-TW" altLang="en-US" sz="1800" b="1" kern="1200" dirty="0" smtClean="0">
                        <a:solidFill>
                          <a:srgbClr val="0066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76209" marR="76209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0000"/>
                        </a:lnSpc>
                      </a:pPr>
                      <a:r>
                        <a:rPr kumimoji="0" lang="en-US" altLang="zh-TW" sz="1600" kern="1200" dirty="0" smtClean="0"/>
                        <a:t>7.3</a:t>
                      </a:r>
                      <a:r>
                        <a:rPr kumimoji="0" lang="zh-TW" altLang="en-US" sz="1600" kern="1200" dirty="0" smtClean="0"/>
                        <a:t> </a:t>
                      </a:r>
                      <a:r>
                        <a:rPr kumimoji="0" lang="en-US" altLang="zh-TW" sz="1600" kern="1200" dirty="0" smtClean="0"/>
                        <a:t>Km</a:t>
                      </a:r>
                      <a:endParaRPr kumimoji="0" lang="zh-TW" altLang="en-US" sz="16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76209" marR="76209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0000"/>
                        </a:lnSpc>
                      </a:pPr>
                      <a:r>
                        <a:rPr kumimoji="0" lang="en-US" altLang="zh-TW" sz="1800" kern="1200" dirty="0" smtClean="0"/>
                        <a:t>12</a:t>
                      </a:r>
                      <a:r>
                        <a:rPr kumimoji="0" lang="zh-TW" altLang="en-US" sz="1800" kern="1200" dirty="0" smtClean="0"/>
                        <a:t>站</a:t>
                      </a:r>
                      <a:endParaRPr kumimoji="0" lang="zh-TW" altLang="en-US" sz="18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76209" marR="76209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163" indent="7938" algn="just" hangingPunc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/>
                      </a:pPr>
                      <a:r>
                        <a:rPr kumimoji="0" lang="zh-TW" altLang="en-US" sz="1600" kern="1200" dirty="0" smtClean="0"/>
                        <a:t>因民眾對於交通、停車及噪音等疑慮，</a:t>
                      </a:r>
                      <a:r>
                        <a:rPr kumimoji="0" lang="zh-TW" altLang="en-US" sz="1600" kern="1200" dirty="0" smtClean="0">
                          <a:solidFill>
                            <a:srgbClr val="0000CC"/>
                          </a:solidFill>
                        </a:rPr>
                        <a:t>召開超過</a:t>
                      </a:r>
                      <a:r>
                        <a:rPr kumimoji="0" lang="en-US" altLang="zh-TW" sz="1600" kern="1200" dirty="0" smtClean="0">
                          <a:solidFill>
                            <a:srgbClr val="0000CC"/>
                          </a:solidFill>
                        </a:rPr>
                        <a:t>44</a:t>
                      </a:r>
                      <a:r>
                        <a:rPr kumimoji="0" lang="zh-TW" altLang="en-US" sz="1600" kern="1200" dirty="0" smtClean="0">
                          <a:solidFill>
                            <a:srgbClr val="0000CC"/>
                          </a:solidFill>
                        </a:rPr>
                        <a:t>場說明會，</a:t>
                      </a:r>
                      <a:r>
                        <a:rPr kumimoji="0" lang="en-US" altLang="zh-TW" sz="1600" kern="1200" dirty="0" smtClean="0">
                          <a:solidFill>
                            <a:srgbClr val="0000CC"/>
                          </a:solidFill>
                        </a:rPr>
                        <a:t>20</a:t>
                      </a:r>
                      <a:r>
                        <a:rPr kumimoji="0" lang="zh-TW" altLang="en-US" sz="1600" kern="1200" dirty="0" smtClean="0">
                          <a:solidFill>
                            <a:srgbClr val="0000CC"/>
                          </a:solidFill>
                        </a:rPr>
                        <a:t>場專家會議，提出</a:t>
                      </a:r>
                      <a:r>
                        <a:rPr kumimoji="0" lang="en-US" altLang="zh-TW" sz="1600" kern="1200" dirty="0" smtClean="0">
                          <a:solidFill>
                            <a:srgbClr val="0000CC"/>
                          </a:solidFill>
                        </a:rPr>
                        <a:t>9</a:t>
                      </a:r>
                      <a:r>
                        <a:rPr kumimoji="0" lang="zh-TW" altLang="en-US" sz="1600" kern="1200" dirty="0" smtClean="0">
                          <a:solidFill>
                            <a:srgbClr val="0000CC"/>
                          </a:solidFill>
                        </a:rPr>
                        <a:t>項優化措施後復工，環差已於</a:t>
                      </a:r>
                      <a:r>
                        <a:rPr kumimoji="0" lang="en-US" altLang="zh-TW" sz="1600" kern="1200" dirty="0" smtClean="0">
                          <a:solidFill>
                            <a:srgbClr val="0000CC"/>
                          </a:solidFill>
                        </a:rPr>
                        <a:t>110</a:t>
                      </a:r>
                      <a:r>
                        <a:rPr kumimoji="0" lang="zh-TW" altLang="en-US" sz="1600" kern="1200" dirty="0" smtClean="0">
                          <a:solidFill>
                            <a:srgbClr val="0000CC"/>
                          </a:solidFill>
                        </a:rPr>
                        <a:t>年</a:t>
                      </a:r>
                      <a:r>
                        <a:rPr kumimoji="0" lang="en-US" altLang="zh-TW" sz="1600" kern="1200" dirty="0" smtClean="0">
                          <a:solidFill>
                            <a:srgbClr val="0000CC"/>
                          </a:solidFill>
                        </a:rPr>
                        <a:t>4</a:t>
                      </a:r>
                      <a:r>
                        <a:rPr kumimoji="0" lang="zh-TW" altLang="en-US" sz="1600" kern="1200" dirty="0" smtClean="0">
                          <a:solidFill>
                            <a:srgbClr val="0000CC"/>
                          </a:solidFill>
                        </a:rPr>
                        <a:t>月</a:t>
                      </a:r>
                      <a:r>
                        <a:rPr kumimoji="0" lang="en-US" altLang="zh-TW" sz="1600" kern="1200" dirty="0" smtClean="0">
                          <a:solidFill>
                            <a:srgbClr val="0000CC"/>
                          </a:solidFill>
                        </a:rPr>
                        <a:t>7</a:t>
                      </a:r>
                      <a:r>
                        <a:rPr kumimoji="0" lang="zh-TW" altLang="en-US" sz="1600" kern="1200" dirty="0" smtClean="0">
                          <a:solidFill>
                            <a:srgbClr val="0000CC"/>
                          </a:solidFill>
                        </a:rPr>
                        <a:t>日通過</a:t>
                      </a:r>
                      <a:r>
                        <a:rPr kumimoji="0" lang="zh-TW" altLang="en-US" sz="1600" kern="1200" dirty="0" smtClean="0"/>
                        <a:t>。</a:t>
                      </a:r>
                      <a:endParaRPr kumimoji="0" lang="en-US" altLang="zh-TW" sz="1600" kern="1200" dirty="0" smtClean="0"/>
                    </a:p>
                    <a:p>
                      <a:pPr marL="30163" indent="7938" algn="just" hangingPunc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/>
                      </a:pPr>
                      <a:r>
                        <a:rPr kumimoji="0" lang="zh-TW" altLang="en-US" sz="1600" kern="1200" dirty="0" smtClean="0">
                          <a:solidFill>
                            <a:srgbClr val="0000CC"/>
                          </a:solidFill>
                        </a:rPr>
                        <a:t>美術館路段（</a:t>
                      </a:r>
                      <a:r>
                        <a:rPr kumimoji="0" lang="en-US" altLang="zh-TW" sz="1600" kern="1200" dirty="0" smtClean="0">
                          <a:solidFill>
                            <a:srgbClr val="0000CC"/>
                          </a:solidFill>
                        </a:rPr>
                        <a:t>C20~C24</a:t>
                      </a:r>
                      <a:r>
                        <a:rPr kumimoji="0" lang="zh-TW" altLang="en-US" sz="1600" kern="1200" dirty="0" smtClean="0">
                          <a:solidFill>
                            <a:srgbClr val="0000CC"/>
                          </a:solidFill>
                        </a:rPr>
                        <a:t>）：</a:t>
                      </a:r>
                      <a:r>
                        <a:rPr kumimoji="0" lang="en-US" altLang="zh-TW" sz="1600" kern="1200" dirty="0" smtClean="0">
                          <a:solidFill>
                            <a:srgbClr val="0000CC"/>
                          </a:solidFill>
                        </a:rPr>
                        <a:t>111</a:t>
                      </a:r>
                      <a:r>
                        <a:rPr kumimoji="0" lang="zh-TW" altLang="en-US" sz="1600" kern="1200" dirty="0" smtClean="0">
                          <a:solidFill>
                            <a:srgbClr val="0000CC"/>
                          </a:solidFill>
                        </a:rPr>
                        <a:t>年下半年完工通車。</a:t>
                      </a:r>
                      <a:endParaRPr kumimoji="0" lang="en-US" altLang="zh-TW" sz="1600" kern="1200" dirty="0" smtClean="0"/>
                    </a:p>
                    <a:p>
                      <a:pPr marL="30163" indent="7938" algn="just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/>
                      </a:pPr>
                      <a:r>
                        <a:rPr kumimoji="0" lang="zh-TW" altLang="en-US" sz="1600" kern="1200" dirty="0" smtClean="0">
                          <a:solidFill>
                            <a:srgbClr val="0000CC"/>
                          </a:solidFill>
                        </a:rPr>
                        <a:t>大順路段路段（</a:t>
                      </a:r>
                      <a:r>
                        <a:rPr kumimoji="0" lang="en-US" altLang="zh-TW" sz="1600" kern="1200" dirty="0" smtClean="0">
                          <a:solidFill>
                            <a:srgbClr val="0000CC"/>
                          </a:solidFill>
                        </a:rPr>
                        <a:t>C25~C32</a:t>
                      </a:r>
                      <a:r>
                        <a:rPr kumimoji="0" lang="zh-TW" altLang="en-US" sz="1600" kern="1200" dirty="0" smtClean="0">
                          <a:solidFill>
                            <a:srgbClr val="0000CC"/>
                          </a:solidFill>
                        </a:rPr>
                        <a:t>）：</a:t>
                      </a:r>
                      <a:r>
                        <a:rPr kumimoji="0" lang="zh-TW" altLang="en-US" sz="1600" kern="1200" dirty="0" smtClean="0"/>
                        <a:t>辦理細部設計及雨水箱涵改建等，預計</a:t>
                      </a:r>
                      <a:r>
                        <a:rPr kumimoji="0" lang="en-US" altLang="zh-TW" sz="1600" kern="1200" dirty="0" smtClean="0"/>
                        <a:t>112</a:t>
                      </a:r>
                      <a:r>
                        <a:rPr kumimoji="0" lang="zh-TW" altLang="en-US" sz="1600" kern="1200" dirty="0" smtClean="0"/>
                        <a:t>年底完工通車。</a:t>
                      </a:r>
                      <a:endParaRPr kumimoji="0" lang="zh-TW" altLang="en-US" sz="16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76209" marR="76209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內容版面配置區 2"/>
          <p:cNvSpPr txBox="1">
            <a:spLocks/>
          </p:cNvSpPr>
          <p:nvPr/>
        </p:nvSpPr>
        <p:spPr>
          <a:xfrm>
            <a:off x="133032" y="572736"/>
            <a:ext cx="1152525" cy="48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342900" indent="-342900">
              <a:spcBef>
                <a:spcPts val="1000"/>
              </a:spcBef>
              <a:spcAft>
                <a:spcPts val="1000"/>
              </a:spcAft>
              <a:buSzPct val="80000"/>
              <a:defRPr/>
            </a:pPr>
            <a:r>
              <a:rPr lang="en-US" altLang="zh-TW" sz="3600" b="1" i="1" dirty="0">
                <a:solidFill>
                  <a:schemeClr val="accent6">
                    <a:lumMod val="75000"/>
                  </a:schemeClr>
                </a:solidFill>
                <a:latin typeface="Calibri"/>
                <a:ea typeface="新細明體" panose="02020500000000000000" pitchFamily="18" charset="-120"/>
              </a:rPr>
              <a:t>01-1</a:t>
            </a:r>
            <a:endParaRPr lang="zh-TW" altLang="en-US" sz="3600" b="1" i="1" dirty="0">
              <a:solidFill>
                <a:schemeClr val="accent6">
                  <a:lumMod val="75000"/>
                </a:schemeClr>
              </a:solidFill>
              <a:latin typeface="Calibri"/>
              <a:ea typeface="新細明體" panose="02020500000000000000" pitchFamily="18" charset="-120"/>
            </a:endParaRPr>
          </a:p>
        </p:txBody>
      </p:sp>
      <p:graphicFrame>
        <p:nvGraphicFramePr>
          <p:cNvPr id="22" name="內容版面配置區 5"/>
          <p:cNvGraphicFramePr>
            <a:graphicFrameLocks/>
          </p:cNvGraphicFramePr>
          <p:nvPr>
            <p:extLst/>
          </p:nvPr>
        </p:nvGraphicFramePr>
        <p:xfrm>
          <a:off x="243963" y="1384928"/>
          <a:ext cx="8712969" cy="965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62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3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20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2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zh-TW" altLang="en-US" sz="1800" kern="1200" dirty="0" smtClean="0">
                          <a:latin typeface="+mj-ea"/>
                          <a:ea typeface="+mj-ea"/>
                        </a:rPr>
                        <a:t>第一階段</a:t>
                      </a:r>
                      <a:endParaRPr kumimoji="0" lang="zh-TW" altLang="en-US" sz="1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76209" marR="76209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zh-TW" altLang="en-US" sz="1800" kern="1200" dirty="0" smtClean="0">
                          <a:latin typeface="+mj-ea"/>
                          <a:ea typeface="+mj-ea"/>
                        </a:rPr>
                        <a:t>公里數</a:t>
                      </a:r>
                      <a:endParaRPr kumimoji="0" lang="zh-TW" altLang="en-US" sz="1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76209" marR="76209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zh-TW" altLang="en-US" sz="1800" kern="1200" dirty="0" smtClean="0">
                          <a:latin typeface="+mj-ea"/>
                          <a:ea typeface="+mj-ea"/>
                        </a:rPr>
                        <a:t>站數</a:t>
                      </a:r>
                      <a:endParaRPr kumimoji="0" lang="zh-TW" altLang="en-US" sz="1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76209" marR="76209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1800" dirty="0" smtClean="0">
                          <a:latin typeface="+mj-ea"/>
                          <a:ea typeface="+mj-ea"/>
                        </a:rPr>
                        <a:t>完 成 時 程</a:t>
                      </a:r>
                      <a:endParaRPr lang="zh-TW" altLang="en-US" sz="1800" b="1" dirty="0">
                        <a:solidFill>
                          <a:srgbClr val="0000CC"/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76209" marR="76209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0000"/>
                        </a:lnSpc>
                      </a:pPr>
                      <a:r>
                        <a:rPr kumimoji="0" lang="zh-TW" altLang="en-US" sz="1600" b="1" kern="1200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ea"/>
                          <a:ea typeface="+mj-ea"/>
                        </a:rPr>
                        <a:t>已完工營運路段</a:t>
                      </a:r>
                      <a:endParaRPr kumimoji="0" lang="en-US" altLang="zh-TW" sz="1600" b="1" kern="1200" dirty="0" smtClean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endParaRPr>
                    </a:p>
                    <a:p>
                      <a:pPr algn="ctr" hangingPunct="0">
                        <a:lnSpc>
                          <a:spcPct val="100000"/>
                        </a:lnSpc>
                      </a:pPr>
                      <a:r>
                        <a:rPr kumimoji="0" lang="en-US" altLang="zh-TW" sz="1600" b="1" kern="1200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ea"/>
                          <a:ea typeface="+mj-ea"/>
                        </a:rPr>
                        <a:t>C1~C14</a:t>
                      </a:r>
                      <a:endParaRPr kumimoji="0" lang="zh-TW" altLang="en-US" sz="1600" b="1" kern="1200" dirty="0" smtClean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76209" marR="76209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0000"/>
                        </a:lnSpc>
                      </a:pPr>
                      <a:r>
                        <a:rPr kumimoji="0" lang="en-US" altLang="zh-TW" sz="1600" kern="1200" dirty="0" smtClean="0">
                          <a:latin typeface="+mj-ea"/>
                          <a:ea typeface="+mj-ea"/>
                        </a:rPr>
                        <a:t>8.7</a:t>
                      </a:r>
                      <a:r>
                        <a:rPr kumimoji="0" lang="zh-TW" altLang="en-US" sz="1600" kern="1200" dirty="0" smtClean="0">
                          <a:latin typeface="+mj-ea"/>
                          <a:ea typeface="+mj-ea"/>
                        </a:rPr>
                        <a:t> </a:t>
                      </a:r>
                      <a:r>
                        <a:rPr kumimoji="0" lang="en-US" altLang="zh-TW" sz="1600" kern="1200" dirty="0" smtClean="0">
                          <a:latin typeface="+mj-ea"/>
                          <a:ea typeface="+mj-ea"/>
                        </a:rPr>
                        <a:t>Km</a:t>
                      </a:r>
                      <a:endParaRPr kumimoji="0" lang="zh-TW" altLang="en-US" sz="16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76209" marR="76209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0000"/>
                        </a:lnSpc>
                      </a:pPr>
                      <a:r>
                        <a:rPr kumimoji="0" lang="en-US" altLang="zh-TW" sz="1800" kern="1200" dirty="0" smtClean="0">
                          <a:latin typeface="+mj-ea"/>
                          <a:ea typeface="+mj-ea"/>
                        </a:rPr>
                        <a:t>14</a:t>
                      </a:r>
                      <a:r>
                        <a:rPr kumimoji="0" lang="zh-TW" altLang="en-US" sz="1800" kern="1200" dirty="0" smtClean="0">
                          <a:latin typeface="+mj-ea"/>
                          <a:ea typeface="+mj-ea"/>
                        </a:rPr>
                        <a:t>站</a:t>
                      </a:r>
                      <a:endParaRPr kumimoji="0" lang="zh-TW" altLang="en-US" sz="18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76209" marR="76209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kern="120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已完工營運通車</a:t>
                      </a:r>
                      <a:endParaRPr kumimoji="0" lang="en-US" altLang="zh-TW" sz="1800" kern="1200" dirty="0" smtClean="0">
                        <a:solidFill>
                          <a:srgbClr val="0000CC"/>
                        </a:solidFill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76209" marR="76209" marT="50800" marB="5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402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054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5816-F89D-4E10-BD77-2711B9E74DB0}" type="slidenum">
              <a:rPr lang="zh-TW" altLang="en-US" smtClean="0"/>
              <a:pPr/>
              <a:t>23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-36512" y="936624"/>
            <a:ext cx="61206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indent="-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zh-TW" altLang="zh-TW" sz="2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經過</a:t>
            </a:r>
            <a:r>
              <a:rPr lang="zh-TW" altLang="en-US" sz="2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至少</a:t>
            </a:r>
            <a:r>
              <a:rPr lang="en-US" altLang="zh-TW" sz="2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44</a:t>
            </a:r>
            <a:r>
              <a:rPr lang="zh-TW" altLang="en-US" sz="2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場次</a:t>
            </a:r>
            <a:r>
              <a:rPr lang="zh-TW" altLang="zh-TW" sz="2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說明會</a:t>
            </a:r>
            <a:r>
              <a:rPr lang="zh-TW" altLang="en-US" sz="2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，超過</a:t>
            </a:r>
            <a:r>
              <a:rPr lang="en-US" altLang="zh-TW" sz="2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3000</a:t>
            </a:r>
            <a:r>
              <a:rPr lang="zh-TW" altLang="en-US" sz="2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人次與會，</a:t>
            </a:r>
            <a:endParaRPr lang="en-US" altLang="zh-TW" sz="2000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9263" indent="-449263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</a:t>
            </a:r>
            <a:r>
              <a:rPr lang="zh-TW" altLang="en-US" sz="2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</a:t>
            </a:r>
            <a:r>
              <a:rPr lang="en-US" altLang="zh-TW" sz="2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1800</a:t>
            </a:r>
            <a:r>
              <a:rPr lang="zh-TW" altLang="en-US" sz="2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多份意見單。</a:t>
            </a:r>
            <a:endParaRPr lang="en-US" altLang="zh-TW" sz="2000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9263" indent="-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zh-TW" sz="2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2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場次專家學者委員會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，提供優化建議。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9263" indent="-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zh-TW" altLang="en-US" sz="2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進行科學化交通及噪音動態模擬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結果顯示正向。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9263" indent="-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提出</a:t>
            </a:r>
            <a:r>
              <a:rPr lang="en-US" altLang="zh-TW" sz="2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zh-TW" sz="2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項優化配套方案</a:t>
            </a:r>
            <a:r>
              <a:rPr lang="zh-TW" altLang="en-US" sz="2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1"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251521" y="355588"/>
            <a:ext cx="1152525" cy="48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342900" indent="-342900">
              <a:spcBef>
                <a:spcPts val="1000"/>
              </a:spcBef>
              <a:spcAft>
                <a:spcPts val="1000"/>
              </a:spcAft>
              <a:buSzPct val="80000"/>
              <a:defRPr/>
            </a:pPr>
            <a:r>
              <a:rPr lang="en-US" altLang="zh-TW" sz="3600" b="1" i="1" dirty="0">
                <a:solidFill>
                  <a:schemeClr val="accent6">
                    <a:lumMod val="75000"/>
                  </a:schemeClr>
                </a:solidFill>
                <a:latin typeface="Calibri"/>
                <a:ea typeface="新細明體" panose="02020500000000000000" pitchFamily="18" charset="-120"/>
              </a:rPr>
              <a:t>01-2</a:t>
            </a:r>
            <a:endParaRPr lang="zh-TW" altLang="en-US" sz="3600" b="1" i="1" dirty="0">
              <a:solidFill>
                <a:schemeClr val="accent6">
                  <a:lumMod val="75000"/>
                </a:schemeClr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14" name="內容版面配置區 2"/>
          <p:cNvSpPr txBox="1">
            <a:spLocks/>
          </p:cNvSpPr>
          <p:nvPr/>
        </p:nvSpPr>
        <p:spPr bwMode="auto">
          <a:xfrm>
            <a:off x="1154949" y="403541"/>
            <a:ext cx="7244980" cy="40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9pPr>
          </a:lstStyle>
          <a:p>
            <a:pPr marL="457200" lvl="1" indent="0">
              <a:lnSpc>
                <a:spcPts val="3500"/>
              </a:lnSpc>
              <a:spcBef>
                <a:spcPts val="1800"/>
              </a:spcBef>
              <a:buClr>
                <a:srgbClr val="C00000"/>
              </a:buClr>
              <a:defRPr/>
            </a:pPr>
            <a:r>
              <a:rPr lang="zh-TW" altLang="en-US" sz="2800" b="1" dirty="0">
                <a:solidFill>
                  <a:prstClr val="black"/>
                </a:solidFill>
              </a:rPr>
              <a:t>美術館路段及大順路段</a:t>
            </a:r>
            <a:endParaRPr lang="en-US" altLang="zh-TW" sz="2800" b="1" dirty="0">
              <a:solidFill>
                <a:prstClr val="black"/>
              </a:solidFill>
            </a:endParaRPr>
          </a:p>
          <a:p>
            <a:pPr>
              <a:spcBef>
                <a:spcPts val="1000"/>
              </a:spcBef>
              <a:spcAft>
                <a:spcPts val="1000"/>
              </a:spcAft>
              <a:buSzPct val="80000"/>
            </a:pPr>
            <a:endParaRPr lang="zh-TW" altLang="en-US" sz="2800" b="1" dirty="0">
              <a:solidFill>
                <a:prstClr val="black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6" y="2607884"/>
            <a:ext cx="3203580" cy="1802014"/>
          </a:xfrm>
          <a:prstGeom prst="rect">
            <a:avLst/>
          </a:prstGeom>
        </p:spPr>
      </p:pic>
      <p:sp>
        <p:nvSpPr>
          <p:cNvPr id="16" name="圓角矩形 15"/>
          <p:cNvSpPr/>
          <p:nvPr/>
        </p:nvSpPr>
        <p:spPr>
          <a:xfrm>
            <a:off x="1130244" y="2607884"/>
            <a:ext cx="2145612" cy="28462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美術館路北移方案</a:t>
            </a: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24" y="4449258"/>
            <a:ext cx="3240360" cy="1831035"/>
          </a:xfrm>
          <a:prstGeom prst="rect">
            <a:avLst/>
          </a:prstGeom>
        </p:spPr>
      </p:pic>
      <p:sp>
        <p:nvSpPr>
          <p:cNvPr id="18" name="圓角矩形 17"/>
          <p:cNvSpPr/>
          <p:nvPr/>
        </p:nvSpPr>
        <p:spPr>
          <a:xfrm>
            <a:off x="899592" y="4488367"/>
            <a:ext cx="2373581" cy="28462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交通及噪音動態模擬</a:t>
            </a:r>
          </a:p>
        </p:txBody>
      </p:sp>
      <p:pic>
        <p:nvPicPr>
          <p:cNvPr id="19" name="Picture 2" descr="D:\【1100507-議會專案報告檔案】\9大方案\圖片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842" y="3143022"/>
            <a:ext cx="5514646" cy="307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圓角矩形 24"/>
          <p:cNvSpPr/>
          <p:nvPr/>
        </p:nvSpPr>
        <p:spPr>
          <a:xfrm>
            <a:off x="6709282" y="2856346"/>
            <a:ext cx="2145612" cy="28462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zh-TW" kern="100" dirty="0"/>
              <a:t>增加路外停車格</a:t>
            </a:r>
            <a:endParaRPr lang="zh-TW" altLang="en-US" dirty="0"/>
          </a:p>
        </p:txBody>
      </p:sp>
      <p:pic>
        <p:nvPicPr>
          <p:cNvPr id="1028" name="Picture 4" descr="D:\宣印\14【二階相關】\12-輕軌二階後續處理\【04辦理地方說明會】\【New辦理地方說明會】\【照片】\4985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606761"/>
            <a:ext cx="3240360" cy="18231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0" name="圓角矩形 19"/>
          <p:cNvSpPr/>
          <p:nvPr/>
        </p:nvSpPr>
        <p:spPr>
          <a:xfrm>
            <a:off x="7524328" y="620688"/>
            <a:ext cx="1584176" cy="28462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辦理說明會</a:t>
            </a:r>
          </a:p>
        </p:txBody>
      </p:sp>
    </p:spTree>
    <p:extLst>
      <p:ext uri="{BB962C8B-B14F-4D97-AF65-F5344CB8AC3E}">
        <p14:creationId xmlns:p14="http://schemas.microsoft.com/office/powerpoint/2010/main" val="254209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2"/>
          <p:cNvSpPr txBox="1">
            <a:spLocks/>
          </p:cNvSpPr>
          <p:nvPr/>
        </p:nvSpPr>
        <p:spPr>
          <a:xfrm>
            <a:off x="133032" y="77924"/>
            <a:ext cx="1152525" cy="48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342900" indent="-342900">
              <a:spcBef>
                <a:spcPts val="1000"/>
              </a:spcBef>
              <a:spcAft>
                <a:spcPts val="1000"/>
              </a:spcAft>
              <a:buSzPct val="80000"/>
              <a:defRPr/>
            </a:pPr>
            <a:r>
              <a:rPr lang="en-US" altLang="zh-TW" sz="3600" b="1" i="1" dirty="0">
                <a:solidFill>
                  <a:schemeClr val="accent6">
                    <a:lumMod val="75000"/>
                  </a:schemeClr>
                </a:solidFill>
                <a:latin typeface="Calibri"/>
                <a:ea typeface="新細明體" panose="02020500000000000000" pitchFamily="18" charset="-120"/>
              </a:rPr>
              <a:t>01-3</a:t>
            </a:r>
            <a:endParaRPr lang="zh-TW" altLang="en-US" sz="3600" b="1" i="1" dirty="0">
              <a:solidFill>
                <a:schemeClr val="accent6">
                  <a:lumMod val="75000"/>
                </a:schemeClr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1154949" y="125877"/>
            <a:ext cx="7244980" cy="40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9pPr>
          </a:lstStyle>
          <a:p>
            <a:pPr>
              <a:spcBef>
                <a:spcPts val="1000"/>
              </a:spcBef>
              <a:spcAft>
                <a:spcPts val="1000"/>
              </a:spcAft>
              <a:buSzPct val="80000"/>
            </a:pPr>
            <a:r>
              <a:rPr lang="zh-TW" altLang="en-US" sz="2800" b="1" dirty="0">
                <a:solidFill>
                  <a:prstClr val="black"/>
                </a:solidFill>
              </a:rPr>
              <a:t>美術館北移環差</a:t>
            </a:r>
          </a:p>
        </p:txBody>
      </p:sp>
      <p:sp>
        <p:nvSpPr>
          <p:cNvPr id="9" name="矩形 8"/>
          <p:cNvSpPr/>
          <p:nvPr/>
        </p:nvSpPr>
        <p:spPr>
          <a:xfrm>
            <a:off x="179512" y="629933"/>
            <a:ext cx="85146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indent="-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zh-TW" altLang="zh-TW" sz="2000" dirty="0"/>
              <a:t>輕軌二階</a:t>
            </a:r>
            <a:r>
              <a:rPr lang="zh-TW" altLang="zh-TW" sz="2000" b="1" dirty="0">
                <a:solidFill>
                  <a:srgbClr val="0000CC"/>
                </a:solidFill>
              </a:rPr>
              <a:t>美術館</a:t>
            </a:r>
            <a:r>
              <a:rPr lang="zh-TW" altLang="en-US" sz="2000" b="1" dirty="0">
                <a:solidFill>
                  <a:srgbClr val="0000CC"/>
                </a:solidFill>
              </a:rPr>
              <a:t>路段北移環差</a:t>
            </a:r>
            <a:r>
              <a:rPr lang="zh-TW" altLang="en-US" sz="2000" dirty="0"/>
              <a:t>，經過</a:t>
            </a:r>
            <a:r>
              <a:rPr lang="zh-TW" altLang="en-US" sz="2000" b="1" dirty="0">
                <a:solidFill>
                  <a:srgbClr val="0000CC"/>
                </a:solidFill>
              </a:rPr>
              <a:t>環保署於</a:t>
            </a:r>
            <a:r>
              <a:rPr lang="en-US" altLang="zh-TW" sz="2000" b="1" dirty="0">
                <a:solidFill>
                  <a:srgbClr val="0000CC"/>
                </a:solidFill>
              </a:rPr>
              <a:t>110</a:t>
            </a:r>
            <a:r>
              <a:rPr lang="zh-TW" altLang="en-US" sz="2000" b="1" dirty="0">
                <a:solidFill>
                  <a:srgbClr val="0000CC"/>
                </a:solidFill>
              </a:rPr>
              <a:t>年</a:t>
            </a:r>
            <a:r>
              <a:rPr lang="en-US" altLang="zh-TW" sz="2000" b="1" dirty="0">
                <a:solidFill>
                  <a:srgbClr val="0000CC"/>
                </a:solidFill>
              </a:rPr>
              <a:t>4</a:t>
            </a:r>
            <a:r>
              <a:rPr lang="zh-TW" altLang="en-US" sz="2000" b="1" dirty="0">
                <a:solidFill>
                  <a:srgbClr val="0000CC"/>
                </a:solidFill>
              </a:rPr>
              <a:t>月</a:t>
            </a:r>
            <a:r>
              <a:rPr lang="en-US" altLang="zh-TW" sz="2000" b="1" dirty="0">
                <a:solidFill>
                  <a:srgbClr val="0000CC"/>
                </a:solidFill>
              </a:rPr>
              <a:t>7</a:t>
            </a:r>
            <a:r>
              <a:rPr lang="zh-TW" altLang="en-US" sz="2000" b="1" dirty="0">
                <a:solidFill>
                  <a:srgbClr val="0000CC"/>
                </a:solidFill>
              </a:rPr>
              <a:t>日通過</a:t>
            </a:r>
            <a:r>
              <a:rPr lang="zh-TW" altLang="en-US" sz="2000" dirty="0"/>
              <a:t>，</a:t>
            </a:r>
            <a:r>
              <a:rPr lang="zh-TW" altLang="en-US" sz="2000" b="1" dirty="0">
                <a:solidFill>
                  <a:srgbClr val="0000CC"/>
                </a:solidFill>
              </a:rPr>
              <a:t>後續將持續謹遵環差承諾</a:t>
            </a:r>
            <a:r>
              <a:rPr lang="zh-TW" altLang="en-US" sz="2000" dirty="0"/>
              <a:t>，並</a:t>
            </a:r>
            <a:r>
              <a:rPr lang="zh-TW" altLang="zh-TW" sz="2000" dirty="0"/>
              <a:t>持續以地方共識、公開透明、釐清疑慮等原則，與居民充分溝通，並以</a:t>
            </a:r>
            <a:r>
              <a:rPr lang="zh-TW" altLang="zh-TW" sz="2000" b="1" dirty="0">
                <a:solidFill>
                  <a:srgbClr val="0000CC"/>
                </a:solidFill>
              </a:rPr>
              <a:t>「工程專業、科學數據、理性對話」化解歧見</a:t>
            </a:r>
            <a:r>
              <a:rPr lang="zh-TW" altLang="zh-TW" sz="2000" dirty="0"/>
              <a:t>，創造多贏。</a:t>
            </a:r>
            <a:endParaRPr kumimoji="1" lang="en-US" altLang="zh-TW" sz="20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11" name="圖片 10" descr="D:\☞★工管科五股業務管控表\★緊緊緊輕軌大順路及美術館路工作會議資料\施工期程\110.04.23市長視察輕軌工地\美術館步道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947" y="1937442"/>
            <a:ext cx="6271747" cy="49205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" name="文字方塊 7"/>
          <p:cNvSpPr txBox="1"/>
          <p:nvPr/>
        </p:nvSpPr>
        <p:spPr>
          <a:xfrm>
            <a:off x="1287983" y="1949491"/>
            <a:ext cx="450282" cy="36933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CC"/>
                </a:solidFill>
              </a:rPr>
              <a:t>輕軌美術館北移融合設計示意</a:t>
            </a:r>
          </a:p>
        </p:txBody>
      </p:sp>
    </p:spTree>
    <p:extLst>
      <p:ext uri="{BB962C8B-B14F-4D97-AF65-F5344CB8AC3E}">
        <p14:creationId xmlns:p14="http://schemas.microsoft.com/office/powerpoint/2010/main" val="244298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宣印\14【二階相關】\12-輕軌二階後續處理\【14輕軌復工事宜】\【1100507-議會專案報告檔案】\路網圖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548680"/>
            <a:ext cx="4464496" cy="5750508"/>
          </a:xfrm>
          <a:prstGeom prst="rect">
            <a:avLst/>
          </a:prstGeom>
          <a:noFill/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5816-F89D-4E10-BD77-2711B9E74DB0}" type="slidenum">
              <a:rPr lang="zh-TW" altLang="en-US" smtClean="0"/>
              <a:pPr/>
              <a:t>25</a:t>
            </a:fld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4716016" y="5733256"/>
            <a:ext cx="1656184" cy="523220"/>
          </a:xfrm>
          <a:prstGeom prst="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400" dirty="0"/>
              <a:t>大南環已通車路段</a:t>
            </a:r>
            <a:endParaRPr lang="en-US" altLang="zh-TW" sz="1400" dirty="0"/>
          </a:p>
          <a:p>
            <a:r>
              <a:rPr lang="zh-TW" altLang="en-US" sz="1400" dirty="0"/>
              <a:t>（ </a:t>
            </a:r>
            <a:r>
              <a:rPr lang="en-US" altLang="zh-TW" sz="1400" dirty="0"/>
              <a:t>C17-C1-C32</a:t>
            </a:r>
            <a:r>
              <a:rPr lang="zh-TW" altLang="en-US" sz="1400" dirty="0"/>
              <a:t>）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3779912" y="1988840"/>
            <a:ext cx="1656184" cy="40011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zh-TW" altLang="en-US" sz="1050" dirty="0"/>
              <a:t>鐵路園道</a:t>
            </a:r>
            <a:r>
              <a:rPr lang="zh-TW" altLang="en-US" sz="1000" dirty="0"/>
              <a:t> </a:t>
            </a:r>
            <a:r>
              <a:rPr lang="en-US" altLang="zh-TW" sz="1000" dirty="0"/>
              <a:t>C17-C20</a:t>
            </a:r>
            <a:r>
              <a:rPr lang="zh-TW" altLang="en-US" sz="1000" dirty="0"/>
              <a:t>）</a:t>
            </a:r>
            <a:endParaRPr lang="en-US" altLang="zh-TW" sz="1000" dirty="0"/>
          </a:p>
          <a:p>
            <a:pPr algn="ctr">
              <a:lnSpc>
                <a:spcPts val="1200"/>
              </a:lnSpc>
            </a:pPr>
            <a:r>
              <a:rPr lang="zh-TW" altLang="en-US" sz="1000" dirty="0"/>
              <a:t>預計</a:t>
            </a:r>
            <a:r>
              <a:rPr lang="en-US" altLang="zh-TW" sz="1000" dirty="0">
                <a:solidFill>
                  <a:srgbClr val="FF0000"/>
                </a:solidFill>
              </a:rPr>
              <a:t>110</a:t>
            </a:r>
            <a:r>
              <a:rPr lang="zh-TW" altLang="en-US" sz="1000" dirty="0">
                <a:solidFill>
                  <a:srgbClr val="FF0000"/>
                </a:solidFill>
              </a:rPr>
              <a:t>年</a:t>
            </a:r>
            <a:r>
              <a:rPr lang="zh-TW" altLang="en-US" sz="1000" dirty="0"/>
              <a:t>底完工通車</a:t>
            </a:r>
            <a:endParaRPr lang="zh-TW" altLang="en-US" sz="105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4860032" y="908720"/>
            <a:ext cx="1944216" cy="40011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zh-TW" altLang="en-US" sz="1000" dirty="0"/>
              <a:t>美術館路段（ </a:t>
            </a:r>
            <a:r>
              <a:rPr lang="en-US" altLang="zh-TW" sz="1000" dirty="0"/>
              <a:t>C20-C24</a:t>
            </a:r>
            <a:r>
              <a:rPr lang="zh-TW" altLang="en-US" sz="1000" dirty="0"/>
              <a:t>）</a:t>
            </a:r>
            <a:endParaRPr lang="en-US" altLang="zh-TW" sz="1000" dirty="0"/>
          </a:p>
          <a:p>
            <a:pPr algn="ctr">
              <a:lnSpc>
                <a:spcPts val="1200"/>
              </a:lnSpc>
            </a:pPr>
            <a:r>
              <a:rPr lang="zh-TW" altLang="en-US" sz="1000" dirty="0"/>
              <a:t>預計</a:t>
            </a:r>
            <a:r>
              <a:rPr lang="en-US" altLang="zh-TW" sz="1000" dirty="0">
                <a:solidFill>
                  <a:srgbClr val="FF0000"/>
                </a:solidFill>
              </a:rPr>
              <a:t>111</a:t>
            </a:r>
            <a:r>
              <a:rPr lang="zh-TW" altLang="en-US" sz="1000" dirty="0">
                <a:solidFill>
                  <a:srgbClr val="FF0000"/>
                </a:solidFill>
              </a:rPr>
              <a:t>年</a:t>
            </a:r>
            <a:r>
              <a:rPr lang="zh-TW" altLang="en-US" sz="1000" dirty="0"/>
              <a:t>底完工通車</a:t>
            </a:r>
            <a:endParaRPr lang="zh-TW" altLang="en-US" sz="1050" dirty="0"/>
          </a:p>
        </p:txBody>
      </p:sp>
      <p:sp>
        <p:nvSpPr>
          <p:cNvPr id="17" name="內容版面配置區 2"/>
          <p:cNvSpPr txBox="1">
            <a:spLocks/>
          </p:cNvSpPr>
          <p:nvPr/>
        </p:nvSpPr>
        <p:spPr>
          <a:xfrm>
            <a:off x="133032" y="548680"/>
            <a:ext cx="1152525" cy="48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342900" indent="-342900">
              <a:spcBef>
                <a:spcPts val="1000"/>
              </a:spcBef>
              <a:spcAft>
                <a:spcPts val="1000"/>
              </a:spcAft>
              <a:buSzPct val="80000"/>
              <a:defRPr/>
            </a:pPr>
            <a:r>
              <a:rPr lang="en-US" altLang="zh-TW" sz="3600" b="1" i="1" dirty="0">
                <a:solidFill>
                  <a:schemeClr val="accent6">
                    <a:lumMod val="75000"/>
                  </a:schemeClr>
                </a:solidFill>
                <a:latin typeface="Calibri"/>
                <a:ea typeface="新細明體" panose="02020500000000000000" pitchFamily="18" charset="-120"/>
              </a:rPr>
              <a:t>01-4</a:t>
            </a:r>
            <a:endParaRPr lang="zh-TW" altLang="en-US" sz="3600" b="1" i="1" dirty="0">
              <a:solidFill>
                <a:schemeClr val="accent6">
                  <a:lumMod val="75000"/>
                </a:schemeClr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18" name="內容版面配置區 2"/>
          <p:cNvSpPr txBox="1">
            <a:spLocks/>
          </p:cNvSpPr>
          <p:nvPr/>
        </p:nvSpPr>
        <p:spPr bwMode="auto">
          <a:xfrm>
            <a:off x="1154949" y="596633"/>
            <a:ext cx="7244980" cy="40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9pPr>
          </a:lstStyle>
          <a:p>
            <a:pPr>
              <a:spcBef>
                <a:spcPts val="1000"/>
              </a:spcBef>
              <a:spcAft>
                <a:spcPts val="1000"/>
              </a:spcAft>
              <a:buSzPct val="80000"/>
            </a:pPr>
            <a:r>
              <a:rPr lang="zh-TW" altLang="en-US" sz="2800" b="1" dirty="0">
                <a:solidFill>
                  <a:prstClr val="black"/>
                </a:solidFill>
              </a:rPr>
              <a:t>預計完成說明</a:t>
            </a:r>
          </a:p>
        </p:txBody>
      </p:sp>
      <p:sp>
        <p:nvSpPr>
          <p:cNvPr id="23" name="手繪多邊形 22"/>
          <p:cNvSpPr/>
          <p:nvPr/>
        </p:nvSpPr>
        <p:spPr>
          <a:xfrm>
            <a:off x="5197439" y="2921735"/>
            <a:ext cx="3241964" cy="2914492"/>
          </a:xfrm>
          <a:custGeom>
            <a:avLst/>
            <a:gdLst>
              <a:gd name="connsiteX0" fmla="*/ 477352 w 3241964"/>
              <a:gd name="connsiteY0" fmla="*/ 0 h 2914492"/>
              <a:gd name="connsiteX1" fmla="*/ 507580 w 3241964"/>
              <a:gd name="connsiteY1" fmla="*/ 113355 h 2914492"/>
              <a:gd name="connsiteX2" fmla="*/ 416896 w 3241964"/>
              <a:gd name="connsiteY2" fmla="*/ 332509 h 2914492"/>
              <a:gd name="connsiteX3" fmla="*/ 122172 w 3241964"/>
              <a:gd name="connsiteY3" fmla="*/ 733031 h 2914492"/>
              <a:gd name="connsiteX4" fmla="*/ 8817 w 3241964"/>
              <a:gd name="connsiteY4" fmla="*/ 944628 h 2914492"/>
              <a:gd name="connsiteX5" fmla="*/ 175071 w 3241964"/>
              <a:gd name="connsiteY5" fmla="*/ 1050426 h 2914492"/>
              <a:gd name="connsiteX6" fmla="*/ 220413 w 3241964"/>
              <a:gd name="connsiteY6" fmla="*/ 1065540 h 2914492"/>
              <a:gd name="connsiteX7" fmla="*/ 288426 w 3241964"/>
              <a:gd name="connsiteY7" fmla="*/ 1005084 h 2914492"/>
              <a:gd name="connsiteX8" fmla="*/ 568036 w 3241964"/>
              <a:gd name="connsiteY8" fmla="*/ 1148667 h 2914492"/>
              <a:gd name="connsiteX9" fmla="*/ 704063 w 3241964"/>
              <a:gd name="connsiteY9" fmla="*/ 1209124 h 2914492"/>
              <a:gd name="connsiteX10" fmla="*/ 840089 w 3241964"/>
              <a:gd name="connsiteY10" fmla="*/ 1163782 h 2914492"/>
              <a:gd name="connsiteX11" fmla="*/ 892988 w 3241964"/>
              <a:gd name="connsiteY11" fmla="*/ 1057983 h 2914492"/>
              <a:gd name="connsiteX12" fmla="*/ 1036572 w 3241964"/>
              <a:gd name="connsiteY12" fmla="*/ 1065540 h 2914492"/>
              <a:gd name="connsiteX13" fmla="*/ 1149927 w 3241964"/>
              <a:gd name="connsiteY13" fmla="*/ 1171339 h 2914492"/>
              <a:gd name="connsiteX14" fmla="*/ 1127256 w 3241964"/>
              <a:gd name="connsiteY14" fmla="*/ 1262023 h 2914492"/>
              <a:gd name="connsiteX15" fmla="*/ 1021458 w 3241964"/>
              <a:gd name="connsiteY15" fmla="*/ 1420720 h 2914492"/>
              <a:gd name="connsiteX16" fmla="*/ 1036572 w 3241964"/>
              <a:gd name="connsiteY16" fmla="*/ 1602089 h 2914492"/>
              <a:gd name="connsiteX17" fmla="*/ 1308625 w 3241964"/>
              <a:gd name="connsiteY17" fmla="*/ 1730558 h 2914492"/>
              <a:gd name="connsiteX18" fmla="*/ 1429537 w 3241964"/>
              <a:gd name="connsiteY18" fmla="*/ 1700330 h 2914492"/>
              <a:gd name="connsiteX19" fmla="*/ 1505107 w 3241964"/>
              <a:gd name="connsiteY19" fmla="*/ 1745672 h 2914492"/>
              <a:gd name="connsiteX20" fmla="*/ 1558007 w 3241964"/>
              <a:gd name="connsiteY20" fmla="*/ 1964826 h 2914492"/>
              <a:gd name="connsiteX21" fmla="*/ 1837617 w 3241964"/>
              <a:gd name="connsiteY21" fmla="*/ 2712972 h 2914492"/>
              <a:gd name="connsiteX22" fmla="*/ 1950972 w 3241964"/>
              <a:gd name="connsiteY22" fmla="*/ 2864112 h 2914492"/>
              <a:gd name="connsiteX23" fmla="*/ 1973643 w 3241964"/>
              <a:gd name="connsiteY23" fmla="*/ 2886783 h 2914492"/>
              <a:gd name="connsiteX24" fmla="*/ 2479964 w 3241964"/>
              <a:gd name="connsiteY24" fmla="*/ 2697858 h 2914492"/>
              <a:gd name="connsiteX25" fmla="*/ 2555534 w 3241964"/>
              <a:gd name="connsiteY25" fmla="*/ 2690301 h 2914492"/>
              <a:gd name="connsiteX26" fmla="*/ 2684003 w 3241964"/>
              <a:gd name="connsiteY26" fmla="*/ 2478704 h 2914492"/>
              <a:gd name="connsiteX27" fmla="*/ 2880486 w 3241964"/>
              <a:gd name="connsiteY27" fmla="*/ 2297335 h 2914492"/>
              <a:gd name="connsiteX28" fmla="*/ 2993841 w 3241964"/>
              <a:gd name="connsiteY28" fmla="*/ 2168866 h 2914492"/>
              <a:gd name="connsiteX29" fmla="*/ 3046741 w 3241964"/>
              <a:gd name="connsiteY29" fmla="*/ 2100853 h 2914492"/>
              <a:gd name="connsiteX30" fmla="*/ 3212995 w 3241964"/>
              <a:gd name="connsiteY30" fmla="*/ 1609646 h 2914492"/>
              <a:gd name="connsiteX31" fmla="*/ 3220552 w 3241964"/>
              <a:gd name="connsiteY31" fmla="*/ 1398049 h 2914492"/>
              <a:gd name="connsiteX32" fmla="*/ 3175210 w 3241964"/>
              <a:gd name="connsiteY32" fmla="*/ 1178896 h 2914492"/>
              <a:gd name="connsiteX33" fmla="*/ 3069412 w 3241964"/>
              <a:gd name="connsiteY33" fmla="*/ 952185 h 2914492"/>
              <a:gd name="connsiteX34" fmla="*/ 2918271 w 3241964"/>
              <a:gd name="connsiteY34" fmla="*/ 483649 h 291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241964" h="2914492">
                <a:moveTo>
                  <a:pt x="477352" y="0"/>
                </a:moveTo>
                <a:cubicBezTo>
                  <a:pt x="497504" y="28968"/>
                  <a:pt x="517656" y="57937"/>
                  <a:pt x="507580" y="113355"/>
                </a:cubicBezTo>
                <a:cubicBezTo>
                  <a:pt x="497504" y="168773"/>
                  <a:pt x="481131" y="229230"/>
                  <a:pt x="416896" y="332509"/>
                </a:cubicBezTo>
                <a:cubicBezTo>
                  <a:pt x="352661" y="435788"/>
                  <a:pt x="190185" y="631011"/>
                  <a:pt x="122172" y="733031"/>
                </a:cubicBezTo>
                <a:cubicBezTo>
                  <a:pt x="54159" y="835051"/>
                  <a:pt x="0" y="891729"/>
                  <a:pt x="8817" y="944628"/>
                </a:cubicBezTo>
                <a:cubicBezTo>
                  <a:pt x="17634" y="997527"/>
                  <a:pt x="139805" y="1030274"/>
                  <a:pt x="175071" y="1050426"/>
                </a:cubicBezTo>
                <a:cubicBezTo>
                  <a:pt x="210337" y="1070578"/>
                  <a:pt x="201520" y="1073097"/>
                  <a:pt x="220413" y="1065540"/>
                </a:cubicBezTo>
                <a:cubicBezTo>
                  <a:pt x="239306" y="1057983"/>
                  <a:pt x="230489" y="991230"/>
                  <a:pt x="288426" y="1005084"/>
                </a:cubicBezTo>
                <a:cubicBezTo>
                  <a:pt x="346363" y="1018938"/>
                  <a:pt x="498763" y="1114660"/>
                  <a:pt x="568036" y="1148667"/>
                </a:cubicBezTo>
                <a:cubicBezTo>
                  <a:pt x="637309" y="1182674"/>
                  <a:pt x="658721" y="1206605"/>
                  <a:pt x="704063" y="1209124"/>
                </a:cubicBezTo>
                <a:cubicBezTo>
                  <a:pt x="749405" y="1211643"/>
                  <a:pt x="808602" y="1188972"/>
                  <a:pt x="840089" y="1163782"/>
                </a:cubicBezTo>
                <a:cubicBezTo>
                  <a:pt x="871576" y="1138592"/>
                  <a:pt x="860241" y="1074357"/>
                  <a:pt x="892988" y="1057983"/>
                </a:cubicBezTo>
                <a:cubicBezTo>
                  <a:pt x="925735" y="1041609"/>
                  <a:pt x="993749" y="1046647"/>
                  <a:pt x="1036572" y="1065540"/>
                </a:cubicBezTo>
                <a:cubicBezTo>
                  <a:pt x="1079395" y="1084433"/>
                  <a:pt x="1134813" y="1138592"/>
                  <a:pt x="1149927" y="1171339"/>
                </a:cubicBezTo>
                <a:cubicBezTo>
                  <a:pt x="1165041" y="1204086"/>
                  <a:pt x="1148668" y="1220460"/>
                  <a:pt x="1127256" y="1262023"/>
                </a:cubicBezTo>
                <a:cubicBezTo>
                  <a:pt x="1105845" y="1303587"/>
                  <a:pt x="1036572" y="1364042"/>
                  <a:pt x="1021458" y="1420720"/>
                </a:cubicBezTo>
                <a:cubicBezTo>
                  <a:pt x="1006344" y="1477398"/>
                  <a:pt x="988711" y="1550449"/>
                  <a:pt x="1036572" y="1602089"/>
                </a:cubicBezTo>
                <a:cubicBezTo>
                  <a:pt x="1084433" y="1653729"/>
                  <a:pt x="1243131" y="1714185"/>
                  <a:pt x="1308625" y="1730558"/>
                </a:cubicBezTo>
                <a:cubicBezTo>
                  <a:pt x="1374119" y="1746932"/>
                  <a:pt x="1396790" y="1697811"/>
                  <a:pt x="1429537" y="1700330"/>
                </a:cubicBezTo>
                <a:cubicBezTo>
                  <a:pt x="1462284" y="1702849"/>
                  <a:pt x="1483695" y="1701589"/>
                  <a:pt x="1505107" y="1745672"/>
                </a:cubicBezTo>
                <a:cubicBezTo>
                  <a:pt x="1526519" y="1789755"/>
                  <a:pt x="1502589" y="1803609"/>
                  <a:pt x="1558007" y="1964826"/>
                </a:cubicBezTo>
                <a:cubicBezTo>
                  <a:pt x="1613425" y="2126043"/>
                  <a:pt x="1772123" y="2563091"/>
                  <a:pt x="1837617" y="2712972"/>
                </a:cubicBezTo>
                <a:cubicBezTo>
                  <a:pt x="1903111" y="2862853"/>
                  <a:pt x="1928301" y="2835144"/>
                  <a:pt x="1950972" y="2864112"/>
                </a:cubicBezTo>
                <a:cubicBezTo>
                  <a:pt x="1973643" y="2893080"/>
                  <a:pt x="1885478" y="2914492"/>
                  <a:pt x="1973643" y="2886783"/>
                </a:cubicBezTo>
                <a:cubicBezTo>
                  <a:pt x="2061808" y="2859074"/>
                  <a:pt x="2382982" y="2730605"/>
                  <a:pt x="2479964" y="2697858"/>
                </a:cubicBezTo>
                <a:cubicBezTo>
                  <a:pt x="2576946" y="2665111"/>
                  <a:pt x="2521528" y="2726827"/>
                  <a:pt x="2555534" y="2690301"/>
                </a:cubicBezTo>
                <a:cubicBezTo>
                  <a:pt x="2589540" y="2653775"/>
                  <a:pt x="2629844" y="2544198"/>
                  <a:pt x="2684003" y="2478704"/>
                </a:cubicBezTo>
                <a:cubicBezTo>
                  <a:pt x="2738162" y="2413210"/>
                  <a:pt x="2828846" y="2348975"/>
                  <a:pt x="2880486" y="2297335"/>
                </a:cubicBezTo>
                <a:cubicBezTo>
                  <a:pt x="2932126" y="2245695"/>
                  <a:pt x="2966132" y="2201613"/>
                  <a:pt x="2993841" y="2168866"/>
                </a:cubicBezTo>
                <a:cubicBezTo>
                  <a:pt x="3021550" y="2136119"/>
                  <a:pt x="3010215" y="2194056"/>
                  <a:pt x="3046741" y="2100853"/>
                </a:cubicBezTo>
                <a:cubicBezTo>
                  <a:pt x="3083267" y="2007650"/>
                  <a:pt x="3184026" y="1726780"/>
                  <a:pt x="3212995" y="1609646"/>
                </a:cubicBezTo>
                <a:cubicBezTo>
                  <a:pt x="3241964" y="1492512"/>
                  <a:pt x="3226849" y="1469841"/>
                  <a:pt x="3220552" y="1398049"/>
                </a:cubicBezTo>
                <a:cubicBezTo>
                  <a:pt x="3214255" y="1326257"/>
                  <a:pt x="3200400" y="1253207"/>
                  <a:pt x="3175210" y="1178896"/>
                </a:cubicBezTo>
                <a:cubicBezTo>
                  <a:pt x="3150020" y="1104585"/>
                  <a:pt x="3112235" y="1068060"/>
                  <a:pt x="3069412" y="952185"/>
                </a:cubicBezTo>
                <a:cubicBezTo>
                  <a:pt x="3026589" y="836311"/>
                  <a:pt x="2951018" y="560479"/>
                  <a:pt x="2918271" y="483649"/>
                </a:cubicBezTo>
              </a:path>
            </a:pathLst>
          </a:custGeom>
          <a:ln w="101600">
            <a:solidFill>
              <a:srgbClr val="0000CC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8100392" y="776898"/>
            <a:ext cx="936104" cy="707886"/>
          </a:xfrm>
          <a:prstGeom prst="rect">
            <a:avLst/>
          </a:prstGeom>
          <a:ln>
            <a:solidFill>
              <a:srgbClr val="0066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zh-TW" altLang="en-US" sz="1000" dirty="0"/>
              <a:t>大順路段</a:t>
            </a:r>
            <a:endParaRPr lang="en-US" altLang="zh-TW" sz="1000" dirty="0"/>
          </a:p>
          <a:p>
            <a:pPr algn="ctr">
              <a:lnSpc>
                <a:spcPts val="1200"/>
              </a:lnSpc>
            </a:pPr>
            <a:r>
              <a:rPr lang="zh-TW" altLang="en-US" sz="1000" dirty="0"/>
              <a:t>（ </a:t>
            </a:r>
            <a:r>
              <a:rPr lang="en-US" altLang="zh-TW" sz="1000" dirty="0"/>
              <a:t>C24-C32</a:t>
            </a:r>
            <a:r>
              <a:rPr lang="zh-TW" altLang="en-US" sz="1000" dirty="0"/>
              <a:t>）</a:t>
            </a:r>
            <a:endParaRPr lang="en-US" altLang="zh-TW" sz="1000" dirty="0"/>
          </a:p>
          <a:p>
            <a:pPr algn="ctr">
              <a:lnSpc>
                <a:spcPts val="1200"/>
              </a:lnSpc>
            </a:pPr>
            <a:r>
              <a:rPr lang="zh-TW" altLang="en-US" sz="1000" dirty="0"/>
              <a:t>預計</a:t>
            </a:r>
            <a:r>
              <a:rPr lang="en-US" altLang="zh-TW" sz="1000" dirty="0">
                <a:solidFill>
                  <a:srgbClr val="FF0000"/>
                </a:solidFill>
              </a:rPr>
              <a:t>112</a:t>
            </a:r>
            <a:r>
              <a:rPr lang="zh-TW" altLang="en-US" sz="1000" dirty="0">
                <a:solidFill>
                  <a:srgbClr val="FF0000"/>
                </a:solidFill>
              </a:rPr>
              <a:t>年</a:t>
            </a:r>
            <a:r>
              <a:rPr lang="zh-TW" altLang="en-US" sz="1000" dirty="0"/>
              <a:t>底完工通車</a:t>
            </a:r>
            <a:endParaRPr lang="zh-TW" altLang="en-US" sz="1050" dirty="0"/>
          </a:p>
        </p:txBody>
      </p:sp>
      <p:sp>
        <p:nvSpPr>
          <p:cNvPr id="30" name="手繪多邊形 29"/>
          <p:cNvSpPr/>
          <p:nvPr/>
        </p:nvSpPr>
        <p:spPr>
          <a:xfrm>
            <a:off x="5558918" y="1833524"/>
            <a:ext cx="108317" cy="1065541"/>
          </a:xfrm>
          <a:custGeom>
            <a:avLst/>
            <a:gdLst>
              <a:gd name="connsiteX0" fmla="*/ 108317 w 108317"/>
              <a:gd name="connsiteY0" fmla="*/ 1065541 h 1065541"/>
              <a:gd name="connsiteX1" fmla="*/ 10076 w 108317"/>
              <a:gd name="connsiteY1" fmla="*/ 710360 h 1065541"/>
              <a:gd name="connsiteX2" fmla="*/ 47861 w 108317"/>
              <a:gd name="connsiteY2" fmla="*/ 370294 h 1065541"/>
              <a:gd name="connsiteX3" fmla="*/ 40304 w 108317"/>
              <a:gd name="connsiteY3" fmla="*/ 0 h 1065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317" h="1065541">
                <a:moveTo>
                  <a:pt x="108317" y="1065541"/>
                </a:moveTo>
                <a:cubicBezTo>
                  <a:pt x="64234" y="945888"/>
                  <a:pt x="20152" y="826235"/>
                  <a:pt x="10076" y="710360"/>
                </a:cubicBezTo>
                <a:cubicBezTo>
                  <a:pt x="0" y="594486"/>
                  <a:pt x="42823" y="488687"/>
                  <a:pt x="47861" y="370294"/>
                </a:cubicBezTo>
                <a:cubicBezTo>
                  <a:pt x="52899" y="251901"/>
                  <a:pt x="40304" y="0"/>
                  <a:pt x="40304" y="0"/>
                </a:cubicBezTo>
              </a:path>
            </a:pathLst>
          </a:custGeom>
          <a:ln w="101600">
            <a:solidFill>
              <a:srgbClr val="FFFF00">
                <a:alpha val="3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手繪多邊形 30"/>
          <p:cNvSpPr/>
          <p:nvPr/>
        </p:nvSpPr>
        <p:spPr>
          <a:xfrm>
            <a:off x="5614335" y="1584142"/>
            <a:ext cx="1314922" cy="241825"/>
          </a:xfrm>
          <a:custGeom>
            <a:avLst/>
            <a:gdLst>
              <a:gd name="connsiteX0" fmla="*/ 0 w 1314922"/>
              <a:gd name="connsiteY0" fmla="*/ 241825 h 241825"/>
              <a:gd name="connsiteX1" fmla="*/ 22671 w 1314922"/>
              <a:gd name="connsiteY1" fmla="*/ 60457 h 241825"/>
              <a:gd name="connsiteX2" fmla="*/ 60456 w 1314922"/>
              <a:gd name="connsiteY2" fmla="*/ 60457 h 241825"/>
              <a:gd name="connsiteX3" fmla="*/ 717917 w 1314922"/>
              <a:gd name="connsiteY3" fmla="*/ 83128 h 241825"/>
              <a:gd name="connsiteX4" fmla="*/ 831273 w 1314922"/>
              <a:gd name="connsiteY4" fmla="*/ 98242 h 241825"/>
              <a:gd name="connsiteX5" fmla="*/ 944628 w 1314922"/>
              <a:gd name="connsiteY5" fmla="*/ 90685 h 241825"/>
              <a:gd name="connsiteX6" fmla="*/ 1314922 w 1314922"/>
              <a:gd name="connsiteY6" fmla="*/ 0 h 24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4922" h="241825">
                <a:moveTo>
                  <a:pt x="0" y="241825"/>
                </a:moveTo>
                <a:cubicBezTo>
                  <a:pt x="6297" y="166255"/>
                  <a:pt x="12595" y="90685"/>
                  <a:pt x="22671" y="60457"/>
                </a:cubicBezTo>
                <a:cubicBezTo>
                  <a:pt x="32747" y="30229"/>
                  <a:pt x="60456" y="60457"/>
                  <a:pt x="60456" y="60457"/>
                </a:cubicBezTo>
                <a:lnTo>
                  <a:pt x="717917" y="83128"/>
                </a:lnTo>
                <a:cubicBezTo>
                  <a:pt x="846386" y="89425"/>
                  <a:pt x="793488" y="96983"/>
                  <a:pt x="831273" y="98242"/>
                </a:cubicBezTo>
                <a:cubicBezTo>
                  <a:pt x="869058" y="99501"/>
                  <a:pt x="864020" y="107059"/>
                  <a:pt x="944628" y="90685"/>
                </a:cubicBezTo>
                <a:cubicBezTo>
                  <a:pt x="1025236" y="74311"/>
                  <a:pt x="1170079" y="37155"/>
                  <a:pt x="1314922" y="0"/>
                </a:cubicBezTo>
              </a:path>
            </a:pathLst>
          </a:custGeom>
          <a:ln w="101600">
            <a:solidFill>
              <a:srgbClr val="7030A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手繪多邊形 31"/>
          <p:cNvSpPr/>
          <p:nvPr/>
        </p:nvSpPr>
        <p:spPr>
          <a:xfrm>
            <a:off x="6982157" y="1518648"/>
            <a:ext cx="1482437" cy="1826281"/>
          </a:xfrm>
          <a:custGeom>
            <a:avLst/>
            <a:gdLst>
              <a:gd name="connsiteX0" fmla="*/ 0 w 1482437"/>
              <a:gd name="connsiteY0" fmla="*/ 35266 h 1826281"/>
              <a:gd name="connsiteX1" fmla="*/ 181369 w 1482437"/>
              <a:gd name="connsiteY1" fmla="*/ 5038 h 1826281"/>
              <a:gd name="connsiteX2" fmla="*/ 513878 w 1482437"/>
              <a:gd name="connsiteY2" fmla="*/ 65494 h 1826281"/>
              <a:gd name="connsiteX3" fmla="*/ 717918 w 1482437"/>
              <a:gd name="connsiteY3" fmla="*/ 95722 h 1826281"/>
              <a:gd name="connsiteX4" fmla="*/ 937071 w 1482437"/>
              <a:gd name="connsiteY4" fmla="*/ 231749 h 1826281"/>
              <a:gd name="connsiteX5" fmla="*/ 1269581 w 1482437"/>
              <a:gd name="connsiteY5" fmla="*/ 473574 h 1826281"/>
              <a:gd name="connsiteX6" fmla="*/ 1299809 w 1482437"/>
              <a:gd name="connsiteY6" fmla="*/ 602043 h 1826281"/>
              <a:gd name="connsiteX7" fmla="*/ 1367822 w 1482437"/>
              <a:gd name="connsiteY7" fmla="*/ 836311 h 1826281"/>
              <a:gd name="connsiteX8" fmla="*/ 1443392 w 1482437"/>
              <a:gd name="connsiteY8" fmla="*/ 1010122 h 1826281"/>
              <a:gd name="connsiteX9" fmla="*/ 1481177 w 1482437"/>
              <a:gd name="connsiteY9" fmla="*/ 1176377 h 1826281"/>
              <a:gd name="connsiteX10" fmla="*/ 1450949 w 1482437"/>
              <a:gd name="connsiteY10" fmla="*/ 1289732 h 1826281"/>
              <a:gd name="connsiteX11" fmla="*/ 1367822 w 1482437"/>
              <a:gd name="connsiteY11" fmla="*/ 1569342 h 1826281"/>
              <a:gd name="connsiteX12" fmla="*/ 1314923 w 1482437"/>
              <a:gd name="connsiteY12" fmla="*/ 1667584 h 1826281"/>
              <a:gd name="connsiteX13" fmla="*/ 1186453 w 1482437"/>
              <a:gd name="connsiteY13" fmla="*/ 1826281 h 182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82437" h="1826281">
                <a:moveTo>
                  <a:pt x="0" y="35266"/>
                </a:moveTo>
                <a:cubicBezTo>
                  <a:pt x="47861" y="17633"/>
                  <a:pt x="95723" y="0"/>
                  <a:pt x="181369" y="5038"/>
                </a:cubicBezTo>
                <a:cubicBezTo>
                  <a:pt x="267015" y="10076"/>
                  <a:pt x="424453" y="50380"/>
                  <a:pt x="513878" y="65494"/>
                </a:cubicBezTo>
                <a:cubicBezTo>
                  <a:pt x="603303" y="80608"/>
                  <a:pt x="647386" y="68013"/>
                  <a:pt x="717918" y="95722"/>
                </a:cubicBezTo>
                <a:cubicBezTo>
                  <a:pt x="788450" y="123431"/>
                  <a:pt x="845127" y="168774"/>
                  <a:pt x="937071" y="231749"/>
                </a:cubicBezTo>
                <a:cubicBezTo>
                  <a:pt x="1029015" y="294724"/>
                  <a:pt x="1209125" y="411858"/>
                  <a:pt x="1269581" y="473574"/>
                </a:cubicBezTo>
                <a:cubicBezTo>
                  <a:pt x="1330037" y="535290"/>
                  <a:pt x="1283435" y="541587"/>
                  <a:pt x="1299809" y="602043"/>
                </a:cubicBezTo>
                <a:cubicBezTo>
                  <a:pt x="1316183" y="662499"/>
                  <a:pt x="1343892" y="768298"/>
                  <a:pt x="1367822" y="836311"/>
                </a:cubicBezTo>
                <a:cubicBezTo>
                  <a:pt x="1391752" y="904324"/>
                  <a:pt x="1424500" y="953444"/>
                  <a:pt x="1443392" y="1010122"/>
                </a:cubicBezTo>
                <a:cubicBezTo>
                  <a:pt x="1462285" y="1066800"/>
                  <a:pt x="1479918" y="1129775"/>
                  <a:pt x="1481177" y="1176377"/>
                </a:cubicBezTo>
                <a:cubicBezTo>
                  <a:pt x="1482437" y="1222979"/>
                  <a:pt x="1469841" y="1224238"/>
                  <a:pt x="1450949" y="1289732"/>
                </a:cubicBezTo>
                <a:cubicBezTo>
                  <a:pt x="1432057" y="1355226"/>
                  <a:pt x="1390493" y="1506367"/>
                  <a:pt x="1367822" y="1569342"/>
                </a:cubicBezTo>
                <a:cubicBezTo>
                  <a:pt x="1345151" y="1632317"/>
                  <a:pt x="1345151" y="1624761"/>
                  <a:pt x="1314923" y="1667584"/>
                </a:cubicBezTo>
                <a:cubicBezTo>
                  <a:pt x="1284695" y="1710407"/>
                  <a:pt x="1207865" y="1803610"/>
                  <a:pt x="1186453" y="1826281"/>
                </a:cubicBezTo>
              </a:path>
            </a:pathLst>
          </a:custGeom>
          <a:ln w="101600">
            <a:solidFill>
              <a:srgbClr val="1B5337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33" name="內容版面配置區 5"/>
          <p:cNvGraphicFramePr>
            <a:graphicFrameLocks/>
          </p:cNvGraphicFramePr>
          <p:nvPr>
            <p:extLst/>
          </p:nvPr>
        </p:nvGraphicFramePr>
        <p:xfrm>
          <a:off x="179512" y="2708921"/>
          <a:ext cx="4248472" cy="212078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03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4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2774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zh-TW" altLang="en-US" sz="1600" b="1" kern="1200" dirty="0" smtClean="0">
                          <a:solidFill>
                            <a:srgbClr val="0000CC"/>
                          </a:solidFill>
                          <a:latin typeface="+mj-ea"/>
                          <a:ea typeface="+mj-ea"/>
                          <a:cs typeface="Times New Roman" pitchFamily="18" charset="0"/>
                        </a:rPr>
                        <a:t>路段</a:t>
                      </a:r>
                    </a:p>
                  </a:txBody>
                  <a:tcPr marL="76209" marR="76209" marT="50800" marB="5080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zh-TW" altLang="en-US" sz="1600" b="1" kern="1200" dirty="0" smtClean="0">
                          <a:solidFill>
                            <a:srgbClr val="0000CC"/>
                          </a:solidFill>
                          <a:latin typeface="+mj-ea"/>
                          <a:ea typeface="+mj-ea"/>
                          <a:cs typeface="Times New Roman" pitchFamily="18" charset="0"/>
                        </a:rPr>
                        <a:t>預計完成日期</a:t>
                      </a:r>
                    </a:p>
                  </a:txBody>
                  <a:tcPr marL="76209" marR="76209" marT="50800" marB="508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32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0000"/>
                        </a:lnSpc>
                      </a:pPr>
                      <a:r>
                        <a:rPr kumimoji="0" lang="zh-TW" altLang="en-US" sz="16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鐵路園道</a:t>
                      </a:r>
                      <a:endParaRPr kumimoji="0" lang="en-US" altLang="zh-TW" sz="1600" kern="12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 hangingPunct="0">
                        <a:lnSpc>
                          <a:spcPct val="100000"/>
                        </a:lnSpc>
                      </a:pPr>
                      <a:r>
                        <a:rPr kumimoji="0" lang="zh-TW" altLang="en-US" sz="1600" kern="12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kumimoji="0" lang="en-US" altLang="zh-TW" sz="1600" kern="12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C17~C20</a:t>
                      </a:r>
                      <a:endParaRPr kumimoji="0" lang="zh-TW" altLang="en-US" sz="1600" b="1" kern="1200" dirty="0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76209" marR="76209" marT="50800" marB="5080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0000"/>
                        </a:lnSpc>
                      </a:pPr>
                      <a:r>
                        <a:rPr kumimoji="0" lang="en-US" altLang="zh-TW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ea"/>
                          <a:ea typeface="+mj-ea"/>
                          <a:cs typeface="Times New Roman" pitchFamily="18" charset="0"/>
                        </a:rPr>
                        <a:t>110</a:t>
                      </a:r>
                      <a:r>
                        <a:rPr kumimoji="0" lang="zh-TW" altLang="en-US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ea"/>
                          <a:ea typeface="+mj-ea"/>
                          <a:cs typeface="Times New Roman" pitchFamily="18" charset="0"/>
                        </a:rPr>
                        <a:t>年底完工通車</a:t>
                      </a:r>
                    </a:p>
                  </a:txBody>
                  <a:tcPr marL="76209" marR="76209" marT="50800" marB="508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32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0000"/>
                        </a:lnSpc>
                      </a:pPr>
                      <a:r>
                        <a:rPr kumimoji="0" lang="zh-TW" altLang="en-US" sz="16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美術館段</a:t>
                      </a:r>
                      <a:endParaRPr kumimoji="0" lang="en-US" altLang="zh-TW" sz="1600" kern="12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 hangingPunct="0">
                        <a:lnSpc>
                          <a:spcPct val="100000"/>
                        </a:lnSpc>
                      </a:pPr>
                      <a:r>
                        <a:rPr kumimoji="0" lang="en-US" altLang="zh-TW" sz="1600" kern="12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C20~C24</a:t>
                      </a:r>
                      <a:endParaRPr kumimoji="0" lang="zh-TW" altLang="en-US" sz="1600" b="1" kern="120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76209" marR="76209" marT="50800" marB="5080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0000"/>
                        </a:lnSpc>
                      </a:pPr>
                      <a:r>
                        <a:rPr kumimoji="0" lang="en-US" altLang="zh-TW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ea"/>
                          <a:ea typeface="+mj-ea"/>
                          <a:cs typeface="Times New Roman" pitchFamily="18" charset="0"/>
                        </a:rPr>
                        <a:t>111</a:t>
                      </a:r>
                      <a:r>
                        <a:rPr kumimoji="0" lang="zh-TW" altLang="en-US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ea"/>
                          <a:ea typeface="+mj-ea"/>
                          <a:cs typeface="Times New Roman" pitchFamily="18" charset="0"/>
                        </a:rPr>
                        <a:t>年底完工通車</a:t>
                      </a:r>
                    </a:p>
                  </a:txBody>
                  <a:tcPr marL="76209" marR="76209" marT="50800" marB="508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6785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0000"/>
                        </a:lnSpc>
                      </a:pPr>
                      <a:r>
                        <a:rPr kumimoji="0" lang="zh-TW" altLang="en-US" sz="16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大順路段</a:t>
                      </a:r>
                      <a:endParaRPr kumimoji="0" lang="en-US" altLang="zh-TW" sz="1600" kern="12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 hangingPunct="0">
                        <a:lnSpc>
                          <a:spcPct val="100000"/>
                        </a:lnSpc>
                      </a:pPr>
                      <a:r>
                        <a:rPr kumimoji="0" lang="en-US" altLang="zh-TW" sz="1600" kern="1200" dirty="0" smtClean="0">
                          <a:solidFill>
                            <a:srgbClr val="1B533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C24~C32</a:t>
                      </a:r>
                      <a:endParaRPr kumimoji="0" lang="zh-TW" altLang="en-US" sz="1600" b="1" kern="1200" dirty="0" smtClean="0">
                        <a:solidFill>
                          <a:srgbClr val="1B533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  <a:cs typeface="Times New Roman" pitchFamily="18" charset="0"/>
                      </a:endParaRPr>
                    </a:p>
                  </a:txBody>
                  <a:tcPr marL="76209" marR="76209" marT="50800" marB="5080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0000"/>
                        </a:lnSpc>
                      </a:pPr>
                      <a:r>
                        <a:rPr kumimoji="0" lang="en-US" altLang="zh-TW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ea"/>
                          <a:ea typeface="+mj-ea"/>
                          <a:cs typeface="Times New Roman" pitchFamily="18" charset="0"/>
                        </a:rPr>
                        <a:t>112</a:t>
                      </a:r>
                      <a:r>
                        <a:rPr kumimoji="0" lang="zh-TW" altLang="en-US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ea"/>
                          <a:ea typeface="+mj-ea"/>
                          <a:cs typeface="Times New Roman" pitchFamily="18" charset="0"/>
                        </a:rPr>
                        <a:t>年底完工通車</a:t>
                      </a:r>
                    </a:p>
                  </a:txBody>
                  <a:tcPr marL="76209" marR="76209" marT="50800" marB="508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-38416" y="1988840"/>
            <a:ext cx="3713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 altLang="zh-TW" sz="2800" dirty="0" smtClean="0">
                <a:solidFill>
                  <a:srgbClr val="FF0000"/>
                </a:solidFill>
              </a:rPr>
              <a:t>112</a:t>
            </a:r>
            <a:r>
              <a:rPr lang="zh-TW" altLang="en-US" sz="2800" dirty="0" smtClean="0">
                <a:solidFill>
                  <a:srgbClr val="FF0000"/>
                </a:solidFill>
              </a:rPr>
              <a:t>年底輕軌成圓</a:t>
            </a:r>
            <a:endParaRPr lang="en-US" altLang="zh-TW" sz="2800" dirty="0"/>
          </a:p>
        </p:txBody>
      </p:sp>
    </p:spTree>
    <p:extLst>
      <p:ext uri="{BB962C8B-B14F-4D97-AF65-F5344CB8AC3E}">
        <p14:creationId xmlns:p14="http://schemas.microsoft.com/office/powerpoint/2010/main" val="84312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451428" y="472923"/>
            <a:ext cx="6923316" cy="637253"/>
          </a:xfrm>
        </p:spPr>
        <p:txBody>
          <a:bodyPr/>
          <a:lstStyle/>
          <a:p>
            <a:r>
              <a:rPr lang="zh-TW" altLang="en-US" sz="3200" b="1" dirty="0" smtClean="0"/>
              <a:t>岡山路竹延伸線</a:t>
            </a:r>
            <a:r>
              <a:rPr lang="en-US" altLang="zh-TW" sz="3200" b="1" dirty="0" smtClean="0"/>
              <a:t>(</a:t>
            </a:r>
            <a:r>
              <a:rPr lang="zh-TW" altLang="en-US" sz="3200" b="1" dirty="0" smtClean="0"/>
              <a:t>第一階段</a:t>
            </a:r>
            <a:r>
              <a:rPr lang="en-US" altLang="zh-TW" sz="3200" b="1" dirty="0" smtClean="0"/>
              <a:t>)</a:t>
            </a:r>
            <a:r>
              <a:rPr lang="zh-TW" altLang="en-US" sz="3200" b="1" dirty="0" smtClean="0"/>
              <a:t>土建工程 </a:t>
            </a:r>
            <a:endParaRPr lang="zh-TW" altLang="en-US" sz="3200" b="1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07504" y="1724812"/>
            <a:ext cx="4320480" cy="4080453"/>
          </a:xfrm>
        </p:spPr>
        <p:txBody>
          <a:bodyPr/>
          <a:lstStyle/>
          <a:p>
            <a:r>
              <a:rPr lang="zh-TW" altLang="en-US" dirty="0" smtClean="0"/>
              <a:t>土建統包工程</a:t>
            </a:r>
            <a:endParaRPr lang="en-US" altLang="zh-TW" dirty="0" smtClean="0"/>
          </a:p>
          <a:p>
            <a:pPr lvl="1">
              <a:lnSpc>
                <a:spcPts val="3000"/>
              </a:lnSpc>
            </a:pPr>
            <a:r>
              <a:rPr lang="zh-TW" altLang="zh-TW" dirty="0" smtClean="0"/>
              <a:t>契約價金：</a:t>
            </a:r>
            <a:r>
              <a:rPr lang="en-US" altLang="zh-TW" dirty="0" smtClean="0"/>
              <a:t>18</a:t>
            </a:r>
            <a:r>
              <a:rPr lang="zh-TW" altLang="zh-TW" dirty="0" smtClean="0"/>
              <a:t>億</a:t>
            </a:r>
            <a:r>
              <a:rPr lang="en-US" altLang="zh-TW" dirty="0" smtClean="0"/>
              <a:t>1380</a:t>
            </a:r>
            <a:r>
              <a:rPr lang="zh-TW" altLang="zh-TW" dirty="0" smtClean="0"/>
              <a:t>萬元</a:t>
            </a:r>
            <a:endParaRPr lang="en-US" altLang="zh-TW" dirty="0" smtClean="0"/>
          </a:p>
          <a:p>
            <a:pPr lvl="1">
              <a:lnSpc>
                <a:spcPts val="3000"/>
              </a:lnSpc>
            </a:pPr>
            <a:r>
              <a:rPr lang="zh-TW" altLang="en-US" dirty="0" smtClean="0"/>
              <a:t>工程</a:t>
            </a:r>
            <a:r>
              <a:rPr lang="zh-TW" altLang="zh-TW" dirty="0" smtClean="0"/>
              <a:t>：</a:t>
            </a:r>
            <a:r>
              <a:rPr lang="en-US" altLang="zh-TW" dirty="0" smtClean="0"/>
              <a:t>1.197</a:t>
            </a:r>
            <a:r>
              <a:rPr lang="zh-TW" altLang="en-US" dirty="0" smtClean="0"/>
              <a:t> </a:t>
            </a:r>
            <a:r>
              <a:rPr lang="en-US" altLang="zh-TW" dirty="0" smtClean="0"/>
              <a:t>Km</a:t>
            </a:r>
          </a:p>
          <a:p>
            <a:pPr lvl="1">
              <a:lnSpc>
                <a:spcPts val="3000"/>
              </a:lnSpc>
            </a:pPr>
            <a:r>
              <a:rPr lang="zh-TW" altLang="en-US" dirty="0" smtClean="0"/>
              <a:t>承攬廠商</a:t>
            </a:r>
            <a:r>
              <a:rPr lang="zh-TW" altLang="zh-TW" dirty="0" smtClean="0"/>
              <a:t>：新亞建設開發股份有限公司</a:t>
            </a:r>
            <a:endParaRPr lang="en-US" altLang="zh-TW" dirty="0" smtClean="0"/>
          </a:p>
          <a:p>
            <a:pPr lvl="1">
              <a:lnSpc>
                <a:spcPts val="3000"/>
              </a:lnSpc>
            </a:pPr>
            <a:r>
              <a:rPr lang="zh-TW" altLang="zh-TW" dirty="0" smtClean="0"/>
              <a:t>訂約日期：</a:t>
            </a:r>
            <a:r>
              <a:rPr lang="en-US" altLang="zh-TW" dirty="0" smtClean="0"/>
              <a:t>107.9.20</a:t>
            </a:r>
          </a:p>
          <a:p>
            <a:pPr lvl="1">
              <a:lnSpc>
                <a:spcPts val="3000"/>
              </a:lnSpc>
            </a:pPr>
            <a:r>
              <a:rPr lang="zh-TW" altLang="en-US" b="1" dirty="0" smtClean="0">
                <a:solidFill>
                  <a:srgbClr val="0000CC"/>
                </a:solidFill>
              </a:rPr>
              <a:t>開工日</a:t>
            </a:r>
            <a:r>
              <a:rPr lang="en-US" altLang="zh-TW" b="1" dirty="0" smtClean="0">
                <a:solidFill>
                  <a:srgbClr val="0000CC"/>
                </a:solidFill>
              </a:rPr>
              <a:t>(NTP)</a:t>
            </a:r>
            <a:r>
              <a:rPr lang="zh-TW" altLang="en-US" b="1" dirty="0" smtClean="0">
                <a:solidFill>
                  <a:srgbClr val="0000CC"/>
                </a:solidFill>
              </a:rPr>
              <a:t>：</a:t>
            </a:r>
            <a:r>
              <a:rPr lang="en-US" altLang="zh-TW" b="1" dirty="0" smtClean="0">
                <a:solidFill>
                  <a:srgbClr val="0000CC"/>
                </a:solidFill>
              </a:rPr>
              <a:t>107.10.22</a:t>
            </a:r>
          </a:p>
          <a:p>
            <a:pPr lvl="1">
              <a:lnSpc>
                <a:spcPts val="3000"/>
              </a:lnSpc>
            </a:pPr>
            <a:r>
              <a:rPr lang="zh-TW" altLang="en-US" b="1" dirty="0" smtClean="0">
                <a:solidFill>
                  <a:srgbClr val="0000CC"/>
                </a:solidFill>
              </a:rPr>
              <a:t>竣工日</a:t>
            </a:r>
            <a:r>
              <a:rPr lang="zh-TW" altLang="zh-TW" b="1" dirty="0" smtClean="0">
                <a:solidFill>
                  <a:srgbClr val="0000CC"/>
                </a:solidFill>
              </a:rPr>
              <a:t>：</a:t>
            </a:r>
            <a:r>
              <a:rPr lang="en-US" altLang="zh-TW" b="1" dirty="0" smtClean="0">
                <a:solidFill>
                  <a:srgbClr val="0000CC"/>
                </a:solidFill>
              </a:rPr>
              <a:t>111.7.19</a:t>
            </a:r>
          </a:p>
          <a:p>
            <a:pPr lvl="1">
              <a:lnSpc>
                <a:spcPts val="3000"/>
              </a:lnSpc>
            </a:pPr>
            <a:r>
              <a:rPr lang="en-US" altLang="zh-TW" dirty="0" smtClean="0"/>
              <a:t>PCM(</a:t>
            </a:r>
            <a:r>
              <a:rPr lang="zh-TW" altLang="en-US" dirty="0" smtClean="0"/>
              <a:t>含監造</a:t>
            </a:r>
            <a:r>
              <a:rPr lang="en-US" altLang="zh-TW" dirty="0" smtClean="0"/>
              <a:t>)</a:t>
            </a:r>
            <a:r>
              <a:rPr lang="zh-TW" altLang="en-US" dirty="0" smtClean="0"/>
              <a:t>：台灣世曦工程顧問股份有限公司</a:t>
            </a:r>
            <a:endParaRPr lang="en-US" altLang="zh-TW" dirty="0" smtClean="0"/>
          </a:p>
          <a:p>
            <a:pPr lvl="1"/>
            <a:endParaRPr lang="zh-TW" altLang="en-US" dirty="0" smtClean="0"/>
          </a:p>
          <a:p>
            <a:pPr lvl="1"/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795739" y="401844"/>
            <a:ext cx="1150938" cy="72099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342900" indent="-342900">
              <a:spcBef>
                <a:spcPts val="1000"/>
              </a:spcBef>
              <a:spcAft>
                <a:spcPts val="1000"/>
              </a:spcAft>
              <a:buSzPct val="80000"/>
              <a:defRPr/>
            </a:pPr>
            <a:r>
              <a:rPr lang="en-US" altLang="zh-TW" sz="3600" b="1" i="1" dirty="0">
                <a:solidFill>
                  <a:srgbClr val="C0504D"/>
                </a:solidFill>
                <a:latin typeface="Calibri"/>
                <a:ea typeface="新細明體" panose="02020500000000000000" pitchFamily="18" charset="-120"/>
              </a:rPr>
              <a:t>02</a:t>
            </a:r>
            <a:endParaRPr lang="zh-TW" altLang="en-US" sz="3600" b="1" i="1" dirty="0">
              <a:solidFill>
                <a:srgbClr val="C0504D"/>
              </a:solidFill>
              <a:latin typeface="Calibri"/>
              <a:ea typeface="新細明體" panose="02020500000000000000" pitchFamily="18" charset="-120"/>
            </a:endParaRPr>
          </a:p>
        </p:txBody>
      </p:sp>
      <p:pic>
        <p:nvPicPr>
          <p:cNvPr id="1026" name="Picture 2" descr="D:\宣印\14【二階相關】\12-輕軌二階後續處理\【14輕軌復工事宜】\【1100507-議會專案報告檔案】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588800"/>
            <a:ext cx="2880320" cy="4324578"/>
          </a:xfrm>
          <a:prstGeom prst="rect">
            <a:avLst/>
          </a:prstGeom>
          <a:noFill/>
        </p:spPr>
      </p:pic>
      <p:sp>
        <p:nvSpPr>
          <p:cNvPr id="12" name="手繪多邊形 11"/>
          <p:cNvSpPr/>
          <p:nvPr/>
        </p:nvSpPr>
        <p:spPr>
          <a:xfrm>
            <a:off x="6598920" y="2941320"/>
            <a:ext cx="556260" cy="2880360"/>
          </a:xfrm>
          <a:custGeom>
            <a:avLst/>
            <a:gdLst>
              <a:gd name="connsiteX0" fmla="*/ 556260 w 556260"/>
              <a:gd name="connsiteY0" fmla="*/ 2880360 h 2880360"/>
              <a:gd name="connsiteX1" fmla="*/ 335280 w 556260"/>
              <a:gd name="connsiteY1" fmla="*/ 2346960 h 2880360"/>
              <a:gd name="connsiteX2" fmla="*/ 251460 w 556260"/>
              <a:gd name="connsiteY2" fmla="*/ 2049780 h 2880360"/>
              <a:gd name="connsiteX3" fmla="*/ 220980 w 556260"/>
              <a:gd name="connsiteY3" fmla="*/ 1714500 h 2880360"/>
              <a:gd name="connsiteX4" fmla="*/ 160020 w 556260"/>
              <a:gd name="connsiteY4" fmla="*/ 1485900 h 2880360"/>
              <a:gd name="connsiteX5" fmla="*/ 137160 w 556260"/>
              <a:gd name="connsiteY5" fmla="*/ 1356360 h 2880360"/>
              <a:gd name="connsiteX6" fmla="*/ 0 w 556260"/>
              <a:gd name="connsiteY6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6260" h="2880360">
                <a:moveTo>
                  <a:pt x="556260" y="2880360"/>
                </a:moveTo>
                <a:cubicBezTo>
                  <a:pt x="471170" y="2682875"/>
                  <a:pt x="386080" y="2485390"/>
                  <a:pt x="335280" y="2346960"/>
                </a:cubicBezTo>
                <a:cubicBezTo>
                  <a:pt x="284480" y="2208530"/>
                  <a:pt x="270510" y="2155190"/>
                  <a:pt x="251460" y="2049780"/>
                </a:cubicBezTo>
                <a:cubicBezTo>
                  <a:pt x="232410" y="1944370"/>
                  <a:pt x="236220" y="1808480"/>
                  <a:pt x="220980" y="1714500"/>
                </a:cubicBezTo>
                <a:cubicBezTo>
                  <a:pt x="205740" y="1620520"/>
                  <a:pt x="173990" y="1545590"/>
                  <a:pt x="160020" y="1485900"/>
                </a:cubicBezTo>
                <a:cubicBezTo>
                  <a:pt x="146050" y="1426210"/>
                  <a:pt x="163830" y="1604010"/>
                  <a:pt x="137160" y="1356360"/>
                </a:cubicBezTo>
                <a:cubicBezTo>
                  <a:pt x="110490" y="1108710"/>
                  <a:pt x="55245" y="554355"/>
                  <a:pt x="0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805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3"/>
          <p:cNvSpPr>
            <a:spLocks noGrp="1"/>
          </p:cNvSpPr>
          <p:nvPr>
            <p:ph type="title"/>
          </p:nvPr>
        </p:nvSpPr>
        <p:spPr>
          <a:xfrm>
            <a:off x="1620234" y="444824"/>
            <a:ext cx="7344816" cy="637253"/>
          </a:xfrm>
        </p:spPr>
        <p:txBody>
          <a:bodyPr/>
          <a:lstStyle/>
          <a:p>
            <a:r>
              <a:rPr lang="zh-TW" altLang="en-US" sz="3200" b="1" dirty="0" smtClean="0"/>
              <a:t>岡山路竹延伸線</a:t>
            </a:r>
            <a:r>
              <a:rPr lang="en-US" altLang="zh-TW" sz="3200" b="1" dirty="0" smtClean="0"/>
              <a:t>(</a:t>
            </a:r>
            <a:r>
              <a:rPr lang="zh-TW" altLang="en-US" sz="3200" b="1" dirty="0" smtClean="0"/>
              <a:t>第一階段</a:t>
            </a:r>
            <a:r>
              <a:rPr lang="en-US" altLang="zh-TW" sz="3200" b="1" dirty="0" smtClean="0"/>
              <a:t>)</a:t>
            </a:r>
            <a:r>
              <a:rPr lang="zh-TW" altLang="en-US" sz="3200" b="1" dirty="0" smtClean="0"/>
              <a:t>土建工程 </a:t>
            </a:r>
            <a:endParaRPr lang="zh-TW" altLang="en-US" sz="3200" b="1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251520" y="1329954"/>
            <a:ext cx="8568952" cy="1883022"/>
          </a:xfrm>
        </p:spPr>
        <p:txBody>
          <a:bodyPr/>
          <a:lstStyle/>
          <a:p>
            <a:pPr>
              <a:lnSpc>
                <a:spcPts val="3500"/>
              </a:lnSpc>
            </a:pPr>
            <a:r>
              <a:rPr lang="zh-TW" altLang="en-US" dirty="0" smtClean="0"/>
              <a:t>執行情形</a:t>
            </a:r>
            <a:endParaRPr lang="en-US" altLang="zh-TW" dirty="0" smtClean="0"/>
          </a:p>
          <a:p>
            <a:pPr lvl="1">
              <a:lnSpc>
                <a:spcPts val="3000"/>
              </a:lnSpc>
            </a:pPr>
            <a:r>
              <a:rPr lang="zh-TW" altLang="en-US" dirty="0" smtClean="0"/>
              <a:t>本工程截至</a:t>
            </a:r>
            <a:r>
              <a:rPr lang="en-US" altLang="zh-TW" dirty="0" smtClean="0"/>
              <a:t>110.4.22</a:t>
            </a:r>
            <a:r>
              <a:rPr lang="zh-TW" altLang="en-US" dirty="0" smtClean="0"/>
              <a:t>，整體工程進度</a:t>
            </a:r>
            <a:r>
              <a:rPr lang="en-US" altLang="zh-TW" dirty="0" smtClean="0"/>
              <a:t>49.84</a:t>
            </a:r>
            <a:r>
              <a:rPr lang="en-US" altLang="zh-TW" b="1" dirty="0" smtClean="0"/>
              <a:t>%</a:t>
            </a:r>
            <a:r>
              <a:rPr lang="zh-TW" altLang="en-US" b="1" dirty="0" smtClean="0"/>
              <a:t>（進度正常）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lvl="1">
              <a:lnSpc>
                <a:spcPts val="3000"/>
              </a:lnSpc>
            </a:pPr>
            <a:r>
              <a:rPr lang="zh-TW" altLang="en-US" b="1" dirty="0" smtClean="0">
                <a:solidFill>
                  <a:srgbClr val="0000CC"/>
                </a:solidFill>
              </a:rPr>
              <a:t>目前正進行路</a:t>
            </a:r>
            <a:r>
              <a:rPr lang="zh-TW" altLang="zh-TW" b="1" dirty="0" smtClean="0">
                <a:solidFill>
                  <a:srgbClr val="0000CC"/>
                </a:solidFill>
              </a:rPr>
              <a:t>線段</a:t>
            </a:r>
            <a:r>
              <a:rPr lang="en-US" altLang="zh-TW" b="1" dirty="0" smtClean="0"/>
              <a:t>-</a:t>
            </a:r>
            <a:r>
              <a:rPr lang="zh-TW" altLang="en-US" b="1" dirty="0" smtClean="0">
                <a:solidFill>
                  <a:srgbClr val="0000CC"/>
                </a:solidFill>
              </a:rPr>
              <a:t>介壽陸橋</a:t>
            </a:r>
            <a:r>
              <a:rPr lang="en-US" altLang="zh-TW" b="1" dirty="0" smtClean="0">
                <a:solidFill>
                  <a:srgbClr val="0000CC"/>
                </a:solidFill>
              </a:rPr>
              <a:t>(</a:t>
            </a:r>
            <a:r>
              <a:rPr lang="zh-TW" altLang="en-US" b="1" dirty="0" smtClean="0">
                <a:solidFill>
                  <a:srgbClr val="0000CC"/>
                </a:solidFill>
              </a:rPr>
              <a:t>北側</a:t>
            </a:r>
            <a:r>
              <a:rPr lang="en-US" altLang="zh-TW" b="1" dirty="0" smtClean="0">
                <a:solidFill>
                  <a:srgbClr val="0000CC"/>
                </a:solidFill>
              </a:rPr>
              <a:t>)</a:t>
            </a:r>
            <a:r>
              <a:rPr lang="zh-TW" altLang="en-US" b="1" dirty="0" smtClean="0">
                <a:solidFill>
                  <a:srgbClr val="0000CC"/>
                </a:solidFill>
              </a:rPr>
              <a:t>抬升、阿公店溪橋、制式橋段</a:t>
            </a:r>
            <a:r>
              <a:rPr lang="en-US" altLang="zh-TW" b="1" dirty="0" smtClean="0">
                <a:solidFill>
                  <a:srgbClr val="0000CC"/>
                </a:solidFill>
              </a:rPr>
              <a:t>-</a:t>
            </a:r>
            <a:r>
              <a:rPr lang="zh-TW" altLang="zh-TW" b="1" dirty="0" smtClean="0">
                <a:solidFill>
                  <a:srgbClr val="0000CC"/>
                </a:solidFill>
              </a:rPr>
              <a:t>下構基樁</a:t>
            </a:r>
            <a:r>
              <a:rPr lang="zh-TW" altLang="en-US" b="1" dirty="0" smtClean="0">
                <a:solidFill>
                  <a:srgbClr val="0000CC"/>
                </a:solidFill>
              </a:rPr>
              <a:t>及基礎、</a:t>
            </a:r>
            <a:r>
              <a:rPr lang="zh-TW" altLang="zh-TW" b="1" dirty="0" smtClean="0">
                <a:solidFill>
                  <a:srgbClr val="0000CC"/>
                </a:solidFill>
              </a:rPr>
              <a:t>車站段</a:t>
            </a:r>
            <a:r>
              <a:rPr lang="en-US" altLang="zh-TW" b="1" dirty="0" smtClean="0">
                <a:solidFill>
                  <a:srgbClr val="0000CC"/>
                </a:solidFill>
              </a:rPr>
              <a:t>-</a:t>
            </a:r>
            <a:r>
              <a:rPr lang="zh-TW" altLang="zh-TW" b="1" dirty="0" smtClean="0">
                <a:solidFill>
                  <a:srgbClr val="0000CC"/>
                </a:solidFill>
              </a:rPr>
              <a:t>下構基樁</a:t>
            </a:r>
            <a:r>
              <a:rPr lang="zh-TW" altLang="en-US" b="1" dirty="0" smtClean="0">
                <a:solidFill>
                  <a:srgbClr val="0000CC"/>
                </a:solidFill>
              </a:rPr>
              <a:t>及基礎</a:t>
            </a:r>
            <a:r>
              <a:rPr lang="zh-TW" altLang="zh-TW" b="1" dirty="0" smtClean="0">
                <a:solidFill>
                  <a:srgbClr val="0000CC"/>
                </a:solidFill>
              </a:rPr>
              <a:t>施作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pPr lvl="1">
              <a:lnSpc>
                <a:spcPts val="3500"/>
              </a:lnSpc>
            </a:pPr>
            <a:endParaRPr lang="en-US" altLang="zh-TW" dirty="0" smtClean="0"/>
          </a:p>
          <a:p>
            <a:pPr lvl="1">
              <a:buNone/>
            </a:pPr>
            <a:endParaRPr lang="en-US" altLang="zh-TW" dirty="0" smtClean="0"/>
          </a:p>
          <a:p>
            <a:endParaRPr lang="zh-TW" altLang="en-US" dirty="0"/>
          </a:p>
        </p:txBody>
      </p:sp>
      <p:grpSp>
        <p:nvGrpSpPr>
          <p:cNvPr id="18" name="群組 17"/>
          <p:cNvGrpSpPr/>
          <p:nvPr/>
        </p:nvGrpSpPr>
        <p:grpSpPr>
          <a:xfrm>
            <a:off x="1547664" y="3645025"/>
            <a:ext cx="5616624" cy="2162485"/>
            <a:chOff x="3642442" y="3721596"/>
            <a:chExt cx="5106022" cy="1802071"/>
          </a:xfrm>
        </p:grpSpPr>
        <p:pic>
          <p:nvPicPr>
            <p:cNvPr id="13" name="Picture 2" descr="D:\chiu\[14]岡山路竹延申一階\3工程履約\相關進度填報資料\110-3-5定期大會\介壽路橋編輯.JPG"/>
            <p:cNvPicPr>
              <a:picLocks noChangeAspect="1" noChangeArrowheads="1"/>
            </p:cNvPicPr>
            <p:nvPr/>
          </p:nvPicPr>
          <p:blipFill>
            <a:blip r:embed="rId3" cstate="print"/>
            <a:srcRect t="29473" r="27468" b="24475"/>
            <a:stretch>
              <a:fillRect/>
            </a:stretch>
          </p:blipFill>
          <p:spPr bwMode="auto">
            <a:xfrm>
              <a:off x="3707904" y="3721596"/>
              <a:ext cx="5040560" cy="1800200"/>
            </a:xfrm>
            <a:prstGeom prst="rect">
              <a:avLst/>
            </a:prstGeom>
            <a:noFill/>
          </p:spPr>
        </p:pic>
        <p:sp>
          <p:nvSpPr>
            <p:cNvPr id="16" name="矩形 15"/>
            <p:cNvSpPr/>
            <p:nvPr/>
          </p:nvSpPr>
          <p:spPr>
            <a:xfrm>
              <a:off x="3642442" y="5232989"/>
              <a:ext cx="2304256" cy="2906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latinLnBrk="1">
                <a:lnSpc>
                  <a:spcPts val="2000"/>
                </a:lnSpc>
                <a:spcAft>
                  <a:spcPts val="600"/>
                </a:spcAft>
                <a:buClr>
                  <a:srgbClr val="C00000"/>
                </a:buClr>
              </a:pPr>
              <a:r>
                <a:rPr lang="zh-TW" altLang="zh-TW" sz="1400" b="1" dirty="0">
                  <a:solidFill>
                    <a:srgbClr val="FFFF00"/>
                  </a:solidFill>
                  <a:latin typeface="微軟正黑體" pitchFamily="34" charset="-120"/>
                </a:rPr>
                <a:t>介壽陸橋段</a:t>
              </a:r>
              <a:r>
                <a:rPr lang="en-US" altLang="zh-TW" sz="1400" b="1" dirty="0">
                  <a:solidFill>
                    <a:srgbClr val="FFFF00"/>
                  </a:solidFill>
                  <a:latin typeface="微軟正黑體" pitchFamily="34" charset="-120"/>
                </a:rPr>
                <a:t>-</a:t>
              </a:r>
              <a:r>
                <a:rPr lang="zh-TW" altLang="en-US" sz="1400" b="1" dirty="0">
                  <a:solidFill>
                    <a:srgbClr val="FFFF00"/>
                  </a:solidFill>
                  <a:latin typeface="微軟正黑體" pitchFamily="34" charset="-120"/>
                </a:rPr>
                <a:t>北側抬升工程</a:t>
              </a:r>
              <a:endParaRPr lang="en-US" altLang="zh-TW" sz="1400" b="1" dirty="0">
                <a:solidFill>
                  <a:srgbClr val="FFFF00"/>
                </a:solidFill>
                <a:latin typeface="微軟正黑體" pitchFamily="34" charset="-120"/>
              </a:endParaRPr>
            </a:p>
          </p:txBody>
        </p:sp>
      </p:grpSp>
      <p:sp>
        <p:nvSpPr>
          <p:cNvPr id="17" name="內容版面配置區 4"/>
          <p:cNvSpPr txBox="1">
            <a:spLocks/>
          </p:cNvSpPr>
          <p:nvPr/>
        </p:nvSpPr>
        <p:spPr>
          <a:xfrm>
            <a:off x="251520" y="2996952"/>
            <a:ext cx="8496944" cy="309634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640080" lvl="1" indent="-246888" algn="just">
              <a:lnSpc>
                <a:spcPts val="3500"/>
              </a:lnSpc>
              <a:spcBef>
                <a:spcPts val="300"/>
              </a:spcBef>
              <a:buClr>
                <a:schemeClr val="accent1"/>
              </a:buClr>
              <a:buSzPct val="85000"/>
              <a:buFont typeface="Wingdings 2"/>
              <a:buChar char=""/>
              <a:defRPr/>
            </a:pPr>
            <a:r>
              <a:rPr lang="zh-TW" altLang="en-US" sz="2000" b="1" dirty="0"/>
              <a:t>系統（含車輛）工程併岡山二階計畫發包施工。</a:t>
            </a:r>
            <a:endParaRPr lang="en-US" altLang="zh-TW" sz="2000" dirty="0">
              <a:latin typeface="+mj-ea"/>
              <a:ea typeface="+mj-ea"/>
            </a:endParaRPr>
          </a:p>
          <a:p>
            <a:pPr marL="640080" lvl="1" indent="-246888" algn="just">
              <a:spcBef>
                <a:spcPts val="300"/>
              </a:spcBef>
              <a:buClr>
                <a:schemeClr val="accent1"/>
              </a:buClr>
              <a:buSzPct val="85000"/>
              <a:defRPr/>
            </a:pPr>
            <a:endParaRPr lang="en-US" altLang="zh-TW" sz="2000" dirty="0">
              <a:latin typeface="+mj-ea"/>
              <a:ea typeface="+mj-ea"/>
            </a:endParaRPr>
          </a:p>
          <a:p>
            <a:pPr marL="274320" indent="-274320" algn="just">
              <a:spcBef>
                <a:spcPts val="300"/>
              </a:spcBef>
              <a:buClr>
                <a:srgbClr val="FF0000"/>
              </a:buClr>
              <a:buSzPct val="95000"/>
              <a:buFont typeface="Wingdings" pitchFamily="2" charset="2"/>
              <a:buChar char="u"/>
              <a:defRPr/>
            </a:pPr>
            <a:endParaRPr lang="zh-TW" altLang="en-US" sz="2400" b="1" dirty="0">
              <a:latin typeface="+mj-ea"/>
              <a:ea typeface="+mj-ea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593729" y="371909"/>
            <a:ext cx="1150938" cy="72099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342900" indent="-342900">
              <a:spcBef>
                <a:spcPts val="1000"/>
              </a:spcBef>
              <a:spcAft>
                <a:spcPts val="1000"/>
              </a:spcAft>
              <a:buSzPct val="80000"/>
              <a:defRPr/>
            </a:pPr>
            <a:r>
              <a:rPr lang="en-US" altLang="zh-TW" sz="3600" b="1" i="1" dirty="0">
                <a:solidFill>
                  <a:srgbClr val="C0504D"/>
                </a:solidFill>
                <a:latin typeface="Calibri"/>
                <a:ea typeface="新細明體" panose="02020500000000000000" pitchFamily="18" charset="-120"/>
              </a:rPr>
              <a:t>02-1</a:t>
            </a:r>
            <a:endParaRPr lang="zh-TW" altLang="en-US" sz="3600" b="1" i="1" dirty="0">
              <a:solidFill>
                <a:srgbClr val="C0504D"/>
              </a:solidFill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818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07503" y="1528593"/>
            <a:ext cx="4717993" cy="6003908"/>
          </a:xfrm>
        </p:spPr>
        <p:txBody>
          <a:bodyPr/>
          <a:lstStyle/>
          <a:p>
            <a:pPr marL="274320" lvl="1" indent="-274320" fontAlgn="base">
              <a:spcBef>
                <a:spcPts val="600"/>
              </a:spcBef>
              <a:spcAft>
                <a:spcPts val="300"/>
              </a:spcAft>
              <a:buClr>
                <a:srgbClr val="FF0000"/>
              </a:buClr>
              <a:buSzPct val="95000"/>
              <a:buFont typeface="Wingdings" pitchFamily="2" charset="2"/>
              <a:buChar char="u"/>
            </a:pPr>
            <a:r>
              <a:rPr lang="zh-TW" altLang="en-US" b="1" dirty="0" smtClean="0">
                <a:solidFill>
                  <a:srgbClr val="0000CC"/>
                </a:solidFill>
              </a:rPr>
              <a:t>施工方式</a:t>
            </a:r>
            <a:endParaRPr lang="en-US" altLang="zh-TW" b="1" dirty="0" smtClean="0">
              <a:solidFill>
                <a:srgbClr val="0000CC"/>
              </a:solidFill>
            </a:endParaRPr>
          </a:p>
          <a:p>
            <a:pPr marL="274320" lvl="1" indent="-274320" fontAlgn="base">
              <a:spcBef>
                <a:spcPts val="600"/>
              </a:spcBef>
              <a:spcAft>
                <a:spcPts val="300"/>
              </a:spcAft>
              <a:buClr>
                <a:srgbClr val="FF0000"/>
              </a:buClr>
              <a:buSzPct val="95000"/>
              <a:buNone/>
            </a:pPr>
            <a:r>
              <a:rPr lang="zh-TW" altLang="en-US" b="1" dirty="0" smtClean="0">
                <a:solidFill>
                  <a:srgbClr val="0000CC"/>
                </a:solidFill>
              </a:rPr>
              <a:t>          </a:t>
            </a:r>
            <a:r>
              <a:rPr lang="zh-TW" altLang="en-US" dirty="0" smtClean="0">
                <a:solidFill>
                  <a:srgbClr val="0000CC"/>
                </a:solidFill>
              </a:rPr>
              <a:t> </a:t>
            </a:r>
            <a:r>
              <a:rPr lang="zh-TW" altLang="zh-TW" dirty="0" smtClean="0">
                <a:solidFill>
                  <a:srgbClr val="0000CC"/>
                </a:solidFill>
              </a:rPr>
              <a:t>配合捷運工程施作</a:t>
            </a:r>
            <a:r>
              <a:rPr lang="zh-TW" altLang="zh-TW" dirty="0" smtClean="0"/>
              <a:t>，減少跨站天橋與</a:t>
            </a:r>
            <a:r>
              <a:rPr lang="en-US" altLang="zh-TW" dirty="0" smtClean="0"/>
              <a:t>RK1</a:t>
            </a:r>
            <a:r>
              <a:rPr lang="zh-TW" altLang="zh-TW" dirty="0" smtClean="0"/>
              <a:t>捷運工程之介面整合問題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274320" lvl="1" indent="-274320" fontAlgn="base">
              <a:spcBef>
                <a:spcPts val="600"/>
              </a:spcBef>
              <a:spcAft>
                <a:spcPts val="300"/>
              </a:spcAft>
              <a:buClr>
                <a:srgbClr val="FF0000"/>
              </a:buClr>
              <a:buSzPct val="95000"/>
              <a:buFont typeface="Wingdings" pitchFamily="2" charset="2"/>
              <a:buChar char="u"/>
            </a:pPr>
            <a:r>
              <a:rPr lang="zh-TW" altLang="en-US" b="1" dirty="0" smtClean="0">
                <a:solidFill>
                  <a:srgbClr val="0000FF"/>
                </a:solidFill>
              </a:rPr>
              <a:t>經費來源及推動說明</a:t>
            </a:r>
            <a:endParaRPr lang="en-US" altLang="zh-TW" b="1" dirty="0" smtClean="0">
              <a:solidFill>
                <a:srgbClr val="0000FF"/>
              </a:solidFill>
            </a:endParaRPr>
          </a:p>
          <a:p>
            <a:pPr marL="274320" lvl="1" indent="-274320" fontAlgn="base">
              <a:spcBef>
                <a:spcPts val="600"/>
              </a:spcBef>
              <a:spcAft>
                <a:spcPts val="300"/>
              </a:spcAft>
              <a:buClr>
                <a:srgbClr val="FF0000"/>
              </a:buClr>
              <a:buSzPct val="95000"/>
              <a:buNone/>
            </a:pPr>
            <a:r>
              <a:rPr lang="zh-TW" altLang="en-US" b="1" dirty="0" smtClean="0"/>
              <a:t>           </a:t>
            </a:r>
            <a:r>
              <a:rPr lang="zh-TW" altLang="zh-TW" dirty="0" smtClean="0"/>
              <a:t>已啟動設計作業，</a:t>
            </a:r>
            <a:r>
              <a:rPr lang="zh-TW" altLang="en-US" dirty="0" smtClean="0">
                <a:solidFill>
                  <a:srgbClr val="0000CC"/>
                </a:solidFill>
              </a:rPr>
              <a:t>經費</a:t>
            </a:r>
            <a:r>
              <a:rPr lang="zh-TW" altLang="zh-TW" dirty="0" smtClean="0">
                <a:solidFill>
                  <a:srgbClr val="0000CC"/>
                </a:solidFill>
              </a:rPr>
              <a:t>提送交通部基設審議同意後</a:t>
            </a:r>
            <a:r>
              <a:rPr lang="zh-TW" altLang="en-US" dirty="0" smtClean="0">
                <a:solidFill>
                  <a:srgbClr val="0000CC"/>
                </a:solidFill>
              </a:rPr>
              <a:t>，立即與台鐵成立推動小組辦理細設及工程施作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274320" lvl="1" indent="-274320" fontAlgn="base">
              <a:spcBef>
                <a:spcPts val="600"/>
              </a:spcBef>
              <a:spcAft>
                <a:spcPts val="300"/>
              </a:spcAft>
              <a:buClr>
                <a:srgbClr val="FF0000"/>
              </a:buClr>
              <a:buSzPct val="95000"/>
              <a:buFont typeface="Wingdings" pitchFamily="2" charset="2"/>
              <a:buChar char="u"/>
            </a:pPr>
            <a:r>
              <a:rPr lang="zh-TW" altLang="en-US" b="1" dirty="0" smtClean="0">
                <a:solidFill>
                  <a:srgbClr val="0000FF"/>
                </a:solidFill>
              </a:rPr>
              <a:t>聯合開發</a:t>
            </a:r>
            <a:endParaRPr lang="en-US" altLang="zh-TW" b="1" dirty="0" smtClean="0">
              <a:solidFill>
                <a:srgbClr val="0000FF"/>
              </a:solidFill>
            </a:endParaRPr>
          </a:p>
          <a:p>
            <a:pPr marL="274320" lvl="1" indent="-274320" fontAlgn="base">
              <a:spcBef>
                <a:spcPts val="600"/>
              </a:spcBef>
              <a:spcAft>
                <a:spcPts val="300"/>
              </a:spcAft>
              <a:buClr>
                <a:srgbClr val="FF0000"/>
              </a:buClr>
              <a:buSzPct val="95000"/>
              <a:buNone/>
            </a:pPr>
            <a:r>
              <a:rPr lang="zh-TW" altLang="en-US" dirty="0" smtClean="0"/>
              <a:t>           </a:t>
            </a:r>
            <a:r>
              <a:rPr lang="en-US" altLang="zh-TW" dirty="0" smtClean="0"/>
              <a:t>RK1</a:t>
            </a:r>
            <a:r>
              <a:rPr lang="zh-TW" altLang="en-US" dirty="0" smtClean="0"/>
              <a:t>西入口設於聯開基地內，並</a:t>
            </a:r>
            <a:r>
              <a:rPr lang="zh-TW" altLang="zh-TW" dirty="0" smtClean="0">
                <a:solidFill>
                  <a:srgbClr val="0000FF"/>
                </a:solidFill>
              </a:rPr>
              <a:t>已規劃預</a:t>
            </a:r>
            <a:r>
              <a:rPr lang="zh-TW" altLang="en-US" dirty="0" smtClean="0">
                <a:solidFill>
                  <a:srgbClr val="0000FF"/>
                </a:solidFill>
              </a:rPr>
              <a:t>留連</a:t>
            </a:r>
            <a:r>
              <a:rPr lang="zh-TW" altLang="zh-TW" dirty="0" smtClean="0">
                <a:solidFill>
                  <a:srgbClr val="0000FF"/>
                </a:solidFill>
              </a:rPr>
              <a:t>通口</a:t>
            </a:r>
            <a:r>
              <a:rPr lang="zh-TW" altLang="zh-TW" dirty="0" smtClean="0"/>
              <a:t>，未來到站的</a:t>
            </a:r>
            <a:r>
              <a:rPr lang="zh-TW" altLang="en-US" dirty="0" smtClean="0"/>
              <a:t>旅客</a:t>
            </a:r>
            <a:r>
              <a:rPr lang="zh-TW" altLang="zh-TW" dirty="0" smtClean="0"/>
              <a:t>，可從捷運站透過空橋直接進入開發大樓的</a:t>
            </a:r>
            <a:r>
              <a:rPr lang="en-US" altLang="zh-TW" dirty="0" smtClean="0"/>
              <a:t> 2</a:t>
            </a:r>
            <a:r>
              <a:rPr lang="zh-TW" altLang="zh-TW" dirty="0" smtClean="0"/>
              <a:t>、</a:t>
            </a:r>
            <a:r>
              <a:rPr lang="en-US" altLang="zh-TW" dirty="0" smtClean="0"/>
              <a:t>3 </a:t>
            </a:r>
            <a:r>
              <a:rPr lang="zh-TW" altLang="zh-TW" dirty="0" smtClean="0"/>
              <a:t>樓</a:t>
            </a:r>
            <a:r>
              <a:rPr lang="zh-TW" altLang="en-US" dirty="0" smtClean="0"/>
              <a:t>。</a:t>
            </a:r>
            <a:endParaRPr lang="en-US" altLang="zh-TW" b="1" dirty="0" smtClean="0"/>
          </a:p>
          <a:p>
            <a:pPr marL="274320" lvl="1" indent="-274320" fontAlgn="base">
              <a:spcBef>
                <a:spcPts val="600"/>
              </a:spcBef>
              <a:spcAft>
                <a:spcPts val="300"/>
              </a:spcAft>
              <a:buClr>
                <a:srgbClr val="FF0000"/>
              </a:buClr>
              <a:buSzPct val="95000"/>
              <a:buFont typeface="Wingdings" pitchFamily="2" charset="2"/>
              <a:buChar char="u"/>
            </a:pPr>
            <a:r>
              <a:rPr lang="zh-TW" altLang="en-US" b="1" dirty="0" smtClean="0"/>
              <a:t>整體工程配合二階計畫推動，</a:t>
            </a:r>
            <a:r>
              <a:rPr lang="zh-TW" altLang="en-US" b="1" dirty="0" smtClean="0">
                <a:solidFill>
                  <a:srgbClr val="0000CC"/>
                </a:solidFill>
              </a:rPr>
              <a:t>預計於</a:t>
            </a:r>
            <a:r>
              <a:rPr lang="en-US" altLang="zh-TW" b="1" dirty="0" smtClean="0">
                <a:solidFill>
                  <a:srgbClr val="0000CC"/>
                </a:solidFill>
              </a:rPr>
              <a:t>113</a:t>
            </a:r>
            <a:r>
              <a:rPr lang="zh-TW" altLang="en-US" b="1" dirty="0" smtClean="0">
                <a:solidFill>
                  <a:srgbClr val="0000CC"/>
                </a:solidFill>
              </a:rPr>
              <a:t>年上半年完成</a:t>
            </a:r>
            <a:r>
              <a:rPr lang="zh-TW" altLang="en-US" b="1" dirty="0" smtClean="0"/>
              <a:t>。</a:t>
            </a:r>
            <a:endParaRPr lang="zh-TW" altLang="en-US" dirty="0"/>
          </a:p>
        </p:txBody>
      </p:sp>
      <p:grpSp>
        <p:nvGrpSpPr>
          <p:cNvPr id="6" name="群組 5"/>
          <p:cNvGrpSpPr/>
          <p:nvPr/>
        </p:nvGrpSpPr>
        <p:grpSpPr>
          <a:xfrm>
            <a:off x="4670142" y="2191839"/>
            <a:ext cx="4320480" cy="3085117"/>
            <a:chOff x="4716016" y="1057300"/>
            <a:chExt cx="4320480" cy="3085117"/>
          </a:xfrm>
        </p:grpSpPr>
        <p:sp>
          <p:nvSpPr>
            <p:cNvPr id="7" name="矩形 6"/>
            <p:cNvSpPr/>
            <p:nvPr/>
          </p:nvSpPr>
          <p:spPr>
            <a:xfrm>
              <a:off x="4716016" y="3793604"/>
              <a:ext cx="4032448" cy="3488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 latinLnBrk="1">
                <a:lnSpc>
                  <a:spcPts val="2000"/>
                </a:lnSpc>
                <a:buClr>
                  <a:srgbClr val="C00000"/>
                </a:buClr>
              </a:pPr>
              <a:r>
                <a:rPr lang="zh-TW" altLang="en-US" sz="1400" b="1" dirty="0">
                  <a:solidFill>
                    <a:srgbClr val="FF0000"/>
                  </a:solidFill>
                  <a:latin typeface="微軟正黑體" pitchFamily="34" charset="-120"/>
                </a:rPr>
                <a:t>捷運岡山站、跨站天橋完工</a:t>
              </a:r>
              <a:r>
                <a:rPr lang="zh-TW" altLang="en-US" sz="1400" b="1" dirty="0">
                  <a:solidFill>
                    <a:srgbClr val="002060"/>
                  </a:solidFill>
                  <a:latin typeface="微軟正黑體" pitchFamily="34" charset="-120"/>
                </a:rPr>
                <a:t>模擬圖</a:t>
              </a:r>
              <a:endParaRPr lang="en-US" altLang="zh-TW" sz="1400" b="1" dirty="0">
                <a:solidFill>
                  <a:srgbClr val="002060"/>
                </a:solidFill>
                <a:latin typeface="微軟正黑體" pitchFamily="34" charset="-120"/>
              </a:endParaRPr>
            </a:p>
          </p:txBody>
        </p:sp>
        <p:pic>
          <p:nvPicPr>
            <p:cNvPr id="8" name="Picture 2" descr="D:\chiu\[14]岡山路竹延申一階\3工程履約\照片\1100322-聯開與RK1模擬圖.JPG"/>
            <p:cNvPicPr>
              <a:picLocks noChangeAspect="1" noChangeArrowheads="1"/>
            </p:cNvPicPr>
            <p:nvPr/>
          </p:nvPicPr>
          <p:blipFill>
            <a:blip r:embed="rId2" cstate="print"/>
            <a:srcRect l="7382" r="15837"/>
            <a:stretch>
              <a:fillRect/>
            </a:stretch>
          </p:blipFill>
          <p:spPr bwMode="auto">
            <a:xfrm>
              <a:off x="4860032" y="1057300"/>
              <a:ext cx="3744416" cy="2743200"/>
            </a:xfrm>
            <a:prstGeom prst="rect">
              <a:avLst/>
            </a:prstGeom>
            <a:noFill/>
          </p:spPr>
        </p:pic>
        <p:sp>
          <p:nvSpPr>
            <p:cNvPr id="9" name="文字方塊 8"/>
            <p:cNvSpPr txBox="1"/>
            <p:nvPr/>
          </p:nvSpPr>
          <p:spPr>
            <a:xfrm>
              <a:off x="8028384" y="3145532"/>
              <a:ext cx="10081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>
                  <a:solidFill>
                    <a:srgbClr val="C00000"/>
                  </a:solidFill>
                </a:rPr>
                <a:t>岡山火車站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8028384" y="1633364"/>
              <a:ext cx="95410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200" b="1" dirty="0">
                  <a:solidFill>
                    <a:srgbClr val="C00000"/>
                  </a:solidFill>
                </a:rPr>
                <a:t>捷運岡山站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8172400" y="2497460"/>
              <a:ext cx="8002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200" b="1" dirty="0">
                  <a:solidFill>
                    <a:srgbClr val="C00000"/>
                  </a:solidFill>
                </a:rPr>
                <a:t>跨站天橋</a:t>
              </a:r>
            </a:p>
          </p:txBody>
        </p:sp>
        <p:cxnSp>
          <p:nvCxnSpPr>
            <p:cNvPr id="14" name="直線接點 13"/>
            <p:cNvCxnSpPr>
              <a:endCxn id="11" idx="1"/>
            </p:cNvCxnSpPr>
            <p:nvPr/>
          </p:nvCxnSpPr>
          <p:spPr>
            <a:xfrm flipV="1">
              <a:off x="7596336" y="1771864"/>
              <a:ext cx="432048" cy="5516"/>
            </a:xfrm>
            <a:prstGeom prst="line">
              <a:avLst/>
            </a:prstGeom>
            <a:ln w="15875">
              <a:solidFill>
                <a:srgbClr val="C00000"/>
              </a:solidFill>
              <a:prstDash val="sysDot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>
              <a:endCxn id="12" idx="1"/>
            </p:cNvCxnSpPr>
            <p:nvPr/>
          </p:nvCxnSpPr>
          <p:spPr>
            <a:xfrm flipV="1">
              <a:off x="7092280" y="2635960"/>
              <a:ext cx="1080120" cy="11032"/>
            </a:xfrm>
            <a:prstGeom prst="line">
              <a:avLst/>
            </a:prstGeom>
            <a:ln w="15875">
              <a:solidFill>
                <a:srgbClr val="C00000"/>
              </a:solidFill>
              <a:prstDash val="sysDot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>
              <a:endCxn id="9" idx="1"/>
            </p:cNvCxnSpPr>
            <p:nvPr/>
          </p:nvCxnSpPr>
          <p:spPr>
            <a:xfrm flipV="1">
              <a:off x="7164288" y="3284032"/>
              <a:ext cx="864096" cy="16548"/>
            </a:xfrm>
            <a:prstGeom prst="line">
              <a:avLst/>
            </a:prstGeom>
            <a:ln w="15875">
              <a:solidFill>
                <a:srgbClr val="C00000"/>
              </a:solidFill>
              <a:prstDash val="sysDot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標題 3"/>
          <p:cNvSpPr txBox="1">
            <a:spLocks/>
          </p:cNvSpPr>
          <p:nvPr/>
        </p:nvSpPr>
        <p:spPr>
          <a:xfrm>
            <a:off x="1743475" y="232277"/>
            <a:ext cx="7076997" cy="63725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zh-TW" altLang="en-US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岡山路竹延伸線</a:t>
            </a:r>
            <a:r>
              <a:rPr lang="en-US" altLang="zh-TW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</a:t>
            </a:r>
            <a:r>
              <a:rPr lang="zh-TW" altLang="en-US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第一階段</a:t>
            </a:r>
            <a:r>
              <a:rPr lang="en-US" altLang="zh-TW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r>
              <a:rPr lang="zh-TW" altLang="en-US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土建工程 </a:t>
            </a: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592537" y="273786"/>
            <a:ext cx="1150938" cy="72099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342900" indent="-342900">
              <a:spcBef>
                <a:spcPts val="1000"/>
              </a:spcBef>
              <a:spcAft>
                <a:spcPts val="1000"/>
              </a:spcAft>
              <a:buSzPct val="80000"/>
              <a:defRPr/>
            </a:pPr>
            <a:r>
              <a:rPr lang="en-US" altLang="zh-TW" sz="3600" b="1" i="1" dirty="0">
                <a:solidFill>
                  <a:srgbClr val="C0504D"/>
                </a:solidFill>
                <a:latin typeface="Calibri"/>
                <a:ea typeface="新細明體" panose="02020500000000000000" pitchFamily="18" charset="-120"/>
              </a:rPr>
              <a:t>02-2</a:t>
            </a:r>
            <a:endParaRPr lang="zh-TW" altLang="en-US" sz="3600" b="1" i="1" dirty="0">
              <a:solidFill>
                <a:srgbClr val="C0504D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999088" y="1572818"/>
            <a:ext cx="337455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0000CC"/>
                </a:solidFill>
              </a:rPr>
              <a:t>跨站天橋示意圖</a:t>
            </a:r>
          </a:p>
        </p:txBody>
      </p:sp>
      <p:sp>
        <p:nvSpPr>
          <p:cNvPr id="19" name="內容版面配置區 4"/>
          <p:cNvSpPr txBox="1">
            <a:spLocks/>
          </p:cNvSpPr>
          <p:nvPr/>
        </p:nvSpPr>
        <p:spPr>
          <a:xfrm>
            <a:off x="107504" y="1057948"/>
            <a:ext cx="4536504" cy="58687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indent="-274320" algn="just">
              <a:spcBef>
                <a:spcPts val="300"/>
              </a:spcBef>
              <a:buClr>
                <a:srgbClr val="FF0000"/>
              </a:buClr>
              <a:buSzPct val="95000"/>
              <a:buBlip>
                <a:blip r:embed="rId3"/>
              </a:buBlip>
              <a:defRPr/>
            </a:pPr>
            <a:r>
              <a:rPr lang="zh-TW" altLang="en-US" sz="2400" b="1" dirty="0">
                <a:latin typeface="+mj-ea"/>
                <a:ea typeface="+mj-ea"/>
              </a:rPr>
              <a:t>跨站天橋</a:t>
            </a:r>
          </a:p>
        </p:txBody>
      </p:sp>
      <p:sp>
        <p:nvSpPr>
          <p:cNvPr id="20" name="矩形 19"/>
          <p:cNvSpPr/>
          <p:nvPr/>
        </p:nvSpPr>
        <p:spPr>
          <a:xfrm>
            <a:off x="7401579" y="2349937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b="1" dirty="0" smtClean="0">
                <a:solidFill>
                  <a:srgbClr val="C00000"/>
                </a:solidFill>
              </a:rPr>
              <a:t>聯合開發大樓</a:t>
            </a:r>
            <a:endParaRPr lang="zh-TW" altLang="en-US" sz="1200" b="1" dirty="0">
              <a:solidFill>
                <a:srgbClr val="C00000"/>
              </a:solidFill>
            </a:endParaRPr>
          </a:p>
        </p:txBody>
      </p:sp>
      <p:cxnSp>
        <p:nvCxnSpPr>
          <p:cNvPr id="21" name="直線接點 20"/>
          <p:cNvCxnSpPr>
            <a:endCxn id="20" idx="1"/>
          </p:cNvCxnSpPr>
          <p:nvPr/>
        </p:nvCxnSpPr>
        <p:spPr>
          <a:xfrm flipV="1">
            <a:off x="6969531" y="2488437"/>
            <a:ext cx="432048" cy="5516"/>
          </a:xfrm>
          <a:prstGeom prst="line">
            <a:avLst/>
          </a:prstGeom>
          <a:ln w="15875">
            <a:solidFill>
              <a:srgbClr val="C00000"/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82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圓角矩形 20"/>
          <p:cNvSpPr/>
          <p:nvPr/>
        </p:nvSpPr>
        <p:spPr>
          <a:xfrm flipH="1">
            <a:off x="1033556" y="-630"/>
            <a:ext cx="1493819" cy="685863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  <a:gs pos="0">
                <a:schemeClr val="accent1">
                  <a:alpha val="22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0" b="64608"/>
          <a:stretch/>
        </p:blipFill>
        <p:spPr>
          <a:xfrm rot="5400000">
            <a:off x="-2750799" y="2748847"/>
            <a:ext cx="6871982" cy="134632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30910" y="125144"/>
            <a:ext cx="1548970" cy="646331"/>
          </a:xfrm>
          <a:prstGeom prst="rect">
            <a:avLst/>
          </a:prstGeom>
          <a:noFill/>
          <a:effectLst>
            <a:glow rad="1168400">
              <a:srgbClr val="8CC63F">
                <a:alpha val="10000"/>
              </a:srgb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600" b="1" dirty="0">
                <a:solidFill>
                  <a:srgbClr val="008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結</a:t>
            </a:r>
            <a:r>
              <a:rPr lang="zh-TW" alt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語</a:t>
            </a:r>
            <a:r>
              <a:rPr lang="zh-CN" alt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zh-CN" altLang="en-US" sz="3600" b="1" dirty="0">
              <a:solidFill>
                <a:srgbClr val="008000"/>
              </a:solidFill>
            </a:endParaRPr>
          </a:p>
        </p:txBody>
      </p:sp>
      <p:sp>
        <p:nvSpPr>
          <p:cNvPr id="22" name="圓角矩形 21"/>
          <p:cNvSpPr/>
          <p:nvPr/>
        </p:nvSpPr>
        <p:spPr>
          <a:xfrm flipH="1">
            <a:off x="2527372" y="181537"/>
            <a:ext cx="6218019" cy="6474902"/>
          </a:xfrm>
          <a:prstGeom prst="roundRect">
            <a:avLst>
              <a:gd name="adj" fmla="val 13056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  <a:gs pos="0">
                <a:schemeClr val="accent1">
                  <a:alpha val="22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/>
          <p:cNvSpPr txBox="1"/>
          <p:nvPr/>
        </p:nvSpPr>
        <p:spPr>
          <a:xfrm>
            <a:off x="2687326" y="386861"/>
            <a:ext cx="589396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zh-TW" sz="2400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人本宜</a:t>
            </a:r>
            <a:r>
              <a:rPr lang="zh-TW" altLang="zh-TW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居</a:t>
            </a:r>
            <a:r>
              <a:rPr lang="zh-TW" altLang="zh-TW" sz="2400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城市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2400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永</a:t>
            </a:r>
            <a:r>
              <a:rPr lang="zh-TW" altLang="zh-TW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續交通的定位</a:t>
            </a:r>
            <a:endParaRPr lang="en-US" altLang="zh-TW" sz="2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推動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高雄成為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「宜居」智慧與「永續」交通城市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促進民眾健康與社區認同，提升生活環境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品質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發展大眾</a:t>
            </a:r>
            <a:r>
              <a:rPr lang="zh-TW" altLang="en-US" sz="2400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運輸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提升</a:t>
            </a:r>
            <a:r>
              <a:rPr lang="zh-TW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城市競爭力</a:t>
            </a:r>
            <a:endParaRPr lang="en-US" altLang="zh-TW" sz="2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827088" lvl="1" indent="-285750">
              <a:lnSpc>
                <a:spcPts val="21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建構綠色永續大眾運輸系統，帶動地方經濟、促進觀光發展及提升城市競爭力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27088" lvl="1" indent="-285750">
              <a:lnSpc>
                <a:spcPts val="21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持續推動捷運和輕軌路線，落實永續運輸政策，建立人本公共運輸，達成「外引內聚」效果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27088" lvl="1" indent="-285750">
              <a:lnSpc>
                <a:spcPts val="21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7038" indent="-342900">
              <a:lnSpc>
                <a:spcPts val="21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建構捷運路網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提供完善的運輸</a:t>
            </a:r>
            <a:endParaRPr lang="en-US" altLang="zh-TW" sz="2400" b="1" dirty="0">
              <a:solidFill>
                <a:srgbClr val="FF0000"/>
              </a:solidFill>
              <a:latin typeface="+mj-ea"/>
              <a:ea typeface="+mj-ea"/>
            </a:endParaRPr>
          </a:p>
          <a:p>
            <a:pPr marL="827088" lvl="1" indent="-285750">
              <a:lnSpc>
                <a:spcPts val="21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提供完善的大眾運輸環境，建構高品質之捷運服務網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27088" lvl="1" indent="-285750">
              <a:lnSpc>
                <a:spcPts val="21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串聯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捷運沿線周邊醫療、大專院校、觀光資源及文創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產業，擴大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土地開發利用，引導都會核心都市更新</a:t>
            </a:r>
          </a:p>
        </p:txBody>
      </p:sp>
      <p:sp>
        <p:nvSpPr>
          <p:cNvPr id="9" name="投影片編號版面配置區 1"/>
          <p:cNvSpPr txBox="1">
            <a:spLocks/>
          </p:cNvSpPr>
          <p:nvPr/>
        </p:nvSpPr>
        <p:spPr>
          <a:xfrm>
            <a:off x="8349581" y="6524625"/>
            <a:ext cx="542900" cy="29383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23FAEE-51AE-4D9E-B384-8CE211A1AE5B}" type="slidenum">
              <a:rPr lang="zh-TW" altLang="en-US" sz="1000" b="1">
                <a:latin typeface="Arial" pitchFamily="34" charset="0"/>
                <a:cs typeface="Arial" pitchFamily="34" charset="0"/>
              </a:rPr>
              <a:pPr/>
              <a:t>29</a:t>
            </a:fld>
            <a:endParaRPr lang="zh-TW" altLang="en-US" sz="1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49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圓角矩形 24"/>
          <p:cNvSpPr/>
          <p:nvPr/>
        </p:nvSpPr>
        <p:spPr>
          <a:xfrm rot="16200000" flipH="1">
            <a:off x="3790814" y="-1785182"/>
            <a:ext cx="1562373" cy="9144002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  <a:gs pos="0">
                <a:schemeClr val="accent1">
                  <a:alpha val="22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 rot="13580548" flipH="1">
            <a:off x="26047" y="-99241"/>
            <a:ext cx="4529927" cy="574472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/>
              </a:gs>
              <a:gs pos="35000">
                <a:schemeClr val="accent1">
                  <a:alpha val="0"/>
                </a:schemeClr>
              </a:gs>
              <a:gs pos="0">
                <a:schemeClr val="accent1">
                  <a:alpha val="22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259" y="3944092"/>
            <a:ext cx="4518543" cy="2503739"/>
          </a:xfrm>
          <a:prstGeom prst="rect">
            <a:avLst/>
          </a:prstGeom>
        </p:spPr>
      </p:pic>
      <p:sp>
        <p:nvSpPr>
          <p:cNvPr id="9" name="文本框 15"/>
          <p:cNvSpPr txBox="1"/>
          <p:nvPr/>
        </p:nvSpPr>
        <p:spPr>
          <a:xfrm>
            <a:off x="597976" y="2233826"/>
            <a:ext cx="7899043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5400" b="1" dirty="0">
                <a:solidFill>
                  <a:schemeClr val="accent1"/>
                </a:solidFill>
                <a:latin typeface="+mn-ea"/>
              </a:rPr>
              <a:t>高雄市未來整體都市發展</a:t>
            </a:r>
            <a:endParaRPr lang="zh-CN" altLang="en-US" sz="5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4" name="文本框 7"/>
          <p:cNvSpPr txBox="1"/>
          <p:nvPr/>
        </p:nvSpPr>
        <p:spPr>
          <a:xfrm>
            <a:off x="348920" y="18977"/>
            <a:ext cx="2546652" cy="2246769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14000" b="1" dirty="0">
                <a:solidFill>
                  <a:schemeClr val="accent1"/>
                </a:solidFill>
                <a:latin typeface="Arial"/>
                <a:ea typeface="微软雅黑"/>
              </a:rPr>
              <a:t>01</a:t>
            </a:r>
            <a:endParaRPr lang="zh-CN" altLang="en-US" sz="14000" b="1" dirty="0">
              <a:solidFill>
                <a:schemeClr val="accent1"/>
              </a:solidFill>
              <a:latin typeface="Arial"/>
              <a:ea typeface="微软雅黑"/>
            </a:endParaRPr>
          </a:p>
        </p:txBody>
      </p:sp>
      <p:sp>
        <p:nvSpPr>
          <p:cNvPr id="27" name="圓角矩形 26"/>
          <p:cNvSpPr/>
          <p:nvPr/>
        </p:nvSpPr>
        <p:spPr>
          <a:xfrm rot="12345800" flipH="1">
            <a:off x="626116" y="-2737276"/>
            <a:ext cx="5015883" cy="402807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  <a:gs pos="0">
                <a:schemeClr val="accent1">
                  <a:alpha val="22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680358" y="3623412"/>
            <a:ext cx="4572000" cy="11541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3200" b="1" dirty="0" smtClean="0">
                <a:solidFill>
                  <a:srgbClr val="14564D"/>
                </a:solidFill>
              </a:rPr>
              <a:t>空間</a:t>
            </a:r>
            <a:r>
              <a:rPr lang="zh-TW" altLang="en-US" sz="3200" b="1" dirty="0">
                <a:solidFill>
                  <a:srgbClr val="14564D"/>
                </a:solidFill>
              </a:rPr>
              <a:t>發展構想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8732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W:\秘書室\(市議會)\3-5\市長施政報告\口稿資料說明\照片\輕軌金河號_C33車站林蔭大道.jpg"/>
          <p:cNvPicPr>
            <a:picLocks noChangeAspect="1" noChangeArrowheads="1"/>
          </p:cNvPicPr>
          <p:nvPr/>
        </p:nvPicPr>
        <p:blipFill>
          <a:blip r:embed="rId2" cstate="print"/>
          <a:srcRect r="2923" b="8761"/>
          <a:stretch>
            <a:fillRect/>
          </a:stretch>
        </p:blipFill>
        <p:spPr bwMode="auto">
          <a:xfrm>
            <a:off x="0" y="1310530"/>
            <a:ext cx="9144000" cy="5575678"/>
          </a:xfrm>
          <a:prstGeom prst="rect">
            <a:avLst/>
          </a:prstGeom>
          <a:noFill/>
        </p:spPr>
      </p:pic>
      <p:cxnSp>
        <p:nvCxnSpPr>
          <p:cNvPr id="13" name="直接连接符 69"/>
          <p:cNvCxnSpPr/>
          <p:nvPr/>
        </p:nvCxnSpPr>
        <p:spPr>
          <a:xfrm>
            <a:off x="2375677" y="1310255"/>
            <a:ext cx="4257181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42"/>
          <p:cNvSpPr txBox="1"/>
          <p:nvPr/>
        </p:nvSpPr>
        <p:spPr>
          <a:xfrm>
            <a:off x="2085415" y="401767"/>
            <a:ext cx="48377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 smtClean="0">
                <a:solidFill>
                  <a:srgbClr val="84B82F"/>
                </a:solidFill>
                <a:latin typeface="微軟正黑體" pitchFamily="34" charset="-120"/>
                <a:ea typeface="微軟正黑體" pitchFamily="34" charset="-120"/>
              </a:rPr>
              <a:t>簡報完畢</a:t>
            </a:r>
            <a:endParaRPr lang="zh-TW" altLang="en-US" sz="4400" b="1" dirty="0">
              <a:solidFill>
                <a:srgbClr val="84B82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56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TW" altLang="en-US" dirty="0"/>
              <a:t>空間發展構想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4682970" y="1020225"/>
            <a:ext cx="4320000" cy="5735550"/>
            <a:chOff x="4557300" y="876271"/>
            <a:chExt cx="4320000" cy="5735550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7300" y="876271"/>
              <a:ext cx="4320000" cy="5735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文字方塊 11"/>
            <p:cNvSpPr txBox="1"/>
            <p:nvPr/>
          </p:nvSpPr>
          <p:spPr>
            <a:xfrm>
              <a:off x="6034530" y="6036888"/>
              <a:ext cx="1646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向南連結屏東</a:t>
              </a: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7291957" y="4937877"/>
              <a:ext cx="15853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深化分區機能</a:t>
              </a:r>
              <a:endParaRPr lang="en-US" altLang="zh-TW" dirty="0"/>
            </a:p>
            <a:p>
              <a:r>
                <a:rPr lang="zh-TW" altLang="en-US" dirty="0"/>
                <a:t>強化分工鏈結</a:t>
              </a: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4557300" y="3059668"/>
              <a:ext cx="1646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向北串聯台南</a:t>
              </a:r>
              <a:endParaRPr lang="en-US" altLang="zh-TW" dirty="0"/>
            </a:p>
          </p:txBody>
        </p:sp>
      </p:grpSp>
      <p:cxnSp>
        <p:nvCxnSpPr>
          <p:cNvPr id="19" name="弧形接點 18"/>
          <p:cNvCxnSpPr>
            <a:stCxn id="13" idx="1"/>
          </p:cNvCxnSpPr>
          <p:nvPr/>
        </p:nvCxnSpPr>
        <p:spPr>
          <a:xfrm rot="10800000" flipV="1">
            <a:off x="6160205" y="5404996"/>
            <a:ext cx="1257422" cy="197791"/>
          </a:xfrm>
          <a:prstGeom prst="curvedConnector3">
            <a:avLst>
              <a:gd name="adj1" fmla="val 50000"/>
            </a:avLst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弧形接點 22"/>
          <p:cNvCxnSpPr>
            <a:stCxn id="13" idx="1"/>
          </p:cNvCxnSpPr>
          <p:nvPr/>
        </p:nvCxnSpPr>
        <p:spPr>
          <a:xfrm rot="10800000" flipH="1">
            <a:off x="7417627" y="4465619"/>
            <a:ext cx="381382" cy="939379"/>
          </a:xfrm>
          <a:prstGeom prst="curvedConnector4">
            <a:avLst>
              <a:gd name="adj1" fmla="val -59940"/>
              <a:gd name="adj2" fmla="val 67201"/>
            </a:avLst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弧形接點 27"/>
          <p:cNvCxnSpPr>
            <a:stCxn id="13" idx="1"/>
          </p:cNvCxnSpPr>
          <p:nvPr/>
        </p:nvCxnSpPr>
        <p:spPr>
          <a:xfrm rot="10800000">
            <a:off x="6747455" y="4379371"/>
            <a:ext cx="670172" cy="1025626"/>
          </a:xfrm>
          <a:prstGeom prst="curved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弧形接點 30"/>
          <p:cNvCxnSpPr>
            <a:stCxn id="13" idx="1"/>
          </p:cNvCxnSpPr>
          <p:nvPr/>
        </p:nvCxnSpPr>
        <p:spPr>
          <a:xfrm rot="10800000">
            <a:off x="5921407" y="4702533"/>
            <a:ext cx="1496220" cy="702464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641" y="5751030"/>
            <a:ext cx="1109819" cy="840629"/>
          </a:xfrm>
          <a:prstGeom prst="rect">
            <a:avLst/>
          </a:prstGeom>
        </p:spPr>
      </p:pic>
      <p:sp>
        <p:nvSpPr>
          <p:cNvPr id="14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349581" y="6524625"/>
            <a:ext cx="542900" cy="293836"/>
          </a:xfrm>
        </p:spPr>
        <p:txBody>
          <a:bodyPr/>
          <a:lstStyle/>
          <a:p>
            <a:pPr>
              <a:defRPr/>
            </a:pPr>
            <a:fld id="{A6F60BD8-B7C8-4E1E-BCB3-1FE346EA4094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sp>
        <p:nvSpPr>
          <p:cNvPr id="2" name="內容版面配置區 1"/>
          <p:cNvSpPr>
            <a:spLocks noGrp="1"/>
          </p:cNvSpPr>
          <p:nvPr>
            <p:ph sz="quarter" idx="13"/>
          </p:nvPr>
        </p:nvSpPr>
        <p:spPr>
          <a:xfrm>
            <a:off x="324049" y="918000"/>
            <a:ext cx="4838062" cy="5940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sz="2000" b="1" dirty="0">
                <a:solidFill>
                  <a:srgbClr val="14564D"/>
                </a:solidFill>
              </a:rPr>
              <a:t>高雄市國土</a:t>
            </a:r>
            <a:r>
              <a:rPr lang="zh-TW" altLang="en-US" sz="2000" b="1" dirty="0" smtClean="0">
                <a:solidFill>
                  <a:srgbClr val="14564D"/>
                </a:solidFill>
              </a:rPr>
              <a:t>計畫</a:t>
            </a:r>
            <a:endParaRPr lang="en-US" altLang="zh-TW" sz="2000" b="1" dirty="0" smtClean="0">
              <a:solidFill>
                <a:srgbClr val="14564D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 "/>
            </a:pPr>
            <a:r>
              <a:rPr lang="zh-TW" altLang="zh-TW" sz="2000" b="1" dirty="0" smtClean="0">
                <a:solidFill>
                  <a:srgbClr val="14564D"/>
                </a:solidFill>
              </a:rPr>
              <a:t>整體</a:t>
            </a:r>
            <a:r>
              <a:rPr lang="zh-TW" altLang="zh-TW" sz="2000" b="1" dirty="0">
                <a:solidFill>
                  <a:srgbClr val="14564D"/>
                </a:solidFill>
              </a:rPr>
              <a:t>發展願</a:t>
            </a:r>
            <a:r>
              <a:rPr lang="zh-TW" altLang="zh-TW" sz="2000" b="1" dirty="0" smtClean="0">
                <a:solidFill>
                  <a:srgbClr val="14564D"/>
                </a:solidFill>
              </a:rPr>
              <a:t>景</a:t>
            </a:r>
            <a:r>
              <a:rPr lang="zh-TW" altLang="en-US" sz="2000" b="1" dirty="0" smtClean="0">
                <a:solidFill>
                  <a:srgbClr val="14564D"/>
                </a:solidFill>
              </a:rPr>
              <a:t>：</a:t>
            </a:r>
            <a:r>
              <a:rPr lang="zh-TW" altLang="zh-TW" sz="2000" b="1" dirty="0" smtClean="0">
                <a:solidFill>
                  <a:srgbClr val="14564D"/>
                </a:solidFill>
              </a:rPr>
              <a:t>「大</a:t>
            </a:r>
            <a:r>
              <a:rPr lang="zh-TW" altLang="zh-TW" sz="2000" b="1" dirty="0">
                <a:solidFill>
                  <a:srgbClr val="14564D"/>
                </a:solidFill>
              </a:rPr>
              <a:t>高雄</a:t>
            </a:r>
            <a:r>
              <a:rPr lang="en-US" altLang="zh-TW" sz="2000" b="1" dirty="0">
                <a:solidFill>
                  <a:srgbClr val="14564D"/>
                </a:solidFill>
              </a:rPr>
              <a:t>PLUS</a:t>
            </a:r>
            <a:r>
              <a:rPr lang="zh-TW" altLang="zh-TW" sz="2000" b="1" dirty="0" smtClean="0">
                <a:solidFill>
                  <a:srgbClr val="14564D"/>
                </a:solidFill>
              </a:rPr>
              <a:t>」</a:t>
            </a:r>
            <a:endParaRPr lang="en-US" altLang="zh-TW" sz="2000" dirty="0">
              <a:solidFill>
                <a:srgbClr val="14564D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rgbClr val="333399"/>
              </a:buClr>
            </a:pPr>
            <a:r>
              <a:rPr lang="zh-TW" altLang="en-US" sz="2000" b="1" dirty="0" smtClean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一核</a:t>
            </a:r>
            <a:endParaRPr lang="en-US" altLang="zh-TW" sz="2000" b="1" dirty="0" smtClean="0">
              <a:solidFill>
                <a:srgbClr val="33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7550" lvl="2" indent="-173038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SzPct val="70000"/>
              <a:buFont typeface="Arial" panose="020B0604020202020204" pitchFamily="34" charset="0"/>
              <a:buChar char="►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動力城市核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rgbClr val="333399"/>
              </a:buClr>
              <a:buSzPct val="100000"/>
            </a:pPr>
            <a:r>
              <a:rPr lang="zh-TW" altLang="en-US" sz="2000" b="1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雙心</a:t>
            </a:r>
            <a:endParaRPr lang="en-US" altLang="zh-TW" sz="2000" b="1" dirty="0">
              <a:solidFill>
                <a:srgbClr val="33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7550" lvl="2" indent="-173038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SzPct val="70000"/>
              <a:buFont typeface="Arial" panose="020B0604020202020204" pitchFamily="34" charset="0"/>
              <a:buChar char="►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岡山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核心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7550" lvl="2" indent="-173038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SzPct val="70000"/>
              <a:buFont typeface="Arial" panose="020B0604020202020204" pitchFamily="34" charset="0"/>
              <a:buChar char="►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旗山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核心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rgbClr val="333399"/>
              </a:buClr>
              <a:buSzPct val="100000"/>
            </a:pPr>
            <a:r>
              <a:rPr lang="zh-TW" altLang="en-US" sz="2000" b="1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三軸</a:t>
            </a:r>
            <a:endParaRPr lang="en-US" altLang="zh-TW" sz="2000" b="1" dirty="0">
              <a:solidFill>
                <a:srgbClr val="33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7550" lvl="2" indent="-173038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SzPct val="70000"/>
              <a:buFont typeface="Arial" panose="020B0604020202020204" pitchFamily="34" charset="0"/>
              <a:buChar char="►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景保育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軸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7550" lvl="2" indent="-173038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SzPct val="70000"/>
              <a:buFont typeface="Arial" panose="020B0604020202020204" pitchFamily="34" charset="0"/>
              <a:buChar char="►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產業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升級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軸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7550" lvl="2" indent="-173038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SzPct val="70000"/>
              <a:buFont typeface="Arial" panose="020B0604020202020204" pitchFamily="34" charset="0"/>
              <a:buChar char="►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永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續海洋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軸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rgbClr val="333399"/>
              </a:buClr>
              <a:buSzPct val="100000"/>
            </a:pPr>
            <a:r>
              <a:rPr lang="zh-TW" altLang="zh-TW" sz="2000" b="1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四大策略分區</a:t>
            </a:r>
            <a:endParaRPr lang="en-US" altLang="zh-TW" sz="2000" b="1" dirty="0">
              <a:solidFill>
                <a:srgbClr val="33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7550" lvl="2" indent="-173038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SzPct val="70000"/>
              <a:buFont typeface="Arial" panose="020B0604020202020204" pitchFamily="34" charset="0"/>
              <a:buChar char="►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生態文化原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鄉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7550" lvl="2" indent="-173038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SzPct val="70000"/>
              <a:buFont typeface="Arial" panose="020B0604020202020204" pitchFamily="34" charset="0"/>
              <a:buChar char="►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快意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慢活里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山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7550" lvl="2" indent="-173038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SzPct val="70000"/>
              <a:buFont typeface="Arial" panose="020B0604020202020204" pitchFamily="34" charset="0"/>
              <a:buChar char="►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產業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創新廊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帶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7550" lvl="2" indent="-173038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SzPct val="70000"/>
              <a:buFont typeface="Arial" panose="020B0604020202020204" pitchFamily="34" charset="0"/>
              <a:buChar char="►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經貿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都會核心</a:t>
            </a:r>
          </a:p>
        </p:txBody>
      </p:sp>
    </p:spTree>
    <p:extLst>
      <p:ext uri="{BB962C8B-B14F-4D97-AF65-F5344CB8AC3E}">
        <p14:creationId xmlns:p14="http://schemas.microsoft.com/office/powerpoint/2010/main" val="328776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圓角矩形 24"/>
          <p:cNvSpPr/>
          <p:nvPr/>
        </p:nvSpPr>
        <p:spPr>
          <a:xfrm rot="16200000" flipH="1">
            <a:off x="3790814" y="-1785182"/>
            <a:ext cx="1562373" cy="9144002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  <a:gs pos="0">
                <a:schemeClr val="accent2">
                  <a:alpha val="2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 rot="13580548" flipH="1">
            <a:off x="26047" y="-99241"/>
            <a:ext cx="4529927" cy="574472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/>
              </a:gs>
              <a:gs pos="35000">
                <a:schemeClr val="accent2">
                  <a:alpha val="0"/>
                </a:schemeClr>
              </a:gs>
              <a:gs pos="0">
                <a:schemeClr val="accent2">
                  <a:alpha val="2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本框 15"/>
          <p:cNvSpPr txBox="1"/>
          <p:nvPr/>
        </p:nvSpPr>
        <p:spPr>
          <a:xfrm>
            <a:off x="597976" y="2233826"/>
            <a:ext cx="7168485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5400" b="1" dirty="0">
                <a:solidFill>
                  <a:schemeClr val="accent2"/>
                </a:solidFill>
                <a:latin typeface="+mn-ea"/>
              </a:rPr>
              <a:t>高雄都會區</a:t>
            </a:r>
            <a:r>
              <a:rPr lang="zh-TW" altLang="en-US" sz="5400" b="1" dirty="0" smtClean="0">
                <a:solidFill>
                  <a:schemeClr val="accent2"/>
                </a:solidFill>
                <a:latin typeface="+mn-ea"/>
              </a:rPr>
              <a:t>捷運系統</a:t>
            </a:r>
            <a:endParaRPr lang="en-US" altLang="zh-TW" sz="5400" b="1" dirty="0" smtClean="0">
              <a:solidFill>
                <a:schemeClr val="accent2"/>
              </a:solidFill>
              <a:latin typeface="+mn-ea"/>
            </a:endParaRPr>
          </a:p>
          <a:p>
            <a:r>
              <a:rPr lang="zh-TW" altLang="en-US" sz="5400" b="1" dirty="0" smtClean="0">
                <a:solidFill>
                  <a:schemeClr val="accent2"/>
                </a:solidFill>
                <a:latin typeface="+mn-ea"/>
              </a:rPr>
              <a:t>整體</a:t>
            </a:r>
            <a:r>
              <a:rPr lang="zh-TW" altLang="en-US" sz="5400" b="1" dirty="0">
                <a:solidFill>
                  <a:schemeClr val="accent2"/>
                </a:solidFill>
                <a:latin typeface="+mn-ea"/>
              </a:rPr>
              <a:t>路網規劃</a:t>
            </a:r>
            <a:endParaRPr lang="zh-CN" altLang="en-US" sz="5400" b="1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14" name="文本框 7"/>
          <p:cNvSpPr txBox="1"/>
          <p:nvPr/>
        </p:nvSpPr>
        <p:spPr>
          <a:xfrm>
            <a:off x="348920" y="18977"/>
            <a:ext cx="2546652" cy="2246769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14000" b="1" dirty="0">
                <a:solidFill>
                  <a:schemeClr val="accent2"/>
                </a:solidFill>
                <a:latin typeface="Arial"/>
                <a:ea typeface="微软雅黑"/>
              </a:rPr>
              <a:t>02</a:t>
            </a:r>
            <a:endParaRPr lang="zh-CN" altLang="en-US" sz="14000" b="1" dirty="0">
              <a:solidFill>
                <a:schemeClr val="accent2"/>
              </a:solidFill>
              <a:latin typeface="Arial"/>
              <a:ea typeface="微软雅黑"/>
            </a:endParaRPr>
          </a:p>
        </p:txBody>
      </p:sp>
      <p:sp>
        <p:nvSpPr>
          <p:cNvPr id="27" name="圓角矩形 26"/>
          <p:cNvSpPr/>
          <p:nvPr/>
        </p:nvSpPr>
        <p:spPr>
          <a:xfrm rot="12345800" flipH="1">
            <a:off x="626115" y="-2684143"/>
            <a:ext cx="5015883" cy="402807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/>
              </a:gs>
              <a:gs pos="35000">
                <a:schemeClr val="accent2">
                  <a:alpha val="0"/>
                </a:schemeClr>
              </a:gs>
              <a:gs pos="0">
                <a:schemeClr val="accent2">
                  <a:alpha val="2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152" y="3937755"/>
            <a:ext cx="3540056" cy="2397319"/>
          </a:xfrm>
          <a:prstGeom prst="rect">
            <a:avLst/>
          </a:prstGeom>
        </p:spPr>
      </p:pic>
      <p:sp>
        <p:nvSpPr>
          <p:cNvPr id="10" name="文本框 16"/>
          <p:cNvSpPr txBox="1"/>
          <p:nvPr/>
        </p:nvSpPr>
        <p:spPr>
          <a:xfrm>
            <a:off x="597976" y="4067989"/>
            <a:ext cx="4747176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85738" indent="-285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zh-TW" sz="3200" b="1" dirty="0">
                <a:solidFill>
                  <a:srgbClr val="00B0F0"/>
                </a:solidFill>
              </a:rPr>
              <a:t>捷運</a:t>
            </a:r>
            <a:r>
              <a:rPr lang="zh-TW" altLang="en-US" sz="3200" b="1" dirty="0">
                <a:solidFill>
                  <a:srgbClr val="00B0F0"/>
                </a:solidFill>
              </a:rPr>
              <a:t>計畫報核程序說明</a:t>
            </a:r>
            <a:endParaRPr lang="en-US" altLang="zh-TW" sz="3200" b="1" dirty="0">
              <a:solidFill>
                <a:srgbClr val="00B0F0"/>
              </a:solidFill>
            </a:endParaRPr>
          </a:p>
          <a:p>
            <a:pPr marL="285738" indent="-285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zh-TW" sz="3200" b="1" dirty="0" smtClean="0">
                <a:solidFill>
                  <a:srgbClr val="00B0F0"/>
                </a:solidFill>
              </a:rPr>
              <a:t>捷運</a:t>
            </a:r>
            <a:r>
              <a:rPr lang="zh-TW" altLang="zh-TW" sz="3200" b="1" dirty="0">
                <a:solidFill>
                  <a:srgbClr val="00B0F0"/>
                </a:solidFill>
              </a:rPr>
              <a:t>整體路網規劃工作重點</a:t>
            </a:r>
            <a:endParaRPr lang="en-US" altLang="zh-TW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50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" b="6902"/>
          <a:stretch/>
        </p:blipFill>
        <p:spPr>
          <a:xfrm>
            <a:off x="4676774" y="0"/>
            <a:ext cx="4371975" cy="5566864"/>
          </a:xfrm>
          <a:prstGeom prst="rect">
            <a:avLst/>
          </a:prstGeom>
        </p:spPr>
      </p:pic>
      <p:sp>
        <p:nvSpPr>
          <p:cNvPr id="9" name="Google Shape;156;p21"/>
          <p:cNvSpPr txBox="1">
            <a:spLocks noGrp="1"/>
          </p:cNvSpPr>
          <p:nvPr>
            <p:ph type="sldNum" idx="4294967295"/>
          </p:nvPr>
        </p:nvSpPr>
        <p:spPr>
          <a:xfrm>
            <a:off x="8594726" y="5848350"/>
            <a:ext cx="549275" cy="438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fld id="{00000000-1234-1234-1234-123412341234}" type="slidenum">
              <a:rPr lang="en" sz="1600" b="1"/>
              <a:pPr algn="r"/>
              <a:t>6</a:t>
            </a:fld>
            <a:endParaRPr sz="1600" b="1" dirty="0"/>
          </a:p>
        </p:txBody>
      </p:sp>
      <p:sp>
        <p:nvSpPr>
          <p:cNvPr id="10" name="矩形 9"/>
          <p:cNvSpPr/>
          <p:nvPr/>
        </p:nvSpPr>
        <p:spPr>
          <a:xfrm>
            <a:off x="611560" y="1566257"/>
            <a:ext cx="367240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>
              <a:buClr>
                <a:schemeClr val="accent1"/>
              </a:buClr>
              <a:buSzPts val="2000"/>
              <a:defRPr/>
            </a:pPr>
            <a:r>
              <a:rPr lang="zh-TW" altLang="en-US" sz="6000" b="1" kern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Roboto Slab"/>
                <a:sym typeface="Roboto Slab"/>
              </a:rPr>
              <a:t>計畫報核</a:t>
            </a: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3014454200"/>
              </p:ext>
            </p:extLst>
          </p:nvPr>
        </p:nvGraphicFramePr>
        <p:xfrm>
          <a:off x="236497" y="5027662"/>
          <a:ext cx="8640960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611560" y="918184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/>
              <a:t>捷運優先</a:t>
            </a:r>
            <a:r>
              <a:rPr lang="zh-TW" altLang="en-US" sz="2800" b="1" dirty="0"/>
              <a:t>路網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236497" y="3887146"/>
            <a:ext cx="1660262" cy="996157"/>
            <a:chOff x="3797" y="618045"/>
            <a:chExt cx="1660262" cy="996157"/>
          </a:xfrm>
        </p:grpSpPr>
        <p:sp>
          <p:nvSpPr>
            <p:cNvPr id="8" name="圓角矩形 7"/>
            <p:cNvSpPr/>
            <p:nvPr/>
          </p:nvSpPr>
          <p:spPr>
            <a:xfrm>
              <a:off x="3797" y="618045"/>
              <a:ext cx="1660262" cy="996157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圓角矩形 4"/>
            <p:cNvSpPr txBox="1"/>
            <p:nvPr/>
          </p:nvSpPr>
          <p:spPr>
            <a:xfrm>
              <a:off x="32973" y="647221"/>
              <a:ext cx="1601910" cy="9378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ts val="3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整體路網規劃</a:t>
              </a:r>
              <a:endParaRPr lang="zh-TW" altLang="en-US" sz="2400" b="1" kern="1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822682" y="5101039"/>
            <a:ext cx="399972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0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BDDCFFC-EC25-476B-B343-E3DC025B24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FBDDCFFC-EC25-476B-B343-E3DC025B24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FBDDCFFC-EC25-476B-B343-E3DC025B24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81220F9-DA45-4419-BE33-A4536E8836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381220F9-DA45-4419-BE33-A4536E8836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381220F9-DA45-4419-BE33-A4536E8836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59B37A-1121-4E9F-8324-90A84CCB9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1E59B37A-1121-4E9F-8324-90A84CCB9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1E59B37A-1121-4E9F-8324-90A84CCB9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7F69F5-5B94-473D-956E-02620D99A8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C17F69F5-5B94-473D-956E-02620D99A8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C17F69F5-5B94-473D-956E-02620D99A8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CAD7537-9266-47D6-94F4-C67082220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BCAD7537-9266-47D6-94F4-C67082220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BCAD7537-9266-47D6-94F4-C67082220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9E68AF9-84DA-4243-8A5D-AC5506C2A8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F9E68AF9-84DA-4243-8A5D-AC5506C2A8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graphicEl>
                                              <a:dgm id="{F9E68AF9-84DA-4243-8A5D-AC5506C2A8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6EBB8A3-0DE4-4083-AFB1-D535FAAE29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graphicEl>
                                              <a:dgm id="{C6EBB8A3-0DE4-4083-AFB1-D535FAAE29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C6EBB8A3-0DE4-4083-AFB1-D535FAAE29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內容版面配置區 66"/>
          <p:cNvSpPr>
            <a:spLocks noGrp="1"/>
          </p:cNvSpPr>
          <p:nvPr>
            <p:ph sz="quarter" idx="13"/>
          </p:nvPr>
        </p:nvSpPr>
        <p:spPr>
          <a:xfrm>
            <a:off x="334298" y="990488"/>
            <a:ext cx="3875696" cy="5534855"/>
          </a:xfrm>
        </p:spPr>
        <p:txBody>
          <a:bodyPr>
            <a:normAutofit/>
          </a:bodyPr>
          <a:lstStyle/>
          <a:p>
            <a:r>
              <a:rPr lang="zh-TW" altLang="en-US" sz="2400" dirty="0" smtClean="0"/>
              <a:t>紅線</a:t>
            </a:r>
            <a:r>
              <a:rPr lang="en-US" altLang="zh-TW" sz="2400" dirty="0" smtClean="0"/>
              <a:t>+</a:t>
            </a:r>
            <a:r>
              <a:rPr lang="zh-TW" altLang="en-US" sz="2400" dirty="0" smtClean="0"/>
              <a:t>岡山路竹延伸線：鏈結產創園區</a:t>
            </a:r>
            <a:endParaRPr lang="en-US" altLang="zh-TW" sz="2400" dirty="0" smtClean="0"/>
          </a:p>
          <a:p>
            <a:r>
              <a:rPr lang="zh-TW" altLang="en-US" sz="2400" dirty="0" smtClean="0"/>
              <a:t>橘線：串接文創廊帶</a:t>
            </a:r>
            <a:endParaRPr lang="zh-TW" altLang="en-US" sz="240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TW" altLang="en-US" dirty="0" smtClean="0"/>
              <a:t>雙軸</a:t>
            </a:r>
            <a:endParaRPr lang="zh-TW" altLang="en-US" dirty="0"/>
          </a:p>
        </p:txBody>
      </p:sp>
      <p:sp>
        <p:nvSpPr>
          <p:cNvPr id="65" name="向下箭號 64"/>
          <p:cNvSpPr/>
          <p:nvPr/>
        </p:nvSpPr>
        <p:spPr>
          <a:xfrm>
            <a:off x="1521215" y="2479676"/>
            <a:ext cx="648000" cy="504000"/>
          </a:xfrm>
          <a:prstGeom prst="downArrow">
            <a:avLst/>
          </a:pr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TW" altLang="en-US">
              <a:latin typeface="Arial" charset="0"/>
              <a:ea typeface="新細明體" charset="-120"/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519231" y="3182073"/>
            <a:ext cx="3555881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以高運量捷運系統</a:t>
            </a:r>
            <a:endParaRPr lang="en-US" altLang="zh-TW" sz="28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繫緊高雄城市命脈</a:t>
            </a:r>
            <a:endParaRPr lang="zh-TW" altLang="en-US" sz="2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8" name="向下箭號 67"/>
          <p:cNvSpPr/>
          <p:nvPr/>
        </p:nvSpPr>
        <p:spPr>
          <a:xfrm>
            <a:off x="2375655" y="2479676"/>
            <a:ext cx="648000" cy="504000"/>
          </a:xfrm>
          <a:prstGeom prst="downArrow">
            <a:avLst/>
          </a:prstGeom>
          <a:noFill/>
          <a:ln w="38100">
            <a:solidFill>
              <a:srgbClr val="FF66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TW" altLang="en-US">
              <a:latin typeface="Arial" charset="0"/>
              <a:ea typeface="新細明體" charset="-120"/>
            </a:endParaRPr>
          </a:p>
        </p:txBody>
      </p:sp>
      <p:pic>
        <p:nvPicPr>
          <p:cNvPr id="63" name="圖片 131" descr="Untitl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1025" y="236538"/>
            <a:ext cx="4699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" name="群組 173"/>
          <p:cNvGrpSpPr>
            <a:grpSpLocks/>
          </p:cNvGrpSpPr>
          <p:nvPr/>
        </p:nvGrpSpPr>
        <p:grpSpPr bwMode="auto">
          <a:xfrm>
            <a:off x="5638800" y="4167188"/>
            <a:ext cx="1473200" cy="163513"/>
            <a:chOff x="3470275" y="4083050"/>
            <a:chExt cx="1473200" cy="163513"/>
          </a:xfrm>
        </p:grpSpPr>
        <p:sp>
          <p:nvSpPr>
            <p:cNvPr id="72" name="Freeform 18"/>
            <p:cNvSpPr>
              <a:spLocks/>
            </p:cNvSpPr>
            <p:nvPr/>
          </p:nvSpPr>
          <p:spPr bwMode="auto">
            <a:xfrm>
              <a:off x="3470275" y="4083050"/>
              <a:ext cx="1473200" cy="163513"/>
            </a:xfrm>
            <a:custGeom>
              <a:avLst/>
              <a:gdLst>
                <a:gd name="T0" fmla="*/ 2147483647 w 2784"/>
                <a:gd name="T1" fmla="*/ 2147483647 h 308"/>
                <a:gd name="T2" fmla="*/ 2147483647 w 2784"/>
                <a:gd name="T3" fmla="*/ 2147483647 h 308"/>
                <a:gd name="T4" fmla="*/ 2147483647 w 2784"/>
                <a:gd name="T5" fmla="*/ 2147483647 h 308"/>
                <a:gd name="T6" fmla="*/ 2147483647 w 2784"/>
                <a:gd name="T7" fmla="*/ 2147483647 h 308"/>
                <a:gd name="T8" fmla="*/ 2147483647 w 2784"/>
                <a:gd name="T9" fmla="*/ 2147483647 h 308"/>
                <a:gd name="T10" fmla="*/ 2147483647 w 2784"/>
                <a:gd name="T11" fmla="*/ 2147483647 h 308"/>
                <a:gd name="T12" fmla="*/ 2147483647 w 2784"/>
                <a:gd name="T13" fmla="*/ 2147483647 h 308"/>
                <a:gd name="T14" fmla="*/ 2147483647 w 2784"/>
                <a:gd name="T15" fmla="*/ 2147483647 h 308"/>
                <a:gd name="T16" fmla="*/ 2147483647 w 2784"/>
                <a:gd name="T17" fmla="*/ 2147483647 h 308"/>
                <a:gd name="T18" fmla="*/ 2147483647 w 2784"/>
                <a:gd name="T19" fmla="*/ 2147483647 h 308"/>
                <a:gd name="T20" fmla="*/ 2147483647 w 2784"/>
                <a:gd name="T21" fmla="*/ 2147483647 h 308"/>
                <a:gd name="T22" fmla="*/ 2147483647 w 2784"/>
                <a:gd name="T23" fmla="*/ 2147483647 h 308"/>
                <a:gd name="T24" fmla="*/ 2147483647 w 2784"/>
                <a:gd name="T25" fmla="*/ 2147483647 h 308"/>
                <a:gd name="T26" fmla="*/ 2147483647 w 2784"/>
                <a:gd name="T27" fmla="*/ 2147483647 h 308"/>
                <a:gd name="T28" fmla="*/ 2147483647 w 2784"/>
                <a:gd name="T29" fmla="*/ 2147483647 h 308"/>
                <a:gd name="T30" fmla="*/ 2147483647 w 2784"/>
                <a:gd name="T31" fmla="*/ 2147483647 h 308"/>
                <a:gd name="T32" fmla="*/ 2147483647 w 2784"/>
                <a:gd name="T33" fmla="*/ 448971614 h 308"/>
                <a:gd name="T34" fmla="*/ 2147483647 w 2784"/>
                <a:gd name="T35" fmla="*/ 448971614 h 308"/>
                <a:gd name="T36" fmla="*/ 2147483647 w 2784"/>
                <a:gd name="T37" fmla="*/ 2147483647 h 308"/>
                <a:gd name="T38" fmla="*/ 2147483647 w 2784"/>
                <a:gd name="T39" fmla="*/ 2147483647 h 308"/>
                <a:gd name="T40" fmla="*/ 2147483647 w 2784"/>
                <a:gd name="T41" fmla="*/ 2147483647 h 308"/>
                <a:gd name="T42" fmla="*/ 2147483647 w 2784"/>
                <a:gd name="T43" fmla="*/ 2147483647 h 308"/>
                <a:gd name="T44" fmla="*/ 2147483647 w 2784"/>
                <a:gd name="T45" fmla="*/ 2147483647 h 308"/>
                <a:gd name="T46" fmla="*/ 2147483647 w 2784"/>
                <a:gd name="T47" fmla="*/ 2147483647 h 308"/>
                <a:gd name="T48" fmla="*/ 2147483647 w 2784"/>
                <a:gd name="T49" fmla="*/ 2147483647 h 308"/>
                <a:gd name="T50" fmla="*/ 2147483647 w 2784"/>
                <a:gd name="T51" fmla="*/ 2147483647 h 308"/>
                <a:gd name="T52" fmla="*/ 2147483647 w 2784"/>
                <a:gd name="T53" fmla="*/ 2147483647 h 308"/>
                <a:gd name="T54" fmla="*/ 2147483647 w 2784"/>
                <a:gd name="T55" fmla="*/ 2147483647 h 308"/>
                <a:gd name="T56" fmla="*/ 2147483647 w 2784"/>
                <a:gd name="T57" fmla="*/ 2147483647 h 308"/>
                <a:gd name="T58" fmla="*/ 2147483647 w 2784"/>
                <a:gd name="T59" fmla="*/ 2147483647 h 308"/>
                <a:gd name="T60" fmla="*/ 2147483647 w 2784"/>
                <a:gd name="T61" fmla="*/ 2147483647 h 308"/>
                <a:gd name="T62" fmla="*/ 2147483647 w 2784"/>
                <a:gd name="T63" fmla="*/ 2147483647 h 308"/>
                <a:gd name="T64" fmla="*/ 2147483647 w 2784"/>
                <a:gd name="T65" fmla="*/ 2147483647 h 308"/>
                <a:gd name="T66" fmla="*/ 2147483647 w 2784"/>
                <a:gd name="T67" fmla="*/ 2147483647 h 308"/>
                <a:gd name="T68" fmla="*/ 2147483647 w 2784"/>
                <a:gd name="T69" fmla="*/ 2147483647 h 308"/>
                <a:gd name="T70" fmla="*/ 2147483647 w 2784"/>
                <a:gd name="T71" fmla="*/ 2147483647 h 308"/>
                <a:gd name="T72" fmla="*/ 2147483647 w 2784"/>
                <a:gd name="T73" fmla="*/ 2147483647 h 308"/>
                <a:gd name="T74" fmla="*/ 2147483647 w 2784"/>
                <a:gd name="T75" fmla="*/ 2147483647 h 308"/>
                <a:gd name="T76" fmla="*/ 2147483647 w 2784"/>
                <a:gd name="T77" fmla="*/ 2147483647 h 308"/>
                <a:gd name="T78" fmla="*/ 2147483647 w 2784"/>
                <a:gd name="T79" fmla="*/ 2147483647 h 308"/>
                <a:gd name="T80" fmla="*/ 2147483647 w 2784"/>
                <a:gd name="T81" fmla="*/ 2147483647 h 308"/>
                <a:gd name="T82" fmla="*/ 2147483647 w 2784"/>
                <a:gd name="T83" fmla="*/ 2147483647 h 308"/>
                <a:gd name="T84" fmla="*/ 2147483647 w 2784"/>
                <a:gd name="T85" fmla="*/ 2147483647 h 308"/>
                <a:gd name="T86" fmla="*/ 2147483647 w 2784"/>
                <a:gd name="T87" fmla="*/ 2147483647 h 308"/>
                <a:gd name="T88" fmla="*/ 2147483647 w 2784"/>
                <a:gd name="T89" fmla="*/ 2147483647 h 308"/>
                <a:gd name="T90" fmla="*/ 2147483647 w 2784"/>
                <a:gd name="T91" fmla="*/ 2147483647 h 308"/>
                <a:gd name="T92" fmla="*/ 2147483647 w 2784"/>
                <a:gd name="T93" fmla="*/ 2147483647 h 308"/>
                <a:gd name="T94" fmla="*/ 2147483647 w 2784"/>
                <a:gd name="T95" fmla="*/ 2147483647 h 308"/>
                <a:gd name="T96" fmla="*/ 2147483647 w 2784"/>
                <a:gd name="T97" fmla="*/ 2147483647 h 308"/>
                <a:gd name="T98" fmla="*/ 2147483647 w 2784"/>
                <a:gd name="T99" fmla="*/ 2147483647 h 308"/>
                <a:gd name="T100" fmla="*/ 2147483647 w 2784"/>
                <a:gd name="T101" fmla="*/ 2147483647 h 308"/>
                <a:gd name="T102" fmla="*/ 2147483647 w 2784"/>
                <a:gd name="T103" fmla="*/ 2147483647 h 308"/>
                <a:gd name="T104" fmla="*/ 2147483647 w 2784"/>
                <a:gd name="T105" fmla="*/ 2147483647 h 308"/>
                <a:gd name="T106" fmla="*/ 2147483647 w 2784"/>
                <a:gd name="T107" fmla="*/ 2147483647 h 308"/>
                <a:gd name="T108" fmla="*/ 2147483647 w 2784"/>
                <a:gd name="T109" fmla="*/ 2147483647 h 308"/>
                <a:gd name="T110" fmla="*/ 2147483647 w 2784"/>
                <a:gd name="T111" fmla="*/ 2147483647 h 308"/>
                <a:gd name="T112" fmla="*/ 2147483647 w 2784"/>
                <a:gd name="T113" fmla="*/ 2147483647 h 308"/>
                <a:gd name="T114" fmla="*/ 2147483647 w 2784"/>
                <a:gd name="T115" fmla="*/ 2147483647 h 308"/>
                <a:gd name="T116" fmla="*/ 2147483647 w 2784"/>
                <a:gd name="T117" fmla="*/ 2147483647 h 308"/>
                <a:gd name="T118" fmla="*/ 2147483647 w 2784"/>
                <a:gd name="T119" fmla="*/ 2147483647 h 308"/>
                <a:gd name="T120" fmla="*/ 2147483647 w 2784"/>
                <a:gd name="T121" fmla="*/ 2147483647 h 308"/>
                <a:gd name="T122" fmla="*/ 2147483647 w 2784"/>
                <a:gd name="T123" fmla="*/ 2147483647 h 30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784"/>
                <a:gd name="T187" fmla="*/ 0 h 308"/>
                <a:gd name="T188" fmla="*/ 2784 w 2784"/>
                <a:gd name="T189" fmla="*/ 308 h 30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784" h="308">
                  <a:moveTo>
                    <a:pt x="0" y="192"/>
                  </a:moveTo>
                  <a:lnTo>
                    <a:pt x="87" y="248"/>
                  </a:lnTo>
                  <a:lnTo>
                    <a:pt x="161" y="293"/>
                  </a:lnTo>
                  <a:lnTo>
                    <a:pt x="162" y="294"/>
                  </a:lnTo>
                  <a:lnTo>
                    <a:pt x="162" y="296"/>
                  </a:lnTo>
                  <a:lnTo>
                    <a:pt x="164" y="296"/>
                  </a:lnTo>
                  <a:lnTo>
                    <a:pt x="165" y="297"/>
                  </a:lnTo>
                  <a:lnTo>
                    <a:pt x="167" y="297"/>
                  </a:lnTo>
                  <a:lnTo>
                    <a:pt x="168" y="299"/>
                  </a:lnTo>
                  <a:lnTo>
                    <a:pt x="170" y="299"/>
                  </a:lnTo>
                  <a:lnTo>
                    <a:pt x="171" y="300"/>
                  </a:lnTo>
                  <a:lnTo>
                    <a:pt x="173" y="300"/>
                  </a:lnTo>
                  <a:lnTo>
                    <a:pt x="177" y="302"/>
                  </a:lnTo>
                  <a:lnTo>
                    <a:pt x="180" y="303"/>
                  </a:lnTo>
                  <a:lnTo>
                    <a:pt x="185" y="305"/>
                  </a:lnTo>
                  <a:lnTo>
                    <a:pt x="189" y="306"/>
                  </a:lnTo>
                  <a:lnTo>
                    <a:pt x="194" y="308"/>
                  </a:lnTo>
                  <a:lnTo>
                    <a:pt x="198" y="308"/>
                  </a:lnTo>
                  <a:lnTo>
                    <a:pt x="203" y="308"/>
                  </a:lnTo>
                  <a:lnTo>
                    <a:pt x="207" y="308"/>
                  </a:lnTo>
                  <a:lnTo>
                    <a:pt x="212" y="308"/>
                  </a:lnTo>
                  <a:lnTo>
                    <a:pt x="215" y="306"/>
                  </a:lnTo>
                  <a:lnTo>
                    <a:pt x="219" y="306"/>
                  </a:lnTo>
                  <a:lnTo>
                    <a:pt x="224" y="305"/>
                  </a:lnTo>
                  <a:lnTo>
                    <a:pt x="228" y="303"/>
                  </a:lnTo>
                  <a:lnTo>
                    <a:pt x="233" y="302"/>
                  </a:lnTo>
                  <a:lnTo>
                    <a:pt x="236" y="299"/>
                  </a:lnTo>
                  <a:lnTo>
                    <a:pt x="240" y="297"/>
                  </a:lnTo>
                  <a:lnTo>
                    <a:pt x="243" y="294"/>
                  </a:lnTo>
                  <a:lnTo>
                    <a:pt x="246" y="291"/>
                  </a:lnTo>
                  <a:lnTo>
                    <a:pt x="251" y="288"/>
                  </a:lnTo>
                  <a:lnTo>
                    <a:pt x="254" y="285"/>
                  </a:lnTo>
                  <a:lnTo>
                    <a:pt x="257" y="282"/>
                  </a:lnTo>
                  <a:lnTo>
                    <a:pt x="258" y="279"/>
                  </a:lnTo>
                  <a:lnTo>
                    <a:pt x="261" y="275"/>
                  </a:lnTo>
                  <a:lnTo>
                    <a:pt x="263" y="273"/>
                  </a:lnTo>
                  <a:lnTo>
                    <a:pt x="264" y="272"/>
                  </a:lnTo>
                  <a:lnTo>
                    <a:pt x="264" y="270"/>
                  </a:lnTo>
                  <a:lnTo>
                    <a:pt x="266" y="269"/>
                  </a:lnTo>
                  <a:lnTo>
                    <a:pt x="266" y="267"/>
                  </a:lnTo>
                  <a:lnTo>
                    <a:pt x="267" y="266"/>
                  </a:lnTo>
                  <a:lnTo>
                    <a:pt x="267" y="264"/>
                  </a:lnTo>
                  <a:lnTo>
                    <a:pt x="269" y="263"/>
                  </a:lnTo>
                  <a:lnTo>
                    <a:pt x="305" y="191"/>
                  </a:lnTo>
                  <a:lnTo>
                    <a:pt x="315" y="168"/>
                  </a:lnTo>
                  <a:lnTo>
                    <a:pt x="317" y="165"/>
                  </a:lnTo>
                  <a:lnTo>
                    <a:pt x="317" y="164"/>
                  </a:lnTo>
                  <a:lnTo>
                    <a:pt x="318" y="162"/>
                  </a:lnTo>
                  <a:lnTo>
                    <a:pt x="318" y="161"/>
                  </a:lnTo>
                  <a:lnTo>
                    <a:pt x="320" y="159"/>
                  </a:lnTo>
                  <a:lnTo>
                    <a:pt x="320" y="158"/>
                  </a:lnTo>
                  <a:lnTo>
                    <a:pt x="321" y="156"/>
                  </a:lnTo>
                  <a:lnTo>
                    <a:pt x="321" y="155"/>
                  </a:lnTo>
                  <a:lnTo>
                    <a:pt x="323" y="153"/>
                  </a:lnTo>
                  <a:lnTo>
                    <a:pt x="324" y="152"/>
                  </a:lnTo>
                  <a:lnTo>
                    <a:pt x="324" y="150"/>
                  </a:lnTo>
                  <a:lnTo>
                    <a:pt x="327" y="147"/>
                  </a:lnTo>
                  <a:lnTo>
                    <a:pt x="330" y="144"/>
                  </a:lnTo>
                  <a:lnTo>
                    <a:pt x="333" y="141"/>
                  </a:lnTo>
                  <a:lnTo>
                    <a:pt x="336" y="138"/>
                  </a:lnTo>
                  <a:lnTo>
                    <a:pt x="339" y="135"/>
                  </a:lnTo>
                  <a:lnTo>
                    <a:pt x="342" y="134"/>
                  </a:lnTo>
                  <a:lnTo>
                    <a:pt x="345" y="131"/>
                  </a:lnTo>
                  <a:lnTo>
                    <a:pt x="347" y="129"/>
                  </a:lnTo>
                  <a:lnTo>
                    <a:pt x="348" y="129"/>
                  </a:lnTo>
                  <a:lnTo>
                    <a:pt x="350" y="128"/>
                  </a:lnTo>
                  <a:lnTo>
                    <a:pt x="351" y="128"/>
                  </a:lnTo>
                  <a:lnTo>
                    <a:pt x="353" y="126"/>
                  </a:lnTo>
                  <a:lnTo>
                    <a:pt x="354" y="126"/>
                  </a:lnTo>
                  <a:lnTo>
                    <a:pt x="357" y="125"/>
                  </a:lnTo>
                  <a:lnTo>
                    <a:pt x="359" y="125"/>
                  </a:lnTo>
                  <a:lnTo>
                    <a:pt x="360" y="123"/>
                  </a:lnTo>
                  <a:lnTo>
                    <a:pt x="362" y="123"/>
                  </a:lnTo>
                  <a:lnTo>
                    <a:pt x="363" y="123"/>
                  </a:lnTo>
                  <a:lnTo>
                    <a:pt x="386" y="113"/>
                  </a:lnTo>
                  <a:lnTo>
                    <a:pt x="387" y="113"/>
                  </a:lnTo>
                  <a:lnTo>
                    <a:pt x="389" y="111"/>
                  </a:lnTo>
                  <a:lnTo>
                    <a:pt x="390" y="111"/>
                  </a:lnTo>
                  <a:lnTo>
                    <a:pt x="392" y="110"/>
                  </a:lnTo>
                  <a:lnTo>
                    <a:pt x="393" y="110"/>
                  </a:lnTo>
                  <a:lnTo>
                    <a:pt x="395" y="110"/>
                  </a:lnTo>
                  <a:lnTo>
                    <a:pt x="395" y="108"/>
                  </a:lnTo>
                  <a:lnTo>
                    <a:pt x="396" y="108"/>
                  </a:lnTo>
                  <a:lnTo>
                    <a:pt x="402" y="107"/>
                  </a:lnTo>
                  <a:lnTo>
                    <a:pt x="408" y="105"/>
                  </a:lnTo>
                  <a:lnTo>
                    <a:pt x="414" y="104"/>
                  </a:lnTo>
                  <a:lnTo>
                    <a:pt x="416" y="104"/>
                  </a:lnTo>
                  <a:lnTo>
                    <a:pt x="417" y="102"/>
                  </a:lnTo>
                  <a:lnTo>
                    <a:pt x="419" y="102"/>
                  </a:lnTo>
                  <a:lnTo>
                    <a:pt x="420" y="102"/>
                  </a:lnTo>
                  <a:lnTo>
                    <a:pt x="422" y="102"/>
                  </a:lnTo>
                  <a:lnTo>
                    <a:pt x="423" y="102"/>
                  </a:lnTo>
                  <a:lnTo>
                    <a:pt x="425" y="102"/>
                  </a:lnTo>
                  <a:lnTo>
                    <a:pt x="426" y="102"/>
                  </a:lnTo>
                  <a:lnTo>
                    <a:pt x="435" y="101"/>
                  </a:lnTo>
                  <a:lnTo>
                    <a:pt x="437" y="101"/>
                  </a:lnTo>
                  <a:lnTo>
                    <a:pt x="438" y="99"/>
                  </a:lnTo>
                  <a:lnTo>
                    <a:pt x="440" y="99"/>
                  </a:lnTo>
                  <a:lnTo>
                    <a:pt x="441" y="99"/>
                  </a:lnTo>
                  <a:lnTo>
                    <a:pt x="443" y="99"/>
                  </a:lnTo>
                  <a:lnTo>
                    <a:pt x="444" y="99"/>
                  </a:lnTo>
                  <a:lnTo>
                    <a:pt x="446" y="99"/>
                  </a:lnTo>
                  <a:lnTo>
                    <a:pt x="447" y="98"/>
                  </a:lnTo>
                  <a:lnTo>
                    <a:pt x="453" y="96"/>
                  </a:lnTo>
                  <a:lnTo>
                    <a:pt x="459" y="95"/>
                  </a:lnTo>
                  <a:lnTo>
                    <a:pt x="461" y="95"/>
                  </a:lnTo>
                  <a:lnTo>
                    <a:pt x="462" y="95"/>
                  </a:lnTo>
                  <a:lnTo>
                    <a:pt x="464" y="93"/>
                  </a:lnTo>
                  <a:lnTo>
                    <a:pt x="465" y="93"/>
                  </a:lnTo>
                  <a:lnTo>
                    <a:pt x="467" y="93"/>
                  </a:lnTo>
                  <a:lnTo>
                    <a:pt x="468" y="92"/>
                  </a:lnTo>
                  <a:lnTo>
                    <a:pt x="470" y="92"/>
                  </a:lnTo>
                  <a:lnTo>
                    <a:pt x="471" y="92"/>
                  </a:lnTo>
                  <a:lnTo>
                    <a:pt x="492" y="83"/>
                  </a:lnTo>
                  <a:lnTo>
                    <a:pt x="503" y="78"/>
                  </a:lnTo>
                  <a:lnTo>
                    <a:pt x="554" y="60"/>
                  </a:lnTo>
                  <a:lnTo>
                    <a:pt x="647" y="26"/>
                  </a:lnTo>
                  <a:lnTo>
                    <a:pt x="699" y="5"/>
                  </a:lnTo>
                  <a:lnTo>
                    <a:pt x="702" y="3"/>
                  </a:lnTo>
                  <a:lnTo>
                    <a:pt x="707" y="3"/>
                  </a:lnTo>
                  <a:lnTo>
                    <a:pt x="711" y="2"/>
                  </a:lnTo>
                  <a:lnTo>
                    <a:pt x="714" y="0"/>
                  </a:lnTo>
                  <a:lnTo>
                    <a:pt x="719" y="0"/>
                  </a:lnTo>
                  <a:lnTo>
                    <a:pt x="723" y="0"/>
                  </a:lnTo>
                  <a:lnTo>
                    <a:pt x="726" y="0"/>
                  </a:lnTo>
                  <a:lnTo>
                    <a:pt x="773" y="3"/>
                  </a:lnTo>
                  <a:lnTo>
                    <a:pt x="806" y="6"/>
                  </a:lnTo>
                  <a:lnTo>
                    <a:pt x="939" y="17"/>
                  </a:lnTo>
                  <a:lnTo>
                    <a:pt x="989" y="20"/>
                  </a:lnTo>
                  <a:lnTo>
                    <a:pt x="996" y="21"/>
                  </a:lnTo>
                  <a:lnTo>
                    <a:pt x="1007" y="21"/>
                  </a:lnTo>
                  <a:lnTo>
                    <a:pt x="1016" y="23"/>
                  </a:lnTo>
                  <a:lnTo>
                    <a:pt x="1083" y="27"/>
                  </a:lnTo>
                  <a:lnTo>
                    <a:pt x="1152" y="33"/>
                  </a:lnTo>
                  <a:lnTo>
                    <a:pt x="1184" y="36"/>
                  </a:lnTo>
                  <a:lnTo>
                    <a:pt x="1203" y="38"/>
                  </a:lnTo>
                  <a:lnTo>
                    <a:pt x="1205" y="38"/>
                  </a:lnTo>
                  <a:lnTo>
                    <a:pt x="1206" y="39"/>
                  </a:lnTo>
                  <a:lnTo>
                    <a:pt x="1208" y="39"/>
                  </a:lnTo>
                  <a:lnTo>
                    <a:pt x="1209" y="39"/>
                  </a:lnTo>
                  <a:lnTo>
                    <a:pt x="1211" y="39"/>
                  </a:lnTo>
                  <a:lnTo>
                    <a:pt x="1212" y="39"/>
                  </a:lnTo>
                  <a:lnTo>
                    <a:pt x="1214" y="39"/>
                  </a:lnTo>
                  <a:lnTo>
                    <a:pt x="1230" y="41"/>
                  </a:lnTo>
                  <a:lnTo>
                    <a:pt x="1232" y="41"/>
                  </a:lnTo>
                  <a:lnTo>
                    <a:pt x="1233" y="41"/>
                  </a:lnTo>
                  <a:lnTo>
                    <a:pt x="1235" y="41"/>
                  </a:lnTo>
                  <a:lnTo>
                    <a:pt x="1236" y="41"/>
                  </a:lnTo>
                  <a:lnTo>
                    <a:pt x="1238" y="41"/>
                  </a:lnTo>
                  <a:lnTo>
                    <a:pt x="1239" y="41"/>
                  </a:lnTo>
                  <a:lnTo>
                    <a:pt x="1241" y="41"/>
                  </a:lnTo>
                  <a:lnTo>
                    <a:pt x="1251" y="39"/>
                  </a:lnTo>
                  <a:lnTo>
                    <a:pt x="1253" y="39"/>
                  </a:lnTo>
                  <a:lnTo>
                    <a:pt x="1254" y="39"/>
                  </a:lnTo>
                  <a:lnTo>
                    <a:pt x="1256" y="39"/>
                  </a:lnTo>
                  <a:lnTo>
                    <a:pt x="1265" y="39"/>
                  </a:lnTo>
                  <a:lnTo>
                    <a:pt x="1266" y="39"/>
                  </a:lnTo>
                  <a:lnTo>
                    <a:pt x="1268" y="39"/>
                  </a:lnTo>
                  <a:lnTo>
                    <a:pt x="1269" y="39"/>
                  </a:lnTo>
                  <a:lnTo>
                    <a:pt x="1271" y="39"/>
                  </a:lnTo>
                  <a:lnTo>
                    <a:pt x="1272" y="39"/>
                  </a:lnTo>
                  <a:lnTo>
                    <a:pt x="1274" y="39"/>
                  </a:lnTo>
                  <a:lnTo>
                    <a:pt x="1280" y="41"/>
                  </a:lnTo>
                  <a:lnTo>
                    <a:pt x="1286" y="41"/>
                  </a:lnTo>
                  <a:lnTo>
                    <a:pt x="1287" y="41"/>
                  </a:lnTo>
                  <a:lnTo>
                    <a:pt x="1289" y="42"/>
                  </a:lnTo>
                  <a:lnTo>
                    <a:pt x="1290" y="42"/>
                  </a:lnTo>
                  <a:lnTo>
                    <a:pt x="1292" y="42"/>
                  </a:lnTo>
                  <a:lnTo>
                    <a:pt x="1293" y="42"/>
                  </a:lnTo>
                  <a:lnTo>
                    <a:pt x="1295" y="44"/>
                  </a:lnTo>
                  <a:lnTo>
                    <a:pt x="1296" y="44"/>
                  </a:lnTo>
                  <a:lnTo>
                    <a:pt x="1299" y="44"/>
                  </a:lnTo>
                  <a:lnTo>
                    <a:pt x="1317" y="48"/>
                  </a:lnTo>
                  <a:lnTo>
                    <a:pt x="1337" y="51"/>
                  </a:lnTo>
                  <a:lnTo>
                    <a:pt x="1338" y="53"/>
                  </a:lnTo>
                  <a:lnTo>
                    <a:pt x="1340" y="53"/>
                  </a:lnTo>
                  <a:lnTo>
                    <a:pt x="1341" y="53"/>
                  </a:lnTo>
                  <a:lnTo>
                    <a:pt x="1343" y="53"/>
                  </a:lnTo>
                  <a:lnTo>
                    <a:pt x="1344" y="53"/>
                  </a:lnTo>
                  <a:lnTo>
                    <a:pt x="1346" y="54"/>
                  </a:lnTo>
                  <a:lnTo>
                    <a:pt x="1347" y="54"/>
                  </a:lnTo>
                  <a:lnTo>
                    <a:pt x="1355" y="57"/>
                  </a:lnTo>
                  <a:lnTo>
                    <a:pt x="1362" y="59"/>
                  </a:lnTo>
                  <a:lnTo>
                    <a:pt x="1364" y="59"/>
                  </a:lnTo>
                  <a:lnTo>
                    <a:pt x="1364" y="60"/>
                  </a:lnTo>
                  <a:lnTo>
                    <a:pt x="1365" y="60"/>
                  </a:lnTo>
                  <a:lnTo>
                    <a:pt x="1367" y="60"/>
                  </a:lnTo>
                  <a:lnTo>
                    <a:pt x="1380" y="66"/>
                  </a:lnTo>
                  <a:lnTo>
                    <a:pt x="1382" y="68"/>
                  </a:lnTo>
                  <a:lnTo>
                    <a:pt x="1383" y="68"/>
                  </a:lnTo>
                  <a:lnTo>
                    <a:pt x="1385" y="68"/>
                  </a:lnTo>
                  <a:lnTo>
                    <a:pt x="1385" y="69"/>
                  </a:lnTo>
                  <a:lnTo>
                    <a:pt x="1391" y="72"/>
                  </a:lnTo>
                  <a:lnTo>
                    <a:pt x="1392" y="72"/>
                  </a:lnTo>
                  <a:lnTo>
                    <a:pt x="1394" y="72"/>
                  </a:lnTo>
                  <a:lnTo>
                    <a:pt x="1395" y="74"/>
                  </a:lnTo>
                  <a:lnTo>
                    <a:pt x="1397" y="74"/>
                  </a:lnTo>
                  <a:lnTo>
                    <a:pt x="1398" y="75"/>
                  </a:lnTo>
                  <a:lnTo>
                    <a:pt x="1400" y="75"/>
                  </a:lnTo>
                  <a:lnTo>
                    <a:pt x="1401" y="77"/>
                  </a:lnTo>
                  <a:lnTo>
                    <a:pt x="1413" y="81"/>
                  </a:lnTo>
                  <a:lnTo>
                    <a:pt x="1415" y="81"/>
                  </a:lnTo>
                  <a:lnTo>
                    <a:pt x="1416" y="83"/>
                  </a:lnTo>
                  <a:lnTo>
                    <a:pt x="1418" y="83"/>
                  </a:lnTo>
                  <a:lnTo>
                    <a:pt x="1419" y="83"/>
                  </a:lnTo>
                  <a:lnTo>
                    <a:pt x="1421" y="84"/>
                  </a:lnTo>
                  <a:lnTo>
                    <a:pt x="1422" y="84"/>
                  </a:lnTo>
                  <a:lnTo>
                    <a:pt x="1424" y="84"/>
                  </a:lnTo>
                  <a:lnTo>
                    <a:pt x="1431" y="87"/>
                  </a:lnTo>
                  <a:lnTo>
                    <a:pt x="1455" y="95"/>
                  </a:lnTo>
                  <a:lnTo>
                    <a:pt x="1478" y="104"/>
                  </a:lnTo>
                  <a:lnTo>
                    <a:pt x="1521" y="119"/>
                  </a:lnTo>
                  <a:lnTo>
                    <a:pt x="1523" y="119"/>
                  </a:lnTo>
                  <a:lnTo>
                    <a:pt x="1523" y="120"/>
                  </a:lnTo>
                  <a:lnTo>
                    <a:pt x="1524" y="120"/>
                  </a:lnTo>
                  <a:lnTo>
                    <a:pt x="1526" y="120"/>
                  </a:lnTo>
                  <a:lnTo>
                    <a:pt x="1538" y="125"/>
                  </a:lnTo>
                  <a:lnTo>
                    <a:pt x="1539" y="126"/>
                  </a:lnTo>
                  <a:lnTo>
                    <a:pt x="1541" y="126"/>
                  </a:lnTo>
                  <a:lnTo>
                    <a:pt x="1542" y="126"/>
                  </a:lnTo>
                  <a:lnTo>
                    <a:pt x="1542" y="128"/>
                  </a:lnTo>
                  <a:lnTo>
                    <a:pt x="1559" y="134"/>
                  </a:lnTo>
                  <a:lnTo>
                    <a:pt x="1560" y="134"/>
                  </a:lnTo>
                  <a:lnTo>
                    <a:pt x="1560" y="135"/>
                  </a:lnTo>
                  <a:lnTo>
                    <a:pt x="1562" y="135"/>
                  </a:lnTo>
                  <a:lnTo>
                    <a:pt x="1587" y="144"/>
                  </a:lnTo>
                  <a:lnTo>
                    <a:pt x="1589" y="146"/>
                  </a:lnTo>
                  <a:lnTo>
                    <a:pt x="1590" y="146"/>
                  </a:lnTo>
                  <a:lnTo>
                    <a:pt x="1592" y="146"/>
                  </a:lnTo>
                  <a:lnTo>
                    <a:pt x="1626" y="158"/>
                  </a:lnTo>
                  <a:lnTo>
                    <a:pt x="1644" y="162"/>
                  </a:lnTo>
                  <a:lnTo>
                    <a:pt x="1646" y="164"/>
                  </a:lnTo>
                  <a:lnTo>
                    <a:pt x="1647" y="164"/>
                  </a:lnTo>
                  <a:lnTo>
                    <a:pt x="1649" y="164"/>
                  </a:lnTo>
                  <a:lnTo>
                    <a:pt x="1650" y="165"/>
                  </a:lnTo>
                  <a:lnTo>
                    <a:pt x="1652" y="165"/>
                  </a:lnTo>
                  <a:lnTo>
                    <a:pt x="1653" y="165"/>
                  </a:lnTo>
                  <a:lnTo>
                    <a:pt x="1655" y="167"/>
                  </a:lnTo>
                  <a:lnTo>
                    <a:pt x="1656" y="167"/>
                  </a:lnTo>
                  <a:lnTo>
                    <a:pt x="1661" y="167"/>
                  </a:lnTo>
                  <a:lnTo>
                    <a:pt x="1664" y="167"/>
                  </a:lnTo>
                  <a:lnTo>
                    <a:pt x="1668" y="167"/>
                  </a:lnTo>
                  <a:lnTo>
                    <a:pt x="1670" y="167"/>
                  </a:lnTo>
                  <a:lnTo>
                    <a:pt x="1671" y="167"/>
                  </a:lnTo>
                  <a:lnTo>
                    <a:pt x="1673" y="167"/>
                  </a:lnTo>
                  <a:lnTo>
                    <a:pt x="1674" y="167"/>
                  </a:lnTo>
                  <a:lnTo>
                    <a:pt x="1676" y="167"/>
                  </a:lnTo>
                  <a:lnTo>
                    <a:pt x="1677" y="167"/>
                  </a:lnTo>
                  <a:lnTo>
                    <a:pt x="1679" y="167"/>
                  </a:lnTo>
                  <a:lnTo>
                    <a:pt x="1680" y="167"/>
                  </a:lnTo>
                  <a:lnTo>
                    <a:pt x="1694" y="164"/>
                  </a:lnTo>
                  <a:lnTo>
                    <a:pt x="1695" y="164"/>
                  </a:lnTo>
                  <a:lnTo>
                    <a:pt x="1697" y="164"/>
                  </a:lnTo>
                  <a:lnTo>
                    <a:pt x="1698" y="164"/>
                  </a:lnTo>
                  <a:lnTo>
                    <a:pt x="1703" y="164"/>
                  </a:lnTo>
                  <a:lnTo>
                    <a:pt x="1704" y="164"/>
                  </a:lnTo>
                  <a:lnTo>
                    <a:pt x="1704" y="162"/>
                  </a:lnTo>
                  <a:lnTo>
                    <a:pt x="1706" y="162"/>
                  </a:lnTo>
                  <a:lnTo>
                    <a:pt x="1707" y="162"/>
                  </a:lnTo>
                  <a:lnTo>
                    <a:pt x="1713" y="162"/>
                  </a:lnTo>
                  <a:lnTo>
                    <a:pt x="1715" y="162"/>
                  </a:lnTo>
                  <a:lnTo>
                    <a:pt x="1716" y="162"/>
                  </a:lnTo>
                  <a:lnTo>
                    <a:pt x="1718" y="162"/>
                  </a:lnTo>
                  <a:lnTo>
                    <a:pt x="1718" y="161"/>
                  </a:lnTo>
                  <a:lnTo>
                    <a:pt x="1722" y="161"/>
                  </a:lnTo>
                  <a:lnTo>
                    <a:pt x="1724" y="161"/>
                  </a:lnTo>
                  <a:lnTo>
                    <a:pt x="1725" y="161"/>
                  </a:lnTo>
                  <a:lnTo>
                    <a:pt x="1727" y="161"/>
                  </a:lnTo>
                  <a:lnTo>
                    <a:pt x="1788" y="152"/>
                  </a:lnTo>
                  <a:lnTo>
                    <a:pt x="1883" y="138"/>
                  </a:lnTo>
                  <a:lnTo>
                    <a:pt x="1884" y="138"/>
                  </a:lnTo>
                  <a:lnTo>
                    <a:pt x="1886" y="138"/>
                  </a:lnTo>
                  <a:lnTo>
                    <a:pt x="1887" y="138"/>
                  </a:lnTo>
                  <a:lnTo>
                    <a:pt x="1889" y="138"/>
                  </a:lnTo>
                  <a:lnTo>
                    <a:pt x="1890" y="138"/>
                  </a:lnTo>
                  <a:lnTo>
                    <a:pt x="1890" y="137"/>
                  </a:lnTo>
                  <a:lnTo>
                    <a:pt x="1892" y="137"/>
                  </a:lnTo>
                  <a:lnTo>
                    <a:pt x="1893" y="137"/>
                  </a:lnTo>
                  <a:lnTo>
                    <a:pt x="1902" y="137"/>
                  </a:lnTo>
                  <a:lnTo>
                    <a:pt x="1904" y="137"/>
                  </a:lnTo>
                  <a:lnTo>
                    <a:pt x="1905" y="137"/>
                  </a:lnTo>
                  <a:lnTo>
                    <a:pt x="1907" y="137"/>
                  </a:lnTo>
                  <a:lnTo>
                    <a:pt x="1908" y="137"/>
                  </a:lnTo>
                  <a:lnTo>
                    <a:pt x="1910" y="137"/>
                  </a:lnTo>
                  <a:lnTo>
                    <a:pt x="1911" y="135"/>
                  </a:lnTo>
                  <a:lnTo>
                    <a:pt x="1952" y="135"/>
                  </a:lnTo>
                  <a:lnTo>
                    <a:pt x="1991" y="134"/>
                  </a:lnTo>
                  <a:lnTo>
                    <a:pt x="1992" y="134"/>
                  </a:lnTo>
                  <a:lnTo>
                    <a:pt x="1994" y="134"/>
                  </a:lnTo>
                  <a:lnTo>
                    <a:pt x="1994" y="132"/>
                  </a:lnTo>
                  <a:lnTo>
                    <a:pt x="2010" y="132"/>
                  </a:lnTo>
                  <a:lnTo>
                    <a:pt x="2012" y="132"/>
                  </a:lnTo>
                  <a:lnTo>
                    <a:pt x="2013" y="132"/>
                  </a:lnTo>
                  <a:lnTo>
                    <a:pt x="2015" y="132"/>
                  </a:lnTo>
                  <a:lnTo>
                    <a:pt x="2016" y="132"/>
                  </a:lnTo>
                  <a:lnTo>
                    <a:pt x="2018" y="132"/>
                  </a:lnTo>
                  <a:lnTo>
                    <a:pt x="2021" y="132"/>
                  </a:lnTo>
                  <a:lnTo>
                    <a:pt x="2022" y="132"/>
                  </a:lnTo>
                  <a:lnTo>
                    <a:pt x="2024" y="132"/>
                  </a:lnTo>
                  <a:lnTo>
                    <a:pt x="2031" y="132"/>
                  </a:lnTo>
                  <a:lnTo>
                    <a:pt x="2039" y="132"/>
                  </a:lnTo>
                  <a:lnTo>
                    <a:pt x="2040" y="134"/>
                  </a:lnTo>
                  <a:lnTo>
                    <a:pt x="2042" y="134"/>
                  </a:lnTo>
                  <a:lnTo>
                    <a:pt x="2043" y="134"/>
                  </a:lnTo>
                  <a:lnTo>
                    <a:pt x="2045" y="134"/>
                  </a:lnTo>
                  <a:lnTo>
                    <a:pt x="2046" y="135"/>
                  </a:lnTo>
                  <a:lnTo>
                    <a:pt x="2048" y="135"/>
                  </a:lnTo>
                  <a:lnTo>
                    <a:pt x="2049" y="135"/>
                  </a:lnTo>
                  <a:lnTo>
                    <a:pt x="2051" y="135"/>
                  </a:lnTo>
                  <a:lnTo>
                    <a:pt x="2060" y="137"/>
                  </a:lnTo>
                  <a:lnTo>
                    <a:pt x="2061" y="138"/>
                  </a:lnTo>
                  <a:lnTo>
                    <a:pt x="2063" y="138"/>
                  </a:lnTo>
                  <a:lnTo>
                    <a:pt x="2064" y="138"/>
                  </a:lnTo>
                  <a:lnTo>
                    <a:pt x="2066" y="138"/>
                  </a:lnTo>
                  <a:lnTo>
                    <a:pt x="2067" y="140"/>
                  </a:lnTo>
                  <a:lnTo>
                    <a:pt x="2072" y="140"/>
                  </a:lnTo>
                  <a:lnTo>
                    <a:pt x="2085" y="143"/>
                  </a:lnTo>
                  <a:lnTo>
                    <a:pt x="2112" y="147"/>
                  </a:lnTo>
                  <a:lnTo>
                    <a:pt x="2121" y="149"/>
                  </a:lnTo>
                  <a:lnTo>
                    <a:pt x="2121" y="150"/>
                  </a:lnTo>
                  <a:lnTo>
                    <a:pt x="2123" y="150"/>
                  </a:lnTo>
                  <a:lnTo>
                    <a:pt x="2124" y="150"/>
                  </a:lnTo>
                  <a:lnTo>
                    <a:pt x="2126" y="150"/>
                  </a:lnTo>
                  <a:lnTo>
                    <a:pt x="2145" y="155"/>
                  </a:lnTo>
                  <a:lnTo>
                    <a:pt x="2162" y="161"/>
                  </a:lnTo>
                  <a:lnTo>
                    <a:pt x="2177" y="168"/>
                  </a:lnTo>
                  <a:lnTo>
                    <a:pt x="2192" y="176"/>
                  </a:lnTo>
                  <a:lnTo>
                    <a:pt x="2193" y="176"/>
                  </a:lnTo>
                  <a:lnTo>
                    <a:pt x="2193" y="177"/>
                  </a:lnTo>
                  <a:lnTo>
                    <a:pt x="2195" y="177"/>
                  </a:lnTo>
                  <a:lnTo>
                    <a:pt x="2196" y="179"/>
                  </a:lnTo>
                  <a:lnTo>
                    <a:pt x="2217" y="191"/>
                  </a:lnTo>
                  <a:lnTo>
                    <a:pt x="2219" y="192"/>
                  </a:lnTo>
                  <a:lnTo>
                    <a:pt x="2220" y="192"/>
                  </a:lnTo>
                  <a:lnTo>
                    <a:pt x="2222" y="194"/>
                  </a:lnTo>
                  <a:lnTo>
                    <a:pt x="2223" y="194"/>
                  </a:lnTo>
                  <a:lnTo>
                    <a:pt x="2225" y="195"/>
                  </a:lnTo>
                  <a:lnTo>
                    <a:pt x="2226" y="195"/>
                  </a:lnTo>
                  <a:lnTo>
                    <a:pt x="2228" y="197"/>
                  </a:lnTo>
                  <a:lnTo>
                    <a:pt x="2229" y="197"/>
                  </a:lnTo>
                  <a:lnTo>
                    <a:pt x="2231" y="198"/>
                  </a:lnTo>
                  <a:lnTo>
                    <a:pt x="2234" y="200"/>
                  </a:lnTo>
                  <a:lnTo>
                    <a:pt x="2237" y="200"/>
                  </a:lnTo>
                  <a:lnTo>
                    <a:pt x="2241" y="201"/>
                  </a:lnTo>
                  <a:lnTo>
                    <a:pt x="2244" y="201"/>
                  </a:lnTo>
                  <a:lnTo>
                    <a:pt x="2247" y="203"/>
                  </a:lnTo>
                  <a:lnTo>
                    <a:pt x="2252" y="203"/>
                  </a:lnTo>
                  <a:lnTo>
                    <a:pt x="2255" y="203"/>
                  </a:lnTo>
                  <a:lnTo>
                    <a:pt x="2259" y="203"/>
                  </a:lnTo>
                  <a:lnTo>
                    <a:pt x="2262" y="201"/>
                  </a:lnTo>
                  <a:lnTo>
                    <a:pt x="2265" y="201"/>
                  </a:lnTo>
                  <a:lnTo>
                    <a:pt x="2270" y="200"/>
                  </a:lnTo>
                  <a:lnTo>
                    <a:pt x="2271" y="200"/>
                  </a:lnTo>
                  <a:lnTo>
                    <a:pt x="2273" y="198"/>
                  </a:lnTo>
                  <a:lnTo>
                    <a:pt x="2274" y="198"/>
                  </a:lnTo>
                  <a:lnTo>
                    <a:pt x="2276" y="198"/>
                  </a:lnTo>
                  <a:lnTo>
                    <a:pt x="2277" y="197"/>
                  </a:lnTo>
                  <a:lnTo>
                    <a:pt x="2279" y="197"/>
                  </a:lnTo>
                  <a:lnTo>
                    <a:pt x="2279" y="195"/>
                  </a:lnTo>
                  <a:lnTo>
                    <a:pt x="2280" y="195"/>
                  </a:lnTo>
                  <a:lnTo>
                    <a:pt x="2282" y="194"/>
                  </a:lnTo>
                  <a:lnTo>
                    <a:pt x="2355" y="161"/>
                  </a:lnTo>
                  <a:lnTo>
                    <a:pt x="2538" y="75"/>
                  </a:lnTo>
                  <a:lnTo>
                    <a:pt x="2540" y="75"/>
                  </a:lnTo>
                  <a:lnTo>
                    <a:pt x="2541" y="74"/>
                  </a:lnTo>
                  <a:lnTo>
                    <a:pt x="2543" y="74"/>
                  </a:lnTo>
                  <a:lnTo>
                    <a:pt x="2546" y="72"/>
                  </a:lnTo>
                  <a:lnTo>
                    <a:pt x="2547" y="72"/>
                  </a:lnTo>
                  <a:lnTo>
                    <a:pt x="2549" y="71"/>
                  </a:lnTo>
                  <a:lnTo>
                    <a:pt x="2550" y="71"/>
                  </a:lnTo>
                  <a:lnTo>
                    <a:pt x="2552" y="71"/>
                  </a:lnTo>
                  <a:lnTo>
                    <a:pt x="2553" y="69"/>
                  </a:lnTo>
                  <a:lnTo>
                    <a:pt x="2558" y="68"/>
                  </a:lnTo>
                  <a:lnTo>
                    <a:pt x="2562" y="66"/>
                  </a:lnTo>
                  <a:lnTo>
                    <a:pt x="2568" y="66"/>
                  </a:lnTo>
                  <a:lnTo>
                    <a:pt x="2573" y="65"/>
                  </a:lnTo>
                  <a:lnTo>
                    <a:pt x="2577" y="65"/>
                  </a:lnTo>
                  <a:lnTo>
                    <a:pt x="2583" y="65"/>
                  </a:lnTo>
                  <a:lnTo>
                    <a:pt x="2588" y="65"/>
                  </a:lnTo>
                  <a:lnTo>
                    <a:pt x="2592" y="66"/>
                  </a:lnTo>
                  <a:lnTo>
                    <a:pt x="2598" y="66"/>
                  </a:lnTo>
                  <a:lnTo>
                    <a:pt x="2603" y="68"/>
                  </a:lnTo>
                  <a:lnTo>
                    <a:pt x="2607" y="69"/>
                  </a:lnTo>
                  <a:lnTo>
                    <a:pt x="2612" y="71"/>
                  </a:lnTo>
                  <a:lnTo>
                    <a:pt x="2616" y="74"/>
                  </a:lnTo>
                  <a:lnTo>
                    <a:pt x="2621" y="77"/>
                  </a:lnTo>
                  <a:lnTo>
                    <a:pt x="2622" y="77"/>
                  </a:lnTo>
                  <a:lnTo>
                    <a:pt x="2624" y="77"/>
                  </a:lnTo>
                  <a:lnTo>
                    <a:pt x="2624" y="78"/>
                  </a:lnTo>
                  <a:lnTo>
                    <a:pt x="2625" y="78"/>
                  </a:lnTo>
                  <a:lnTo>
                    <a:pt x="2627" y="80"/>
                  </a:lnTo>
                  <a:lnTo>
                    <a:pt x="2631" y="83"/>
                  </a:lnTo>
                  <a:lnTo>
                    <a:pt x="2637" y="87"/>
                  </a:lnTo>
                  <a:lnTo>
                    <a:pt x="2643" y="92"/>
                  </a:lnTo>
                  <a:lnTo>
                    <a:pt x="2648" y="98"/>
                  </a:lnTo>
                  <a:lnTo>
                    <a:pt x="2649" y="99"/>
                  </a:lnTo>
                  <a:lnTo>
                    <a:pt x="2651" y="99"/>
                  </a:lnTo>
                  <a:lnTo>
                    <a:pt x="2651" y="101"/>
                  </a:lnTo>
                  <a:lnTo>
                    <a:pt x="2652" y="102"/>
                  </a:lnTo>
                  <a:lnTo>
                    <a:pt x="2654" y="104"/>
                  </a:lnTo>
                  <a:lnTo>
                    <a:pt x="2676" y="129"/>
                  </a:lnTo>
                  <a:lnTo>
                    <a:pt x="2678" y="131"/>
                  </a:lnTo>
                  <a:lnTo>
                    <a:pt x="2678" y="132"/>
                  </a:lnTo>
                  <a:lnTo>
                    <a:pt x="2679" y="132"/>
                  </a:lnTo>
                  <a:lnTo>
                    <a:pt x="2679" y="134"/>
                  </a:lnTo>
                  <a:lnTo>
                    <a:pt x="2681" y="135"/>
                  </a:lnTo>
                  <a:lnTo>
                    <a:pt x="2682" y="135"/>
                  </a:lnTo>
                  <a:lnTo>
                    <a:pt x="2682" y="137"/>
                  </a:lnTo>
                  <a:lnTo>
                    <a:pt x="2690" y="143"/>
                  </a:lnTo>
                  <a:lnTo>
                    <a:pt x="2696" y="150"/>
                  </a:lnTo>
                  <a:lnTo>
                    <a:pt x="2697" y="150"/>
                  </a:lnTo>
                  <a:lnTo>
                    <a:pt x="2699" y="152"/>
                  </a:lnTo>
                  <a:lnTo>
                    <a:pt x="2700" y="153"/>
                  </a:lnTo>
                  <a:lnTo>
                    <a:pt x="2702" y="155"/>
                  </a:lnTo>
                  <a:lnTo>
                    <a:pt x="2703" y="155"/>
                  </a:lnTo>
                  <a:lnTo>
                    <a:pt x="2703" y="156"/>
                  </a:lnTo>
                  <a:lnTo>
                    <a:pt x="2729" y="177"/>
                  </a:lnTo>
                  <a:lnTo>
                    <a:pt x="2730" y="177"/>
                  </a:lnTo>
                  <a:lnTo>
                    <a:pt x="2732" y="179"/>
                  </a:lnTo>
                  <a:lnTo>
                    <a:pt x="2733" y="180"/>
                  </a:lnTo>
                  <a:lnTo>
                    <a:pt x="2735" y="182"/>
                  </a:lnTo>
                  <a:lnTo>
                    <a:pt x="2736" y="183"/>
                  </a:lnTo>
                  <a:lnTo>
                    <a:pt x="2738" y="185"/>
                  </a:lnTo>
                  <a:lnTo>
                    <a:pt x="2744" y="189"/>
                  </a:lnTo>
                  <a:lnTo>
                    <a:pt x="2748" y="195"/>
                  </a:lnTo>
                  <a:lnTo>
                    <a:pt x="2754" y="203"/>
                  </a:lnTo>
                  <a:lnTo>
                    <a:pt x="2754" y="204"/>
                  </a:lnTo>
                  <a:lnTo>
                    <a:pt x="2756" y="204"/>
                  </a:lnTo>
                  <a:lnTo>
                    <a:pt x="2757" y="206"/>
                  </a:lnTo>
                  <a:lnTo>
                    <a:pt x="2757" y="207"/>
                  </a:lnTo>
                  <a:lnTo>
                    <a:pt x="2759" y="209"/>
                  </a:lnTo>
                  <a:lnTo>
                    <a:pt x="2760" y="210"/>
                  </a:lnTo>
                  <a:lnTo>
                    <a:pt x="2760" y="212"/>
                  </a:lnTo>
                  <a:lnTo>
                    <a:pt x="2784" y="246"/>
                  </a:lnTo>
                </a:path>
              </a:pathLst>
            </a:custGeom>
            <a:noFill/>
            <a:ln w="39688">
              <a:solidFill>
                <a:srgbClr val="FF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" name="Freeform 18"/>
            <p:cNvSpPr>
              <a:spLocks/>
            </p:cNvSpPr>
            <p:nvPr/>
          </p:nvSpPr>
          <p:spPr bwMode="auto">
            <a:xfrm>
              <a:off x="3470275" y="4083050"/>
              <a:ext cx="1473200" cy="163513"/>
            </a:xfrm>
            <a:custGeom>
              <a:avLst/>
              <a:gdLst>
                <a:gd name="T0" fmla="*/ 2147483647 w 2784"/>
                <a:gd name="T1" fmla="*/ 2147483647 h 308"/>
                <a:gd name="T2" fmla="*/ 2147483647 w 2784"/>
                <a:gd name="T3" fmla="*/ 2147483647 h 308"/>
                <a:gd name="T4" fmla="*/ 2147483647 w 2784"/>
                <a:gd name="T5" fmla="*/ 2147483647 h 308"/>
                <a:gd name="T6" fmla="*/ 2147483647 w 2784"/>
                <a:gd name="T7" fmla="*/ 2147483647 h 308"/>
                <a:gd name="T8" fmla="*/ 2147483647 w 2784"/>
                <a:gd name="T9" fmla="*/ 2147483647 h 308"/>
                <a:gd name="T10" fmla="*/ 2147483647 w 2784"/>
                <a:gd name="T11" fmla="*/ 2147483647 h 308"/>
                <a:gd name="T12" fmla="*/ 2147483647 w 2784"/>
                <a:gd name="T13" fmla="*/ 2147483647 h 308"/>
                <a:gd name="T14" fmla="*/ 2147483647 w 2784"/>
                <a:gd name="T15" fmla="*/ 2147483647 h 308"/>
                <a:gd name="T16" fmla="*/ 2147483647 w 2784"/>
                <a:gd name="T17" fmla="*/ 2147483647 h 308"/>
                <a:gd name="T18" fmla="*/ 2147483647 w 2784"/>
                <a:gd name="T19" fmla="*/ 2147483647 h 308"/>
                <a:gd name="T20" fmla="*/ 2147483647 w 2784"/>
                <a:gd name="T21" fmla="*/ 2147483647 h 308"/>
                <a:gd name="T22" fmla="*/ 2147483647 w 2784"/>
                <a:gd name="T23" fmla="*/ 2147483647 h 308"/>
                <a:gd name="T24" fmla="*/ 2147483647 w 2784"/>
                <a:gd name="T25" fmla="*/ 2147483647 h 308"/>
                <a:gd name="T26" fmla="*/ 2147483647 w 2784"/>
                <a:gd name="T27" fmla="*/ 2147483647 h 308"/>
                <a:gd name="T28" fmla="*/ 2147483647 w 2784"/>
                <a:gd name="T29" fmla="*/ 2147483647 h 308"/>
                <a:gd name="T30" fmla="*/ 2147483647 w 2784"/>
                <a:gd name="T31" fmla="*/ 2147483647 h 308"/>
                <a:gd name="T32" fmla="*/ 2147483647 w 2784"/>
                <a:gd name="T33" fmla="*/ 448971614 h 308"/>
                <a:gd name="T34" fmla="*/ 2147483647 w 2784"/>
                <a:gd name="T35" fmla="*/ 448971614 h 308"/>
                <a:gd name="T36" fmla="*/ 2147483647 w 2784"/>
                <a:gd name="T37" fmla="*/ 2147483647 h 308"/>
                <a:gd name="T38" fmla="*/ 2147483647 w 2784"/>
                <a:gd name="T39" fmla="*/ 2147483647 h 308"/>
                <a:gd name="T40" fmla="*/ 2147483647 w 2784"/>
                <a:gd name="T41" fmla="*/ 2147483647 h 308"/>
                <a:gd name="T42" fmla="*/ 2147483647 w 2784"/>
                <a:gd name="T43" fmla="*/ 2147483647 h 308"/>
                <a:gd name="T44" fmla="*/ 2147483647 w 2784"/>
                <a:gd name="T45" fmla="*/ 2147483647 h 308"/>
                <a:gd name="T46" fmla="*/ 2147483647 w 2784"/>
                <a:gd name="T47" fmla="*/ 2147483647 h 308"/>
                <a:gd name="T48" fmla="*/ 2147483647 w 2784"/>
                <a:gd name="T49" fmla="*/ 2147483647 h 308"/>
                <a:gd name="T50" fmla="*/ 2147483647 w 2784"/>
                <a:gd name="T51" fmla="*/ 2147483647 h 308"/>
                <a:gd name="T52" fmla="*/ 2147483647 w 2784"/>
                <a:gd name="T53" fmla="*/ 2147483647 h 308"/>
                <a:gd name="T54" fmla="*/ 2147483647 w 2784"/>
                <a:gd name="T55" fmla="*/ 2147483647 h 308"/>
                <a:gd name="T56" fmla="*/ 2147483647 w 2784"/>
                <a:gd name="T57" fmla="*/ 2147483647 h 308"/>
                <a:gd name="T58" fmla="*/ 2147483647 w 2784"/>
                <a:gd name="T59" fmla="*/ 2147483647 h 308"/>
                <a:gd name="T60" fmla="*/ 2147483647 w 2784"/>
                <a:gd name="T61" fmla="*/ 2147483647 h 308"/>
                <a:gd name="T62" fmla="*/ 2147483647 w 2784"/>
                <a:gd name="T63" fmla="*/ 2147483647 h 308"/>
                <a:gd name="T64" fmla="*/ 2147483647 w 2784"/>
                <a:gd name="T65" fmla="*/ 2147483647 h 308"/>
                <a:gd name="T66" fmla="*/ 2147483647 w 2784"/>
                <a:gd name="T67" fmla="*/ 2147483647 h 308"/>
                <a:gd name="T68" fmla="*/ 2147483647 w 2784"/>
                <a:gd name="T69" fmla="*/ 2147483647 h 308"/>
                <a:gd name="T70" fmla="*/ 2147483647 w 2784"/>
                <a:gd name="T71" fmla="*/ 2147483647 h 308"/>
                <a:gd name="T72" fmla="*/ 2147483647 w 2784"/>
                <a:gd name="T73" fmla="*/ 2147483647 h 308"/>
                <a:gd name="T74" fmla="*/ 2147483647 w 2784"/>
                <a:gd name="T75" fmla="*/ 2147483647 h 308"/>
                <a:gd name="T76" fmla="*/ 2147483647 w 2784"/>
                <a:gd name="T77" fmla="*/ 2147483647 h 308"/>
                <a:gd name="T78" fmla="*/ 2147483647 w 2784"/>
                <a:gd name="T79" fmla="*/ 2147483647 h 308"/>
                <a:gd name="T80" fmla="*/ 2147483647 w 2784"/>
                <a:gd name="T81" fmla="*/ 2147483647 h 308"/>
                <a:gd name="T82" fmla="*/ 2147483647 w 2784"/>
                <a:gd name="T83" fmla="*/ 2147483647 h 308"/>
                <a:gd name="T84" fmla="*/ 2147483647 w 2784"/>
                <a:gd name="T85" fmla="*/ 2147483647 h 308"/>
                <a:gd name="T86" fmla="*/ 2147483647 w 2784"/>
                <a:gd name="T87" fmla="*/ 2147483647 h 308"/>
                <a:gd name="T88" fmla="*/ 2147483647 w 2784"/>
                <a:gd name="T89" fmla="*/ 2147483647 h 308"/>
                <a:gd name="T90" fmla="*/ 2147483647 w 2784"/>
                <a:gd name="T91" fmla="*/ 2147483647 h 308"/>
                <a:gd name="T92" fmla="*/ 2147483647 w 2784"/>
                <a:gd name="T93" fmla="*/ 2147483647 h 308"/>
                <a:gd name="T94" fmla="*/ 2147483647 w 2784"/>
                <a:gd name="T95" fmla="*/ 2147483647 h 308"/>
                <a:gd name="T96" fmla="*/ 2147483647 w 2784"/>
                <a:gd name="T97" fmla="*/ 2147483647 h 308"/>
                <a:gd name="T98" fmla="*/ 2147483647 w 2784"/>
                <a:gd name="T99" fmla="*/ 2147483647 h 308"/>
                <a:gd name="T100" fmla="*/ 2147483647 w 2784"/>
                <a:gd name="T101" fmla="*/ 2147483647 h 308"/>
                <a:gd name="T102" fmla="*/ 2147483647 w 2784"/>
                <a:gd name="T103" fmla="*/ 2147483647 h 308"/>
                <a:gd name="T104" fmla="*/ 2147483647 w 2784"/>
                <a:gd name="T105" fmla="*/ 2147483647 h 308"/>
                <a:gd name="T106" fmla="*/ 2147483647 w 2784"/>
                <a:gd name="T107" fmla="*/ 2147483647 h 308"/>
                <a:gd name="T108" fmla="*/ 2147483647 w 2784"/>
                <a:gd name="T109" fmla="*/ 2147483647 h 308"/>
                <a:gd name="T110" fmla="*/ 2147483647 w 2784"/>
                <a:gd name="T111" fmla="*/ 2147483647 h 308"/>
                <a:gd name="T112" fmla="*/ 2147483647 w 2784"/>
                <a:gd name="T113" fmla="*/ 2147483647 h 308"/>
                <a:gd name="T114" fmla="*/ 2147483647 w 2784"/>
                <a:gd name="T115" fmla="*/ 2147483647 h 308"/>
                <a:gd name="T116" fmla="*/ 2147483647 w 2784"/>
                <a:gd name="T117" fmla="*/ 2147483647 h 308"/>
                <a:gd name="T118" fmla="*/ 2147483647 w 2784"/>
                <a:gd name="T119" fmla="*/ 2147483647 h 308"/>
                <a:gd name="T120" fmla="*/ 2147483647 w 2784"/>
                <a:gd name="T121" fmla="*/ 2147483647 h 308"/>
                <a:gd name="T122" fmla="*/ 2147483647 w 2784"/>
                <a:gd name="T123" fmla="*/ 2147483647 h 30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784"/>
                <a:gd name="T187" fmla="*/ 0 h 308"/>
                <a:gd name="T188" fmla="*/ 2784 w 2784"/>
                <a:gd name="T189" fmla="*/ 308 h 30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784" h="308">
                  <a:moveTo>
                    <a:pt x="0" y="192"/>
                  </a:moveTo>
                  <a:lnTo>
                    <a:pt x="87" y="248"/>
                  </a:lnTo>
                  <a:lnTo>
                    <a:pt x="161" y="293"/>
                  </a:lnTo>
                  <a:lnTo>
                    <a:pt x="162" y="294"/>
                  </a:lnTo>
                  <a:lnTo>
                    <a:pt x="162" y="296"/>
                  </a:lnTo>
                  <a:lnTo>
                    <a:pt x="164" y="296"/>
                  </a:lnTo>
                  <a:lnTo>
                    <a:pt x="165" y="297"/>
                  </a:lnTo>
                  <a:lnTo>
                    <a:pt x="167" y="297"/>
                  </a:lnTo>
                  <a:lnTo>
                    <a:pt x="168" y="299"/>
                  </a:lnTo>
                  <a:lnTo>
                    <a:pt x="170" y="299"/>
                  </a:lnTo>
                  <a:lnTo>
                    <a:pt x="171" y="300"/>
                  </a:lnTo>
                  <a:lnTo>
                    <a:pt x="173" y="300"/>
                  </a:lnTo>
                  <a:lnTo>
                    <a:pt x="177" y="302"/>
                  </a:lnTo>
                  <a:lnTo>
                    <a:pt x="180" y="303"/>
                  </a:lnTo>
                  <a:lnTo>
                    <a:pt x="185" y="305"/>
                  </a:lnTo>
                  <a:lnTo>
                    <a:pt x="189" y="306"/>
                  </a:lnTo>
                  <a:lnTo>
                    <a:pt x="194" y="308"/>
                  </a:lnTo>
                  <a:lnTo>
                    <a:pt x="198" y="308"/>
                  </a:lnTo>
                  <a:lnTo>
                    <a:pt x="203" y="308"/>
                  </a:lnTo>
                  <a:lnTo>
                    <a:pt x="207" y="308"/>
                  </a:lnTo>
                  <a:lnTo>
                    <a:pt x="212" y="308"/>
                  </a:lnTo>
                  <a:lnTo>
                    <a:pt x="215" y="306"/>
                  </a:lnTo>
                  <a:lnTo>
                    <a:pt x="219" y="306"/>
                  </a:lnTo>
                  <a:lnTo>
                    <a:pt x="224" y="305"/>
                  </a:lnTo>
                  <a:lnTo>
                    <a:pt x="228" y="303"/>
                  </a:lnTo>
                  <a:lnTo>
                    <a:pt x="233" y="302"/>
                  </a:lnTo>
                  <a:lnTo>
                    <a:pt x="236" y="299"/>
                  </a:lnTo>
                  <a:lnTo>
                    <a:pt x="240" y="297"/>
                  </a:lnTo>
                  <a:lnTo>
                    <a:pt x="243" y="294"/>
                  </a:lnTo>
                  <a:lnTo>
                    <a:pt x="246" y="291"/>
                  </a:lnTo>
                  <a:lnTo>
                    <a:pt x="251" y="288"/>
                  </a:lnTo>
                  <a:lnTo>
                    <a:pt x="254" y="285"/>
                  </a:lnTo>
                  <a:lnTo>
                    <a:pt x="257" y="282"/>
                  </a:lnTo>
                  <a:lnTo>
                    <a:pt x="258" y="279"/>
                  </a:lnTo>
                  <a:lnTo>
                    <a:pt x="261" y="275"/>
                  </a:lnTo>
                  <a:lnTo>
                    <a:pt x="263" y="273"/>
                  </a:lnTo>
                  <a:lnTo>
                    <a:pt x="264" y="272"/>
                  </a:lnTo>
                  <a:lnTo>
                    <a:pt x="264" y="270"/>
                  </a:lnTo>
                  <a:lnTo>
                    <a:pt x="266" y="269"/>
                  </a:lnTo>
                  <a:lnTo>
                    <a:pt x="266" y="267"/>
                  </a:lnTo>
                  <a:lnTo>
                    <a:pt x="267" y="266"/>
                  </a:lnTo>
                  <a:lnTo>
                    <a:pt x="267" y="264"/>
                  </a:lnTo>
                  <a:lnTo>
                    <a:pt x="269" y="263"/>
                  </a:lnTo>
                  <a:lnTo>
                    <a:pt x="305" y="191"/>
                  </a:lnTo>
                  <a:lnTo>
                    <a:pt x="315" y="168"/>
                  </a:lnTo>
                  <a:lnTo>
                    <a:pt x="317" y="165"/>
                  </a:lnTo>
                  <a:lnTo>
                    <a:pt x="317" y="164"/>
                  </a:lnTo>
                  <a:lnTo>
                    <a:pt x="318" y="162"/>
                  </a:lnTo>
                  <a:lnTo>
                    <a:pt x="318" y="161"/>
                  </a:lnTo>
                  <a:lnTo>
                    <a:pt x="320" y="159"/>
                  </a:lnTo>
                  <a:lnTo>
                    <a:pt x="320" y="158"/>
                  </a:lnTo>
                  <a:lnTo>
                    <a:pt x="321" y="156"/>
                  </a:lnTo>
                  <a:lnTo>
                    <a:pt x="321" y="155"/>
                  </a:lnTo>
                  <a:lnTo>
                    <a:pt x="323" y="153"/>
                  </a:lnTo>
                  <a:lnTo>
                    <a:pt x="324" y="152"/>
                  </a:lnTo>
                  <a:lnTo>
                    <a:pt x="324" y="150"/>
                  </a:lnTo>
                  <a:lnTo>
                    <a:pt x="327" y="147"/>
                  </a:lnTo>
                  <a:lnTo>
                    <a:pt x="330" y="144"/>
                  </a:lnTo>
                  <a:lnTo>
                    <a:pt x="333" y="141"/>
                  </a:lnTo>
                  <a:lnTo>
                    <a:pt x="336" y="138"/>
                  </a:lnTo>
                  <a:lnTo>
                    <a:pt x="339" y="135"/>
                  </a:lnTo>
                  <a:lnTo>
                    <a:pt x="342" y="134"/>
                  </a:lnTo>
                  <a:lnTo>
                    <a:pt x="345" y="131"/>
                  </a:lnTo>
                  <a:lnTo>
                    <a:pt x="347" y="129"/>
                  </a:lnTo>
                  <a:lnTo>
                    <a:pt x="348" y="129"/>
                  </a:lnTo>
                  <a:lnTo>
                    <a:pt x="350" y="128"/>
                  </a:lnTo>
                  <a:lnTo>
                    <a:pt x="351" y="128"/>
                  </a:lnTo>
                  <a:lnTo>
                    <a:pt x="353" y="126"/>
                  </a:lnTo>
                  <a:lnTo>
                    <a:pt x="354" y="126"/>
                  </a:lnTo>
                  <a:lnTo>
                    <a:pt x="357" y="125"/>
                  </a:lnTo>
                  <a:lnTo>
                    <a:pt x="359" y="125"/>
                  </a:lnTo>
                  <a:lnTo>
                    <a:pt x="360" y="123"/>
                  </a:lnTo>
                  <a:lnTo>
                    <a:pt x="362" y="123"/>
                  </a:lnTo>
                  <a:lnTo>
                    <a:pt x="363" y="123"/>
                  </a:lnTo>
                  <a:lnTo>
                    <a:pt x="386" y="113"/>
                  </a:lnTo>
                  <a:lnTo>
                    <a:pt x="387" y="113"/>
                  </a:lnTo>
                  <a:lnTo>
                    <a:pt x="389" y="111"/>
                  </a:lnTo>
                  <a:lnTo>
                    <a:pt x="390" y="111"/>
                  </a:lnTo>
                  <a:lnTo>
                    <a:pt x="392" y="110"/>
                  </a:lnTo>
                  <a:lnTo>
                    <a:pt x="393" y="110"/>
                  </a:lnTo>
                  <a:lnTo>
                    <a:pt x="395" y="110"/>
                  </a:lnTo>
                  <a:lnTo>
                    <a:pt x="395" y="108"/>
                  </a:lnTo>
                  <a:lnTo>
                    <a:pt x="396" y="108"/>
                  </a:lnTo>
                  <a:lnTo>
                    <a:pt x="402" y="107"/>
                  </a:lnTo>
                  <a:lnTo>
                    <a:pt x="408" y="105"/>
                  </a:lnTo>
                  <a:lnTo>
                    <a:pt x="414" y="104"/>
                  </a:lnTo>
                  <a:lnTo>
                    <a:pt x="416" y="104"/>
                  </a:lnTo>
                  <a:lnTo>
                    <a:pt x="417" y="102"/>
                  </a:lnTo>
                  <a:lnTo>
                    <a:pt x="419" y="102"/>
                  </a:lnTo>
                  <a:lnTo>
                    <a:pt x="420" y="102"/>
                  </a:lnTo>
                  <a:lnTo>
                    <a:pt x="422" y="102"/>
                  </a:lnTo>
                  <a:lnTo>
                    <a:pt x="423" y="102"/>
                  </a:lnTo>
                  <a:lnTo>
                    <a:pt x="425" y="102"/>
                  </a:lnTo>
                  <a:lnTo>
                    <a:pt x="426" y="102"/>
                  </a:lnTo>
                  <a:lnTo>
                    <a:pt x="435" y="101"/>
                  </a:lnTo>
                  <a:lnTo>
                    <a:pt x="437" y="101"/>
                  </a:lnTo>
                  <a:lnTo>
                    <a:pt x="438" y="99"/>
                  </a:lnTo>
                  <a:lnTo>
                    <a:pt x="440" y="99"/>
                  </a:lnTo>
                  <a:lnTo>
                    <a:pt x="441" y="99"/>
                  </a:lnTo>
                  <a:lnTo>
                    <a:pt x="443" y="99"/>
                  </a:lnTo>
                  <a:lnTo>
                    <a:pt x="444" y="99"/>
                  </a:lnTo>
                  <a:lnTo>
                    <a:pt x="446" y="99"/>
                  </a:lnTo>
                  <a:lnTo>
                    <a:pt x="447" y="98"/>
                  </a:lnTo>
                  <a:lnTo>
                    <a:pt x="453" y="96"/>
                  </a:lnTo>
                  <a:lnTo>
                    <a:pt x="459" y="95"/>
                  </a:lnTo>
                  <a:lnTo>
                    <a:pt x="461" y="95"/>
                  </a:lnTo>
                  <a:lnTo>
                    <a:pt x="462" y="95"/>
                  </a:lnTo>
                  <a:lnTo>
                    <a:pt x="464" y="93"/>
                  </a:lnTo>
                  <a:lnTo>
                    <a:pt x="465" y="93"/>
                  </a:lnTo>
                  <a:lnTo>
                    <a:pt x="467" y="93"/>
                  </a:lnTo>
                  <a:lnTo>
                    <a:pt x="468" y="92"/>
                  </a:lnTo>
                  <a:lnTo>
                    <a:pt x="470" y="92"/>
                  </a:lnTo>
                  <a:lnTo>
                    <a:pt x="471" y="92"/>
                  </a:lnTo>
                  <a:lnTo>
                    <a:pt x="492" y="83"/>
                  </a:lnTo>
                  <a:lnTo>
                    <a:pt x="503" y="78"/>
                  </a:lnTo>
                  <a:lnTo>
                    <a:pt x="554" y="60"/>
                  </a:lnTo>
                  <a:lnTo>
                    <a:pt x="647" y="26"/>
                  </a:lnTo>
                  <a:lnTo>
                    <a:pt x="699" y="5"/>
                  </a:lnTo>
                  <a:lnTo>
                    <a:pt x="702" y="3"/>
                  </a:lnTo>
                  <a:lnTo>
                    <a:pt x="707" y="3"/>
                  </a:lnTo>
                  <a:lnTo>
                    <a:pt x="711" y="2"/>
                  </a:lnTo>
                  <a:lnTo>
                    <a:pt x="714" y="0"/>
                  </a:lnTo>
                  <a:lnTo>
                    <a:pt x="719" y="0"/>
                  </a:lnTo>
                  <a:lnTo>
                    <a:pt x="723" y="0"/>
                  </a:lnTo>
                  <a:lnTo>
                    <a:pt x="726" y="0"/>
                  </a:lnTo>
                  <a:lnTo>
                    <a:pt x="773" y="3"/>
                  </a:lnTo>
                  <a:lnTo>
                    <a:pt x="806" y="6"/>
                  </a:lnTo>
                  <a:lnTo>
                    <a:pt x="939" y="17"/>
                  </a:lnTo>
                  <a:lnTo>
                    <a:pt x="989" y="20"/>
                  </a:lnTo>
                  <a:lnTo>
                    <a:pt x="996" y="21"/>
                  </a:lnTo>
                  <a:lnTo>
                    <a:pt x="1007" y="21"/>
                  </a:lnTo>
                  <a:lnTo>
                    <a:pt x="1016" y="23"/>
                  </a:lnTo>
                  <a:lnTo>
                    <a:pt x="1083" y="27"/>
                  </a:lnTo>
                  <a:lnTo>
                    <a:pt x="1152" y="33"/>
                  </a:lnTo>
                  <a:lnTo>
                    <a:pt x="1184" y="36"/>
                  </a:lnTo>
                  <a:lnTo>
                    <a:pt x="1203" y="38"/>
                  </a:lnTo>
                  <a:lnTo>
                    <a:pt x="1205" y="38"/>
                  </a:lnTo>
                  <a:lnTo>
                    <a:pt x="1206" y="39"/>
                  </a:lnTo>
                  <a:lnTo>
                    <a:pt x="1208" y="39"/>
                  </a:lnTo>
                  <a:lnTo>
                    <a:pt x="1209" y="39"/>
                  </a:lnTo>
                  <a:lnTo>
                    <a:pt x="1211" y="39"/>
                  </a:lnTo>
                  <a:lnTo>
                    <a:pt x="1212" y="39"/>
                  </a:lnTo>
                  <a:lnTo>
                    <a:pt x="1214" y="39"/>
                  </a:lnTo>
                  <a:lnTo>
                    <a:pt x="1230" y="41"/>
                  </a:lnTo>
                  <a:lnTo>
                    <a:pt x="1232" y="41"/>
                  </a:lnTo>
                  <a:lnTo>
                    <a:pt x="1233" y="41"/>
                  </a:lnTo>
                  <a:lnTo>
                    <a:pt x="1235" y="41"/>
                  </a:lnTo>
                  <a:lnTo>
                    <a:pt x="1236" y="41"/>
                  </a:lnTo>
                  <a:lnTo>
                    <a:pt x="1238" y="41"/>
                  </a:lnTo>
                  <a:lnTo>
                    <a:pt x="1239" y="41"/>
                  </a:lnTo>
                  <a:lnTo>
                    <a:pt x="1241" y="41"/>
                  </a:lnTo>
                  <a:lnTo>
                    <a:pt x="1251" y="39"/>
                  </a:lnTo>
                  <a:lnTo>
                    <a:pt x="1253" y="39"/>
                  </a:lnTo>
                  <a:lnTo>
                    <a:pt x="1254" y="39"/>
                  </a:lnTo>
                  <a:lnTo>
                    <a:pt x="1256" y="39"/>
                  </a:lnTo>
                  <a:lnTo>
                    <a:pt x="1265" y="39"/>
                  </a:lnTo>
                  <a:lnTo>
                    <a:pt x="1266" y="39"/>
                  </a:lnTo>
                  <a:lnTo>
                    <a:pt x="1268" y="39"/>
                  </a:lnTo>
                  <a:lnTo>
                    <a:pt x="1269" y="39"/>
                  </a:lnTo>
                  <a:lnTo>
                    <a:pt x="1271" y="39"/>
                  </a:lnTo>
                  <a:lnTo>
                    <a:pt x="1272" y="39"/>
                  </a:lnTo>
                  <a:lnTo>
                    <a:pt x="1274" y="39"/>
                  </a:lnTo>
                  <a:lnTo>
                    <a:pt x="1280" y="41"/>
                  </a:lnTo>
                  <a:lnTo>
                    <a:pt x="1286" y="41"/>
                  </a:lnTo>
                  <a:lnTo>
                    <a:pt x="1287" y="41"/>
                  </a:lnTo>
                  <a:lnTo>
                    <a:pt x="1289" y="42"/>
                  </a:lnTo>
                  <a:lnTo>
                    <a:pt x="1290" y="42"/>
                  </a:lnTo>
                  <a:lnTo>
                    <a:pt x="1292" y="42"/>
                  </a:lnTo>
                  <a:lnTo>
                    <a:pt x="1293" y="42"/>
                  </a:lnTo>
                  <a:lnTo>
                    <a:pt x="1295" y="44"/>
                  </a:lnTo>
                  <a:lnTo>
                    <a:pt x="1296" y="44"/>
                  </a:lnTo>
                  <a:lnTo>
                    <a:pt x="1299" y="44"/>
                  </a:lnTo>
                  <a:lnTo>
                    <a:pt x="1317" y="48"/>
                  </a:lnTo>
                  <a:lnTo>
                    <a:pt x="1337" y="51"/>
                  </a:lnTo>
                  <a:lnTo>
                    <a:pt x="1338" y="53"/>
                  </a:lnTo>
                  <a:lnTo>
                    <a:pt x="1340" y="53"/>
                  </a:lnTo>
                  <a:lnTo>
                    <a:pt x="1341" y="53"/>
                  </a:lnTo>
                  <a:lnTo>
                    <a:pt x="1343" y="53"/>
                  </a:lnTo>
                  <a:lnTo>
                    <a:pt x="1344" y="53"/>
                  </a:lnTo>
                  <a:lnTo>
                    <a:pt x="1346" y="54"/>
                  </a:lnTo>
                  <a:lnTo>
                    <a:pt x="1347" y="54"/>
                  </a:lnTo>
                  <a:lnTo>
                    <a:pt x="1355" y="57"/>
                  </a:lnTo>
                  <a:lnTo>
                    <a:pt x="1362" y="59"/>
                  </a:lnTo>
                  <a:lnTo>
                    <a:pt x="1364" y="59"/>
                  </a:lnTo>
                  <a:lnTo>
                    <a:pt x="1364" y="60"/>
                  </a:lnTo>
                  <a:lnTo>
                    <a:pt x="1365" y="60"/>
                  </a:lnTo>
                  <a:lnTo>
                    <a:pt x="1367" y="60"/>
                  </a:lnTo>
                  <a:lnTo>
                    <a:pt x="1380" y="66"/>
                  </a:lnTo>
                  <a:lnTo>
                    <a:pt x="1382" y="68"/>
                  </a:lnTo>
                  <a:lnTo>
                    <a:pt x="1383" y="68"/>
                  </a:lnTo>
                  <a:lnTo>
                    <a:pt x="1385" y="68"/>
                  </a:lnTo>
                  <a:lnTo>
                    <a:pt x="1385" y="69"/>
                  </a:lnTo>
                  <a:lnTo>
                    <a:pt x="1391" y="72"/>
                  </a:lnTo>
                  <a:lnTo>
                    <a:pt x="1392" y="72"/>
                  </a:lnTo>
                  <a:lnTo>
                    <a:pt x="1394" y="72"/>
                  </a:lnTo>
                  <a:lnTo>
                    <a:pt x="1395" y="74"/>
                  </a:lnTo>
                  <a:lnTo>
                    <a:pt x="1397" y="74"/>
                  </a:lnTo>
                  <a:lnTo>
                    <a:pt x="1398" y="75"/>
                  </a:lnTo>
                  <a:lnTo>
                    <a:pt x="1400" y="75"/>
                  </a:lnTo>
                  <a:lnTo>
                    <a:pt x="1401" y="77"/>
                  </a:lnTo>
                  <a:lnTo>
                    <a:pt x="1413" y="81"/>
                  </a:lnTo>
                  <a:lnTo>
                    <a:pt x="1415" y="81"/>
                  </a:lnTo>
                  <a:lnTo>
                    <a:pt x="1416" y="83"/>
                  </a:lnTo>
                  <a:lnTo>
                    <a:pt x="1418" y="83"/>
                  </a:lnTo>
                  <a:lnTo>
                    <a:pt x="1419" y="83"/>
                  </a:lnTo>
                  <a:lnTo>
                    <a:pt x="1421" y="84"/>
                  </a:lnTo>
                  <a:lnTo>
                    <a:pt x="1422" y="84"/>
                  </a:lnTo>
                  <a:lnTo>
                    <a:pt x="1424" y="84"/>
                  </a:lnTo>
                  <a:lnTo>
                    <a:pt x="1431" y="87"/>
                  </a:lnTo>
                  <a:lnTo>
                    <a:pt x="1455" y="95"/>
                  </a:lnTo>
                  <a:lnTo>
                    <a:pt x="1478" y="104"/>
                  </a:lnTo>
                  <a:lnTo>
                    <a:pt x="1521" y="119"/>
                  </a:lnTo>
                  <a:lnTo>
                    <a:pt x="1523" y="119"/>
                  </a:lnTo>
                  <a:lnTo>
                    <a:pt x="1523" y="120"/>
                  </a:lnTo>
                  <a:lnTo>
                    <a:pt x="1524" y="120"/>
                  </a:lnTo>
                  <a:lnTo>
                    <a:pt x="1526" y="120"/>
                  </a:lnTo>
                  <a:lnTo>
                    <a:pt x="1538" y="125"/>
                  </a:lnTo>
                  <a:lnTo>
                    <a:pt x="1539" y="126"/>
                  </a:lnTo>
                  <a:lnTo>
                    <a:pt x="1541" y="126"/>
                  </a:lnTo>
                  <a:lnTo>
                    <a:pt x="1542" y="126"/>
                  </a:lnTo>
                  <a:lnTo>
                    <a:pt x="1542" y="128"/>
                  </a:lnTo>
                  <a:lnTo>
                    <a:pt x="1559" y="134"/>
                  </a:lnTo>
                  <a:lnTo>
                    <a:pt x="1560" y="134"/>
                  </a:lnTo>
                  <a:lnTo>
                    <a:pt x="1560" y="135"/>
                  </a:lnTo>
                  <a:lnTo>
                    <a:pt x="1562" y="135"/>
                  </a:lnTo>
                  <a:lnTo>
                    <a:pt x="1587" y="144"/>
                  </a:lnTo>
                  <a:lnTo>
                    <a:pt x="1589" y="146"/>
                  </a:lnTo>
                  <a:lnTo>
                    <a:pt x="1590" y="146"/>
                  </a:lnTo>
                  <a:lnTo>
                    <a:pt x="1592" y="146"/>
                  </a:lnTo>
                  <a:lnTo>
                    <a:pt x="1626" y="158"/>
                  </a:lnTo>
                  <a:lnTo>
                    <a:pt x="1644" y="162"/>
                  </a:lnTo>
                  <a:lnTo>
                    <a:pt x="1646" y="164"/>
                  </a:lnTo>
                  <a:lnTo>
                    <a:pt x="1647" y="164"/>
                  </a:lnTo>
                  <a:lnTo>
                    <a:pt x="1649" y="164"/>
                  </a:lnTo>
                  <a:lnTo>
                    <a:pt x="1650" y="165"/>
                  </a:lnTo>
                  <a:lnTo>
                    <a:pt x="1652" y="165"/>
                  </a:lnTo>
                  <a:lnTo>
                    <a:pt x="1653" y="165"/>
                  </a:lnTo>
                  <a:lnTo>
                    <a:pt x="1655" y="167"/>
                  </a:lnTo>
                  <a:lnTo>
                    <a:pt x="1656" y="167"/>
                  </a:lnTo>
                  <a:lnTo>
                    <a:pt x="1661" y="167"/>
                  </a:lnTo>
                  <a:lnTo>
                    <a:pt x="1664" y="167"/>
                  </a:lnTo>
                  <a:lnTo>
                    <a:pt x="1668" y="167"/>
                  </a:lnTo>
                  <a:lnTo>
                    <a:pt x="1670" y="167"/>
                  </a:lnTo>
                  <a:lnTo>
                    <a:pt x="1671" y="167"/>
                  </a:lnTo>
                  <a:lnTo>
                    <a:pt x="1673" y="167"/>
                  </a:lnTo>
                  <a:lnTo>
                    <a:pt x="1674" y="167"/>
                  </a:lnTo>
                  <a:lnTo>
                    <a:pt x="1676" y="167"/>
                  </a:lnTo>
                  <a:lnTo>
                    <a:pt x="1677" y="167"/>
                  </a:lnTo>
                  <a:lnTo>
                    <a:pt x="1679" y="167"/>
                  </a:lnTo>
                  <a:lnTo>
                    <a:pt x="1680" y="167"/>
                  </a:lnTo>
                  <a:lnTo>
                    <a:pt x="1694" y="164"/>
                  </a:lnTo>
                  <a:lnTo>
                    <a:pt x="1695" y="164"/>
                  </a:lnTo>
                  <a:lnTo>
                    <a:pt x="1697" y="164"/>
                  </a:lnTo>
                  <a:lnTo>
                    <a:pt x="1698" y="164"/>
                  </a:lnTo>
                  <a:lnTo>
                    <a:pt x="1703" y="164"/>
                  </a:lnTo>
                  <a:lnTo>
                    <a:pt x="1704" y="164"/>
                  </a:lnTo>
                  <a:lnTo>
                    <a:pt x="1704" y="162"/>
                  </a:lnTo>
                  <a:lnTo>
                    <a:pt x="1706" y="162"/>
                  </a:lnTo>
                  <a:lnTo>
                    <a:pt x="1707" y="162"/>
                  </a:lnTo>
                  <a:lnTo>
                    <a:pt x="1713" y="162"/>
                  </a:lnTo>
                  <a:lnTo>
                    <a:pt x="1715" y="162"/>
                  </a:lnTo>
                  <a:lnTo>
                    <a:pt x="1716" y="162"/>
                  </a:lnTo>
                  <a:lnTo>
                    <a:pt x="1718" y="162"/>
                  </a:lnTo>
                  <a:lnTo>
                    <a:pt x="1718" y="161"/>
                  </a:lnTo>
                  <a:lnTo>
                    <a:pt x="1722" y="161"/>
                  </a:lnTo>
                  <a:lnTo>
                    <a:pt x="1724" y="161"/>
                  </a:lnTo>
                  <a:lnTo>
                    <a:pt x="1725" y="161"/>
                  </a:lnTo>
                  <a:lnTo>
                    <a:pt x="1727" y="161"/>
                  </a:lnTo>
                  <a:lnTo>
                    <a:pt x="1788" y="152"/>
                  </a:lnTo>
                  <a:lnTo>
                    <a:pt x="1883" y="138"/>
                  </a:lnTo>
                  <a:lnTo>
                    <a:pt x="1884" y="138"/>
                  </a:lnTo>
                  <a:lnTo>
                    <a:pt x="1886" y="138"/>
                  </a:lnTo>
                  <a:lnTo>
                    <a:pt x="1887" y="138"/>
                  </a:lnTo>
                  <a:lnTo>
                    <a:pt x="1889" y="138"/>
                  </a:lnTo>
                  <a:lnTo>
                    <a:pt x="1890" y="138"/>
                  </a:lnTo>
                  <a:lnTo>
                    <a:pt x="1890" y="137"/>
                  </a:lnTo>
                  <a:lnTo>
                    <a:pt x="1892" y="137"/>
                  </a:lnTo>
                  <a:lnTo>
                    <a:pt x="1893" y="137"/>
                  </a:lnTo>
                  <a:lnTo>
                    <a:pt x="1902" y="137"/>
                  </a:lnTo>
                  <a:lnTo>
                    <a:pt x="1904" y="137"/>
                  </a:lnTo>
                  <a:lnTo>
                    <a:pt x="1905" y="137"/>
                  </a:lnTo>
                  <a:lnTo>
                    <a:pt x="1907" y="137"/>
                  </a:lnTo>
                  <a:lnTo>
                    <a:pt x="1908" y="137"/>
                  </a:lnTo>
                  <a:lnTo>
                    <a:pt x="1910" y="137"/>
                  </a:lnTo>
                  <a:lnTo>
                    <a:pt x="1911" y="135"/>
                  </a:lnTo>
                  <a:lnTo>
                    <a:pt x="1952" y="135"/>
                  </a:lnTo>
                  <a:lnTo>
                    <a:pt x="1991" y="134"/>
                  </a:lnTo>
                  <a:lnTo>
                    <a:pt x="1992" y="134"/>
                  </a:lnTo>
                  <a:lnTo>
                    <a:pt x="1994" y="134"/>
                  </a:lnTo>
                  <a:lnTo>
                    <a:pt x="1994" y="132"/>
                  </a:lnTo>
                  <a:lnTo>
                    <a:pt x="2010" y="132"/>
                  </a:lnTo>
                  <a:lnTo>
                    <a:pt x="2012" y="132"/>
                  </a:lnTo>
                  <a:lnTo>
                    <a:pt x="2013" y="132"/>
                  </a:lnTo>
                  <a:lnTo>
                    <a:pt x="2015" y="132"/>
                  </a:lnTo>
                  <a:lnTo>
                    <a:pt x="2016" y="132"/>
                  </a:lnTo>
                  <a:lnTo>
                    <a:pt x="2018" y="132"/>
                  </a:lnTo>
                  <a:lnTo>
                    <a:pt x="2021" y="132"/>
                  </a:lnTo>
                  <a:lnTo>
                    <a:pt x="2022" y="132"/>
                  </a:lnTo>
                  <a:lnTo>
                    <a:pt x="2024" y="132"/>
                  </a:lnTo>
                  <a:lnTo>
                    <a:pt x="2031" y="132"/>
                  </a:lnTo>
                  <a:lnTo>
                    <a:pt x="2039" y="132"/>
                  </a:lnTo>
                  <a:lnTo>
                    <a:pt x="2040" y="134"/>
                  </a:lnTo>
                  <a:lnTo>
                    <a:pt x="2042" y="134"/>
                  </a:lnTo>
                  <a:lnTo>
                    <a:pt x="2043" y="134"/>
                  </a:lnTo>
                  <a:lnTo>
                    <a:pt x="2045" y="134"/>
                  </a:lnTo>
                  <a:lnTo>
                    <a:pt x="2046" y="135"/>
                  </a:lnTo>
                  <a:lnTo>
                    <a:pt x="2048" y="135"/>
                  </a:lnTo>
                  <a:lnTo>
                    <a:pt x="2049" y="135"/>
                  </a:lnTo>
                  <a:lnTo>
                    <a:pt x="2051" y="135"/>
                  </a:lnTo>
                  <a:lnTo>
                    <a:pt x="2060" y="137"/>
                  </a:lnTo>
                  <a:lnTo>
                    <a:pt x="2061" y="138"/>
                  </a:lnTo>
                  <a:lnTo>
                    <a:pt x="2063" y="138"/>
                  </a:lnTo>
                  <a:lnTo>
                    <a:pt x="2064" y="138"/>
                  </a:lnTo>
                  <a:lnTo>
                    <a:pt x="2066" y="138"/>
                  </a:lnTo>
                  <a:lnTo>
                    <a:pt x="2067" y="140"/>
                  </a:lnTo>
                  <a:lnTo>
                    <a:pt x="2072" y="140"/>
                  </a:lnTo>
                  <a:lnTo>
                    <a:pt x="2085" y="143"/>
                  </a:lnTo>
                  <a:lnTo>
                    <a:pt x="2112" y="147"/>
                  </a:lnTo>
                  <a:lnTo>
                    <a:pt x="2121" y="149"/>
                  </a:lnTo>
                  <a:lnTo>
                    <a:pt x="2121" y="150"/>
                  </a:lnTo>
                  <a:lnTo>
                    <a:pt x="2123" y="150"/>
                  </a:lnTo>
                  <a:lnTo>
                    <a:pt x="2124" y="150"/>
                  </a:lnTo>
                  <a:lnTo>
                    <a:pt x="2126" y="150"/>
                  </a:lnTo>
                  <a:lnTo>
                    <a:pt x="2145" y="155"/>
                  </a:lnTo>
                  <a:lnTo>
                    <a:pt x="2162" y="161"/>
                  </a:lnTo>
                  <a:lnTo>
                    <a:pt x="2177" y="168"/>
                  </a:lnTo>
                  <a:lnTo>
                    <a:pt x="2192" y="176"/>
                  </a:lnTo>
                  <a:lnTo>
                    <a:pt x="2193" y="176"/>
                  </a:lnTo>
                  <a:lnTo>
                    <a:pt x="2193" y="177"/>
                  </a:lnTo>
                  <a:lnTo>
                    <a:pt x="2195" y="177"/>
                  </a:lnTo>
                  <a:lnTo>
                    <a:pt x="2196" y="179"/>
                  </a:lnTo>
                  <a:lnTo>
                    <a:pt x="2217" y="191"/>
                  </a:lnTo>
                  <a:lnTo>
                    <a:pt x="2219" y="192"/>
                  </a:lnTo>
                  <a:lnTo>
                    <a:pt x="2220" y="192"/>
                  </a:lnTo>
                  <a:lnTo>
                    <a:pt x="2222" y="194"/>
                  </a:lnTo>
                  <a:lnTo>
                    <a:pt x="2223" y="194"/>
                  </a:lnTo>
                  <a:lnTo>
                    <a:pt x="2225" y="195"/>
                  </a:lnTo>
                  <a:lnTo>
                    <a:pt x="2226" y="195"/>
                  </a:lnTo>
                  <a:lnTo>
                    <a:pt x="2228" y="197"/>
                  </a:lnTo>
                  <a:lnTo>
                    <a:pt x="2229" y="197"/>
                  </a:lnTo>
                  <a:lnTo>
                    <a:pt x="2231" y="198"/>
                  </a:lnTo>
                  <a:lnTo>
                    <a:pt x="2234" y="200"/>
                  </a:lnTo>
                  <a:lnTo>
                    <a:pt x="2237" y="200"/>
                  </a:lnTo>
                  <a:lnTo>
                    <a:pt x="2241" y="201"/>
                  </a:lnTo>
                  <a:lnTo>
                    <a:pt x="2244" y="201"/>
                  </a:lnTo>
                  <a:lnTo>
                    <a:pt x="2247" y="203"/>
                  </a:lnTo>
                  <a:lnTo>
                    <a:pt x="2252" y="203"/>
                  </a:lnTo>
                  <a:lnTo>
                    <a:pt x="2255" y="203"/>
                  </a:lnTo>
                  <a:lnTo>
                    <a:pt x="2259" y="203"/>
                  </a:lnTo>
                  <a:lnTo>
                    <a:pt x="2262" y="201"/>
                  </a:lnTo>
                  <a:lnTo>
                    <a:pt x="2265" y="201"/>
                  </a:lnTo>
                  <a:lnTo>
                    <a:pt x="2270" y="200"/>
                  </a:lnTo>
                  <a:lnTo>
                    <a:pt x="2271" y="200"/>
                  </a:lnTo>
                  <a:lnTo>
                    <a:pt x="2273" y="198"/>
                  </a:lnTo>
                  <a:lnTo>
                    <a:pt x="2274" y="198"/>
                  </a:lnTo>
                  <a:lnTo>
                    <a:pt x="2276" y="198"/>
                  </a:lnTo>
                  <a:lnTo>
                    <a:pt x="2277" y="197"/>
                  </a:lnTo>
                  <a:lnTo>
                    <a:pt x="2279" y="197"/>
                  </a:lnTo>
                  <a:lnTo>
                    <a:pt x="2279" y="195"/>
                  </a:lnTo>
                  <a:lnTo>
                    <a:pt x="2280" y="195"/>
                  </a:lnTo>
                  <a:lnTo>
                    <a:pt x="2282" y="194"/>
                  </a:lnTo>
                  <a:lnTo>
                    <a:pt x="2355" y="161"/>
                  </a:lnTo>
                  <a:lnTo>
                    <a:pt x="2538" y="75"/>
                  </a:lnTo>
                  <a:lnTo>
                    <a:pt x="2540" y="75"/>
                  </a:lnTo>
                  <a:lnTo>
                    <a:pt x="2541" y="74"/>
                  </a:lnTo>
                  <a:lnTo>
                    <a:pt x="2543" y="74"/>
                  </a:lnTo>
                  <a:lnTo>
                    <a:pt x="2546" y="72"/>
                  </a:lnTo>
                  <a:lnTo>
                    <a:pt x="2547" y="72"/>
                  </a:lnTo>
                  <a:lnTo>
                    <a:pt x="2549" y="71"/>
                  </a:lnTo>
                  <a:lnTo>
                    <a:pt x="2550" y="71"/>
                  </a:lnTo>
                  <a:lnTo>
                    <a:pt x="2552" y="71"/>
                  </a:lnTo>
                  <a:lnTo>
                    <a:pt x="2553" y="69"/>
                  </a:lnTo>
                  <a:lnTo>
                    <a:pt x="2558" y="68"/>
                  </a:lnTo>
                  <a:lnTo>
                    <a:pt x="2562" y="66"/>
                  </a:lnTo>
                  <a:lnTo>
                    <a:pt x="2568" y="66"/>
                  </a:lnTo>
                  <a:lnTo>
                    <a:pt x="2573" y="65"/>
                  </a:lnTo>
                  <a:lnTo>
                    <a:pt x="2577" y="65"/>
                  </a:lnTo>
                  <a:lnTo>
                    <a:pt x="2583" y="65"/>
                  </a:lnTo>
                  <a:lnTo>
                    <a:pt x="2588" y="65"/>
                  </a:lnTo>
                  <a:lnTo>
                    <a:pt x="2592" y="66"/>
                  </a:lnTo>
                  <a:lnTo>
                    <a:pt x="2598" y="66"/>
                  </a:lnTo>
                  <a:lnTo>
                    <a:pt x="2603" y="68"/>
                  </a:lnTo>
                  <a:lnTo>
                    <a:pt x="2607" y="69"/>
                  </a:lnTo>
                  <a:lnTo>
                    <a:pt x="2612" y="71"/>
                  </a:lnTo>
                  <a:lnTo>
                    <a:pt x="2616" y="74"/>
                  </a:lnTo>
                  <a:lnTo>
                    <a:pt x="2621" y="77"/>
                  </a:lnTo>
                  <a:lnTo>
                    <a:pt x="2622" y="77"/>
                  </a:lnTo>
                  <a:lnTo>
                    <a:pt x="2624" y="77"/>
                  </a:lnTo>
                  <a:lnTo>
                    <a:pt x="2624" y="78"/>
                  </a:lnTo>
                  <a:lnTo>
                    <a:pt x="2625" y="78"/>
                  </a:lnTo>
                  <a:lnTo>
                    <a:pt x="2627" y="80"/>
                  </a:lnTo>
                  <a:lnTo>
                    <a:pt x="2631" y="83"/>
                  </a:lnTo>
                  <a:lnTo>
                    <a:pt x="2637" y="87"/>
                  </a:lnTo>
                  <a:lnTo>
                    <a:pt x="2643" y="92"/>
                  </a:lnTo>
                  <a:lnTo>
                    <a:pt x="2648" y="98"/>
                  </a:lnTo>
                  <a:lnTo>
                    <a:pt x="2649" y="99"/>
                  </a:lnTo>
                  <a:lnTo>
                    <a:pt x="2651" y="99"/>
                  </a:lnTo>
                  <a:lnTo>
                    <a:pt x="2651" y="101"/>
                  </a:lnTo>
                  <a:lnTo>
                    <a:pt x="2652" y="102"/>
                  </a:lnTo>
                  <a:lnTo>
                    <a:pt x="2654" y="104"/>
                  </a:lnTo>
                  <a:lnTo>
                    <a:pt x="2676" y="129"/>
                  </a:lnTo>
                  <a:lnTo>
                    <a:pt x="2678" y="131"/>
                  </a:lnTo>
                  <a:lnTo>
                    <a:pt x="2678" y="132"/>
                  </a:lnTo>
                  <a:lnTo>
                    <a:pt x="2679" y="132"/>
                  </a:lnTo>
                  <a:lnTo>
                    <a:pt x="2679" y="134"/>
                  </a:lnTo>
                  <a:lnTo>
                    <a:pt x="2681" y="135"/>
                  </a:lnTo>
                  <a:lnTo>
                    <a:pt x="2682" y="135"/>
                  </a:lnTo>
                  <a:lnTo>
                    <a:pt x="2682" y="137"/>
                  </a:lnTo>
                  <a:lnTo>
                    <a:pt x="2690" y="143"/>
                  </a:lnTo>
                  <a:lnTo>
                    <a:pt x="2696" y="150"/>
                  </a:lnTo>
                  <a:lnTo>
                    <a:pt x="2697" y="150"/>
                  </a:lnTo>
                  <a:lnTo>
                    <a:pt x="2699" y="152"/>
                  </a:lnTo>
                  <a:lnTo>
                    <a:pt x="2700" y="153"/>
                  </a:lnTo>
                  <a:lnTo>
                    <a:pt x="2702" y="155"/>
                  </a:lnTo>
                  <a:lnTo>
                    <a:pt x="2703" y="155"/>
                  </a:lnTo>
                  <a:lnTo>
                    <a:pt x="2703" y="156"/>
                  </a:lnTo>
                  <a:lnTo>
                    <a:pt x="2729" y="177"/>
                  </a:lnTo>
                  <a:lnTo>
                    <a:pt x="2730" y="177"/>
                  </a:lnTo>
                  <a:lnTo>
                    <a:pt x="2732" y="179"/>
                  </a:lnTo>
                  <a:lnTo>
                    <a:pt x="2733" y="180"/>
                  </a:lnTo>
                  <a:lnTo>
                    <a:pt x="2735" y="182"/>
                  </a:lnTo>
                  <a:lnTo>
                    <a:pt x="2736" y="183"/>
                  </a:lnTo>
                  <a:lnTo>
                    <a:pt x="2738" y="185"/>
                  </a:lnTo>
                  <a:lnTo>
                    <a:pt x="2744" y="189"/>
                  </a:lnTo>
                  <a:lnTo>
                    <a:pt x="2748" y="195"/>
                  </a:lnTo>
                  <a:lnTo>
                    <a:pt x="2754" y="203"/>
                  </a:lnTo>
                  <a:lnTo>
                    <a:pt x="2754" y="204"/>
                  </a:lnTo>
                  <a:lnTo>
                    <a:pt x="2756" y="204"/>
                  </a:lnTo>
                  <a:lnTo>
                    <a:pt x="2757" y="206"/>
                  </a:lnTo>
                  <a:lnTo>
                    <a:pt x="2757" y="207"/>
                  </a:lnTo>
                  <a:lnTo>
                    <a:pt x="2759" y="209"/>
                  </a:lnTo>
                  <a:lnTo>
                    <a:pt x="2760" y="210"/>
                  </a:lnTo>
                  <a:lnTo>
                    <a:pt x="2760" y="212"/>
                  </a:lnTo>
                  <a:lnTo>
                    <a:pt x="2784" y="246"/>
                  </a:lnTo>
                </a:path>
              </a:pathLst>
            </a:custGeom>
            <a:noFill/>
            <a:ln w="2222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10" name="群組 109"/>
          <p:cNvGrpSpPr/>
          <p:nvPr/>
        </p:nvGrpSpPr>
        <p:grpSpPr>
          <a:xfrm>
            <a:off x="5311775" y="1270001"/>
            <a:ext cx="1710466" cy="434975"/>
            <a:chOff x="5311775" y="1270001"/>
            <a:chExt cx="1710466" cy="434975"/>
          </a:xfrm>
        </p:grpSpPr>
        <p:grpSp>
          <p:nvGrpSpPr>
            <p:cNvPr id="77" name="群組 37"/>
            <p:cNvGrpSpPr>
              <a:grpSpLocks/>
            </p:cNvGrpSpPr>
            <p:nvPr/>
          </p:nvGrpSpPr>
          <p:grpSpPr bwMode="auto">
            <a:xfrm>
              <a:off x="5311775" y="1270001"/>
              <a:ext cx="479425" cy="434975"/>
              <a:chOff x="3143250" y="1185863"/>
              <a:chExt cx="479425" cy="434975"/>
            </a:xfrm>
          </p:grpSpPr>
          <p:sp>
            <p:nvSpPr>
              <p:cNvPr id="80" name="Freeform 28"/>
              <p:cNvSpPr>
                <a:spLocks/>
              </p:cNvSpPr>
              <p:nvPr/>
            </p:nvSpPr>
            <p:spPr bwMode="auto">
              <a:xfrm>
                <a:off x="3143250" y="1185863"/>
                <a:ext cx="265113" cy="434975"/>
              </a:xfrm>
              <a:custGeom>
                <a:avLst/>
                <a:gdLst>
                  <a:gd name="T0" fmla="*/ 107 w 500"/>
                  <a:gd name="T1" fmla="*/ 19 h 822"/>
                  <a:gd name="T2" fmla="*/ 132 w 500"/>
                  <a:gd name="T3" fmla="*/ 13 h 822"/>
                  <a:gd name="T4" fmla="*/ 147 w 500"/>
                  <a:gd name="T5" fmla="*/ 4 h 822"/>
                  <a:gd name="T6" fmla="*/ 207 w 500"/>
                  <a:gd name="T7" fmla="*/ 34 h 822"/>
                  <a:gd name="T8" fmla="*/ 231 w 500"/>
                  <a:gd name="T9" fmla="*/ 63 h 822"/>
                  <a:gd name="T10" fmla="*/ 224 w 500"/>
                  <a:gd name="T11" fmla="*/ 93 h 822"/>
                  <a:gd name="T12" fmla="*/ 207 w 500"/>
                  <a:gd name="T13" fmla="*/ 115 h 822"/>
                  <a:gd name="T14" fmla="*/ 239 w 500"/>
                  <a:gd name="T15" fmla="*/ 136 h 822"/>
                  <a:gd name="T16" fmla="*/ 260 w 500"/>
                  <a:gd name="T17" fmla="*/ 156 h 822"/>
                  <a:gd name="T18" fmla="*/ 288 w 500"/>
                  <a:gd name="T19" fmla="*/ 189 h 822"/>
                  <a:gd name="T20" fmla="*/ 332 w 500"/>
                  <a:gd name="T21" fmla="*/ 204 h 822"/>
                  <a:gd name="T22" fmla="*/ 432 w 500"/>
                  <a:gd name="T23" fmla="*/ 178 h 822"/>
                  <a:gd name="T24" fmla="*/ 452 w 500"/>
                  <a:gd name="T25" fmla="*/ 238 h 822"/>
                  <a:gd name="T26" fmla="*/ 486 w 500"/>
                  <a:gd name="T27" fmla="*/ 504 h 822"/>
                  <a:gd name="T28" fmla="*/ 464 w 500"/>
                  <a:gd name="T29" fmla="*/ 549 h 822"/>
                  <a:gd name="T30" fmla="*/ 434 w 500"/>
                  <a:gd name="T31" fmla="*/ 553 h 822"/>
                  <a:gd name="T32" fmla="*/ 414 w 500"/>
                  <a:gd name="T33" fmla="*/ 553 h 822"/>
                  <a:gd name="T34" fmla="*/ 375 w 500"/>
                  <a:gd name="T35" fmla="*/ 585 h 822"/>
                  <a:gd name="T36" fmla="*/ 401 w 500"/>
                  <a:gd name="T37" fmla="*/ 604 h 822"/>
                  <a:gd name="T38" fmla="*/ 318 w 500"/>
                  <a:gd name="T39" fmla="*/ 643 h 822"/>
                  <a:gd name="T40" fmla="*/ 311 w 500"/>
                  <a:gd name="T41" fmla="*/ 673 h 822"/>
                  <a:gd name="T42" fmla="*/ 297 w 500"/>
                  <a:gd name="T43" fmla="*/ 711 h 822"/>
                  <a:gd name="T44" fmla="*/ 311 w 500"/>
                  <a:gd name="T45" fmla="*/ 754 h 822"/>
                  <a:gd name="T46" fmla="*/ 318 w 500"/>
                  <a:gd name="T47" fmla="*/ 801 h 822"/>
                  <a:gd name="T48" fmla="*/ 308 w 500"/>
                  <a:gd name="T49" fmla="*/ 820 h 822"/>
                  <a:gd name="T50" fmla="*/ 275 w 500"/>
                  <a:gd name="T51" fmla="*/ 820 h 822"/>
                  <a:gd name="T52" fmla="*/ 230 w 500"/>
                  <a:gd name="T53" fmla="*/ 801 h 822"/>
                  <a:gd name="T54" fmla="*/ 201 w 500"/>
                  <a:gd name="T55" fmla="*/ 793 h 822"/>
                  <a:gd name="T56" fmla="*/ 179 w 500"/>
                  <a:gd name="T57" fmla="*/ 772 h 822"/>
                  <a:gd name="T58" fmla="*/ 179 w 500"/>
                  <a:gd name="T59" fmla="*/ 741 h 822"/>
                  <a:gd name="T60" fmla="*/ 153 w 500"/>
                  <a:gd name="T61" fmla="*/ 706 h 822"/>
                  <a:gd name="T62" fmla="*/ 147 w 500"/>
                  <a:gd name="T63" fmla="*/ 676 h 822"/>
                  <a:gd name="T64" fmla="*/ 161 w 500"/>
                  <a:gd name="T65" fmla="*/ 642 h 822"/>
                  <a:gd name="T66" fmla="*/ 170 w 500"/>
                  <a:gd name="T67" fmla="*/ 616 h 822"/>
                  <a:gd name="T68" fmla="*/ 119 w 500"/>
                  <a:gd name="T69" fmla="*/ 594 h 822"/>
                  <a:gd name="T70" fmla="*/ 78 w 500"/>
                  <a:gd name="T71" fmla="*/ 595 h 822"/>
                  <a:gd name="T72" fmla="*/ 89 w 500"/>
                  <a:gd name="T73" fmla="*/ 573 h 822"/>
                  <a:gd name="T74" fmla="*/ 89 w 500"/>
                  <a:gd name="T75" fmla="*/ 525 h 822"/>
                  <a:gd name="T76" fmla="*/ 84 w 500"/>
                  <a:gd name="T77" fmla="*/ 505 h 822"/>
                  <a:gd name="T78" fmla="*/ 96 w 500"/>
                  <a:gd name="T79" fmla="*/ 475 h 822"/>
                  <a:gd name="T80" fmla="*/ 87 w 500"/>
                  <a:gd name="T81" fmla="*/ 444 h 822"/>
                  <a:gd name="T82" fmla="*/ 62 w 500"/>
                  <a:gd name="T83" fmla="*/ 424 h 822"/>
                  <a:gd name="T84" fmla="*/ 57 w 500"/>
                  <a:gd name="T85" fmla="*/ 417 h 822"/>
                  <a:gd name="T86" fmla="*/ 44 w 500"/>
                  <a:gd name="T87" fmla="*/ 420 h 822"/>
                  <a:gd name="T88" fmla="*/ 48 w 500"/>
                  <a:gd name="T89" fmla="*/ 390 h 822"/>
                  <a:gd name="T90" fmla="*/ 59 w 500"/>
                  <a:gd name="T91" fmla="*/ 391 h 822"/>
                  <a:gd name="T92" fmla="*/ 77 w 500"/>
                  <a:gd name="T93" fmla="*/ 381 h 822"/>
                  <a:gd name="T94" fmla="*/ 66 w 500"/>
                  <a:gd name="T95" fmla="*/ 349 h 822"/>
                  <a:gd name="T96" fmla="*/ 45 w 500"/>
                  <a:gd name="T97" fmla="*/ 346 h 822"/>
                  <a:gd name="T98" fmla="*/ 42 w 500"/>
                  <a:gd name="T99" fmla="*/ 313 h 822"/>
                  <a:gd name="T100" fmla="*/ 14 w 500"/>
                  <a:gd name="T101" fmla="*/ 300 h 822"/>
                  <a:gd name="T102" fmla="*/ 8 w 500"/>
                  <a:gd name="T103" fmla="*/ 280 h 822"/>
                  <a:gd name="T104" fmla="*/ 26 w 500"/>
                  <a:gd name="T105" fmla="*/ 253 h 822"/>
                  <a:gd name="T106" fmla="*/ 32 w 500"/>
                  <a:gd name="T107" fmla="*/ 237 h 822"/>
                  <a:gd name="T108" fmla="*/ 12 w 500"/>
                  <a:gd name="T109" fmla="*/ 151 h 822"/>
                  <a:gd name="T110" fmla="*/ 63 w 500"/>
                  <a:gd name="T111" fmla="*/ 132 h 82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00"/>
                  <a:gd name="T169" fmla="*/ 0 h 822"/>
                  <a:gd name="T170" fmla="*/ 500 w 500"/>
                  <a:gd name="T171" fmla="*/ 822 h 82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00" h="822">
                    <a:moveTo>
                      <a:pt x="77" y="145"/>
                    </a:moveTo>
                    <a:lnTo>
                      <a:pt x="114" y="91"/>
                    </a:lnTo>
                    <a:lnTo>
                      <a:pt x="72" y="63"/>
                    </a:lnTo>
                    <a:lnTo>
                      <a:pt x="86" y="34"/>
                    </a:lnTo>
                    <a:lnTo>
                      <a:pt x="90" y="25"/>
                    </a:lnTo>
                    <a:lnTo>
                      <a:pt x="96" y="13"/>
                    </a:lnTo>
                    <a:lnTo>
                      <a:pt x="99" y="15"/>
                    </a:lnTo>
                    <a:lnTo>
                      <a:pt x="107" y="19"/>
                    </a:lnTo>
                    <a:lnTo>
                      <a:pt x="113" y="24"/>
                    </a:lnTo>
                    <a:lnTo>
                      <a:pt x="116" y="19"/>
                    </a:lnTo>
                    <a:lnTo>
                      <a:pt x="128" y="24"/>
                    </a:lnTo>
                    <a:lnTo>
                      <a:pt x="129" y="24"/>
                    </a:lnTo>
                    <a:lnTo>
                      <a:pt x="131" y="18"/>
                    </a:lnTo>
                    <a:lnTo>
                      <a:pt x="132" y="16"/>
                    </a:lnTo>
                    <a:lnTo>
                      <a:pt x="132" y="15"/>
                    </a:lnTo>
                    <a:lnTo>
                      <a:pt x="132" y="13"/>
                    </a:lnTo>
                    <a:lnTo>
                      <a:pt x="134" y="12"/>
                    </a:lnTo>
                    <a:lnTo>
                      <a:pt x="134" y="7"/>
                    </a:lnTo>
                    <a:lnTo>
                      <a:pt x="134" y="6"/>
                    </a:lnTo>
                    <a:lnTo>
                      <a:pt x="135" y="6"/>
                    </a:lnTo>
                    <a:lnTo>
                      <a:pt x="137" y="0"/>
                    </a:lnTo>
                    <a:lnTo>
                      <a:pt x="138" y="1"/>
                    </a:lnTo>
                    <a:lnTo>
                      <a:pt x="140" y="1"/>
                    </a:lnTo>
                    <a:lnTo>
                      <a:pt x="147" y="4"/>
                    </a:lnTo>
                    <a:lnTo>
                      <a:pt x="159" y="4"/>
                    </a:lnTo>
                    <a:lnTo>
                      <a:pt x="170" y="4"/>
                    </a:lnTo>
                    <a:lnTo>
                      <a:pt x="170" y="13"/>
                    </a:lnTo>
                    <a:lnTo>
                      <a:pt x="177" y="16"/>
                    </a:lnTo>
                    <a:lnTo>
                      <a:pt x="186" y="19"/>
                    </a:lnTo>
                    <a:lnTo>
                      <a:pt x="188" y="19"/>
                    </a:lnTo>
                    <a:lnTo>
                      <a:pt x="186" y="30"/>
                    </a:lnTo>
                    <a:lnTo>
                      <a:pt x="207" y="34"/>
                    </a:lnTo>
                    <a:lnTo>
                      <a:pt x="206" y="43"/>
                    </a:lnTo>
                    <a:lnTo>
                      <a:pt x="206" y="48"/>
                    </a:lnTo>
                    <a:lnTo>
                      <a:pt x="206" y="51"/>
                    </a:lnTo>
                    <a:lnTo>
                      <a:pt x="212" y="52"/>
                    </a:lnTo>
                    <a:lnTo>
                      <a:pt x="233" y="55"/>
                    </a:lnTo>
                    <a:lnTo>
                      <a:pt x="231" y="61"/>
                    </a:lnTo>
                    <a:lnTo>
                      <a:pt x="230" y="63"/>
                    </a:lnTo>
                    <a:lnTo>
                      <a:pt x="231" y="63"/>
                    </a:lnTo>
                    <a:lnTo>
                      <a:pt x="231" y="64"/>
                    </a:lnTo>
                    <a:lnTo>
                      <a:pt x="230" y="67"/>
                    </a:lnTo>
                    <a:lnTo>
                      <a:pt x="228" y="72"/>
                    </a:lnTo>
                    <a:lnTo>
                      <a:pt x="228" y="73"/>
                    </a:lnTo>
                    <a:lnTo>
                      <a:pt x="225" y="82"/>
                    </a:lnTo>
                    <a:lnTo>
                      <a:pt x="225" y="87"/>
                    </a:lnTo>
                    <a:lnTo>
                      <a:pt x="224" y="90"/>
                    </a:lnTo>
                    <a:lnTo>
                      <a:pt x="224" y="93"/>
                    </a:lnTo>
                    <a:lnTo>
                      <a:pt x="222" y="97"/>
                    </a:lnTo>
                    <a:lnTo>
                      <a:pt x="221" y="97"/>
                    </a:lnTo>
                    <a:lnTo>
                      <a:pt x="213" y="97"/>
                    </a:lnTo>
                    <a:lnTo>
                      <a:pt x="209" y="96"/>
                    </a:lnTo>
                    <a:lnTo>
                      <a:pt x="206" y="94"/>
                    </a:lnTo>
                    <a:lnTo>
                      <a:pt x="207" y="112"/>
                    </a:lnTo>
                    <a:lnTo>
                      <a:pt x="207" y="114"/>
                    </a:lnTo>
                    <a:lnTo>
                      <a:pt x="207" y="115"/>
                    </a:lnTo>
                    <a:lnTo>
                      <a:pt x="212" y="115"/>
                    </a:lnTo>
                    <a:lnTo>
                      <a:pt x="221" y="115"/>
                    </a:lnTo>
                    <a:lnTo>
                      <a:pt x="224" y="117"/>
                    </a:lnTo>
                    <a:lnTo>
                      <a:pt x="225" y="117"/>
                    </a:lnTo>
                    <a:lnTo>
                      <a:pt x="228" y="117"/>
                    </a:lnTo>
                    <a:lnTo>
                      <a:pt x="239" y="121"/>
                    </a:lnTo>
                    <a:lnTo>
                      <a:pt x="239" y="135"/>
                    </a:lnTo>
                    <a:lnTo>
                      <a:pt x="239" y="136"/>
                    </a:lnTo>
                    <a:lnTo>
                      <a:pt x="239" y="138"/>
                    </a:lnTo>
                    <a:lnTo>
                      <a:pt x="254" y="139"/>
                    </a:lnTo>
                    <a:lnTo>
                      <a:pt x="252" y="142"/>
                    </a:lnTo>
                    <a:lnTo>
                      <a:pt x="254" y="142"/>
                    </a:lnTo>
                    <a:lnTo>
                      <a:pt x="260" y="142"/>
                    </a:lnTo>
                    <a:lnTo>
                      <a:pt x="261" y="144"/>
                    </a:lnTo>
                    <a:lnTo>
                      <a:pt x="261" y="153"/>
                    </a:lnTo>
                    <a:lnTo>
                      <a:pt x="260" y="156"/>
                    </a:lnTo>
                    <a:lnTo>
                      <a:pt x="258" y="163"/>
                    </a:lnTo>
                    <a:lnTo>
                      <a:pt x="257" y="166"/>
                    </a:lnTo>
                    <a:lnTo>
                      <a:pt x="260" y="168"/>
                    </a:lnTo>
                    <a:lnTo>
                      <a:pt x="266" y="172"/>
                    </a:lnTo>
                    <a:lnTo>
                      <a:pt x="275" y="180"/>
                    </a:lnTo>
                    <a:lnTo>
                      <a:pt x="276" y="180"/>
                    </a:lnTo>
                    <a:lnTo>
                      <a:pt x="287" y="187"/>
                    </a:lnTo>
                    <a:lnTo>
                      <a:pt x="288" y="189"/>
                    </a:lnTo>
                    <a:lnTo>
                      <a:pt x="297" y="192"/>
                    </a:lnTo>
                    <a:lnTo>
                      <a:pt x="297" y="193"/>
                    </a:lnTo>
                    <a:lnTo>
                      <a:pt x="299" y="195"/>
                    </a:lnTo>
                    <a:lnTo>
                      <a:pt x="308" y="199"/>
                    </a:lnTo>
                    <a:lnTo>
                      <a:pt x="309" y="199"/>
                    </a:lnTo>
                    <a:lnTo>
                      <a:pt x="314" y="204"/>
                    </a:lnTo>
                    <a:lnTo>
                      <a:pt x="315" y="202"/>
                    </a:lnTo>
                    <a:lnTo>
                      <a:pt x="332" y="204"/>
                    </a:lnTo>
                    <a:lnTo>
                      <a:pt x="338" y="201"/>
                    </a:lnTo>
                    <a:lnTo>
                      <a:pt x="338" y="198"/>
                    </a:lnTo>
                    <a:lnTo>
                      <a:pt x="336" y="196"/>
                    </a:lnTo>
                    <a:lnTo>
                      <a:pt x="381" y="186"/>
                    </a:lnTo>
                    <a:lnTo>
                      <a:pt x="407" y="180"/>
                    </a:lnTo>
                    <a:lnTo>
                      <a:pt x="411" y="189"/>
                    </a:lnTo>
                    <a:lnTo>
                      <a:pt x="431" y="177"/>
                    </a:lnTo>
                    <a:lnTo>
                      <a:pt x="432" y="178"/>
                    </a:lnTo>
                    <a:lnTo>
                      <a:pt x="432" y="180"/>
                    </a:lnTo>
                    <a:lnTo>
                      <a:pt x="432" y="181"/>
                    </a:lnTo>
                    <a:lnTo>
                      <a:pt x="435" y="183"/>
                    </a:lnTo>
                    <a:lnTo>
                      <a:pt x="438" y="186"/>
                    </a:lnTo>
                    <a:lnTo>
                      <a:pt x="438" y="187"/>
                    </a:lnTo>
                    <a:lnTo>
                      <a:pt x="443" y="187"/>
                    </a:lnTo>
                    <a:lnTo>
                      <a:pt x="444" y="195"/>
                    </a:lnTo>
                    <a:lnTo>
                      <a:pt x="452" y="238"/>
                    </a:lnTo>
                    <a:lnTo>
                      <a:pt x="456" y="259"/>
                    </a:lnTo>
                    <a:lnTo>
                      <a:pt x="468" y="327"/>
                    </a:lnTo>
                    <a:lnTo>
                      <a:pt x="485" y="423"/>
                    </a:lnTo>
                    <a:lnTo>
                      <a:pt x="485" y="424"/>
                    </a:lnTo>
                    <a:lnTo>
                      <a:pt x="500" y="508"/>
                    </a:lnTo>
                    <a:lnTo>
                      <a:pt x="497" y="508"/>
                    </a:lnTo>
                    <a:lnTo>
                      <a:pt x="486" y="505"/>
                    </a:lnTo>
                    <a:lnTo>
                      <a:pt x="486" y="504"/>
                    </a:lnTo>
                    <a:lnTo>
                      <a:pt x="468" y="504"/>
                    </a:lnTo>
                    <a:lnTo>
                      <a:pt x="462" y="502"/>
                    </a:lnTo>
                    <a:lnTo>
                      <a:pt x="461" y="511"/>
                    </a:lnTo>
                    <a:lnTo>
                      <a:pt x="456" y="523"/>
                    </a:lnTo>
                    <a:lnTo>
                      <a:pt x="456" y="528"/>
                    </a:lnTo>
                    <a:lnTo>
                      <a:pt x="455" y="534"/>
                    </a:lnTo>
                    <a:lnTo>
                      <a:pt x="465" y="537"/>
                    </a:lnTo>
                    <a:lnTo>
                      <a:pt x="464" y="549"/>
                    </a:lnTo>
                    <a:lnTo>
                      <a:pt x="462" y="552"/>
                    </a:lnTo>
                    <a:lnTo>
                      <a:pt x="461" y="562"/>
                    </a:lnTo>
                    <a:lnTo>
                      <a:pt x="459" y="562"/>
                    </a:lnTo>
                    <a:lnTo>
                      <a:pt x="450" y="562"/>
                    </a:lnTo>
                    <a:lnTo>
                      <a:pt x="444" y="561"/>
                    </a:lnTo>
                    <a:lnTo>
                      <a:pt x="438" y="561"/>
                    </a:lnTo>
                    <a:lnTo>
                      <a:pt x="438" y="558"/>
                    </a:lnTo>
                    <a:lnTo>
                      <a:pt x="434" y="553"/>
                    </a:lnTo>
                    <a:lnTo>
                      <a:pt x="431" y="549"/>
                    </a:lnTo>
                    <a:lnTo>
                      <a:pt x="426" y="546"/>
                    </a:lnTo>
                    <a:lnTo>
                      <a:pt x="426" y="544"/>
                    </a:lnTo>
                    <a:lnTo>
                      <a:pt x="422" y="547"/>
                    </a:lnTo>
                    <a:lnTo>
                      <a:pt x="419" y="549"/>
                    </a:lnTo>
                    <a:lnTo>
                      <a:pt x="416" y="550"/>
                    </a:lnTo>
                    <a:lnTo>
                      <a:pt x="416" y="552"/>
                    </a:lnTo>
                    <a:lnTo>
                      <a:pt x="414" y="553"/>
                    </a:lnTo>
                    <a:lnTo>
                      <a:pt x="411" y="574"/>
                    </a:lnTo>
                    <a:lnTo>
                      <a:pt x="408" y="574"/>
                    </a:lnTo>
                    <a:lnTo>
                      <a:pt x="398" y="574"/>
                    </a:lnTo>
                    <a:lnTo>
                      <a:pt x="392" y="574"/>
                    </a:lnTo>
                    <a:lnTo>
                      <a:pt x="380" y="571"/>
                    </a:lnTo>
                    <a:lnTo>
                      <a:pt x="375" y="573"/>
                    </a:lnTo>
                    <a:lnTo>
                      <a:pt x="375" y="577"/>
                    </a:lnTo>
                    <a:lnTo>
                      <a:pt x="375" y="585"/>
                    </a:lnTo>
                    <a:lnTo>
                      <a:pt x="381" y="585"/>
                    </a:lnTo>
                    <a:lnTo>
                      <a:pt x="378" y="600"/>
                    </a:lnTo>
                    <a:lnTo>
                      <a:pt x="380" y="601"/>
                    </a:lnTo>
                    <a:lnTo>
                      <a:pt x="381" y="601"/>
                    </a:lnTo>
                    <a:lnTo>
                      <a:pt x="387" y="601"/>
                    </a:lnTo>
                    <a:lnTo>
                      <a:pt x="389" y="603"/>
                    </a:lnTo>
                    <a:lnTo>
                      <a:pt x="396" y="603"/>
                    </a:lnTo>
                    <a:lnTo>
                      <a:pt x="401" y="604"/>
                    </a:lnTo>
                    <a:lnTo>
                      <a:pt x="399" y="621"/>
                    </a:lnTo>
                    <a:lnTo>
                      <a:pt x="390" y="619"/>
                    </a:lnTo>
                    <a:lnTo>
                      <a:pt x="386" y="619"/>
                    </a:lnTo>
                    <a:lnTo>
                      <a:pt x="383" y="637"/>
                    </a:lnTo>
                    <a:lnTo>
                      <a:pt x="344" y="631"/>
                    </a:lnTo>
                    <a:lnTo>
                      <a:pt x="320" y="627"/>
                    </a:lnTo>
                    <a:lnTo>
                      <a:pt x="318" y="642"/>
                    </a:lnTo>
                    <a:lnTo>
                      <a:pt x="318" y="643"/>
                    </a:lnTo>
                    <a:lnTo>
                      <a:pt x="315" y="649"/>
                    </a:lnTo>
                    <a:lnTo>
                      <a:pt x="315" y="651"/>
                    </a:lnTo>
                    <a:lnTo>
                      <a:pt x="314" y="655"/>
                    </a:lnTo>
                    <a:lnTo>
                      <a:pt x="314" y="661"/>
                    </a:lnTo>
                    <a:lnTo>
                      <a:pt x="314" y="663"/>
                    </a:lnTo>
                    <a:lnTo>
                      <a:pt x="314" y="666"/>
                    </a:lnTo>
                    <a:lnTo>
                      <a:pt x="312" y="667"/>
                    </a:lnTo>
                    <a:lnTo>
                      <a:pt x="311" y="673"/>
                    </a:lnTo>
                    <a:lnTo>
                      <a:pt x="308" y="679"/>
                    </a:lnTo>
                    <a:lnTo>
                      <a:pt x="306" y="682"/>
                    </a:lnTo>
                    <a:lnTo>
                      <a:pt x="306" y="684"/>
                    </a:lnTo>
                    <a:lnTo>
                      <a:pt x="305" y="685"/>
                    </a:lnTo>
                    <a:lnTo>
                      <a:pt x="297" y="696"/>
                    </a:lnTo>
                    <a:lnTo>
                      <a:pt x="296" y="700"/>
                    </a:lnTo>
                    <a:lnTo>
                      <a:pt x="293" y="703"/>
                    </a:lnTo>
                    <a:lnTo>
                      <a:pt x="297" y="711"/>
                    </a:lnTo>
                    <a:lnTo>
                      <a:pt x="302" y="720"/>
                    </a:lnTo>
                    <a:lnTo>
                      <a:pt x="308" y="729"/>
                    </a:lnTo>
                    <a:lnTo>
                      <a:pt x="312" y="736"/>
                    </a:lnTo>
                    <a:lnTo>
                      <a:pt x="314" y="739"/>
                    </a:lnTo>
                    <a:lnTo>
                      <a:pt x="318" y="748"/>
                    </a:lnTo>
                    <a:lnTo>
                      <a:pt x="318" y="754"/>
                    </a:lnTo>
                    <a:lnTo>
                      <a:pt x="311" y="753"/>
                    </a:lnTo>
                    <a:lnTo>
                      <a:pt x="311" y="754"/>
                    </a:lnTo>
                    <a:lnTo>
                      <a:pt x="309" y="759"/>
                    </a:lnTo>
                    <a:lnTo>
                      <a:pt x="309" y="760"/>
                    </a:lnTo>
                    <a:lnTo>
                      <a:pt x="308" y="768"/>
                    </a:lnTo>
                    <a:lnTo>
                      <a:pt x="308" y="774"/>
                    </a:lnTo>
                    <a:lnTo>
                      <a:pt x="306" y="787"/>
                    </a:lnTo>
                    <a:lnTo>
                      <a:pt x="317" y="789"/>
                    </a:lnTo>
                    <a:lnTo>
                      <a:pt x="317" y="799"/>
                    </a:lnTo>
                    <a:lnTo>
                      <a:pt x="318" y="801"/>
                    </a:lnTo>
                    <a:lnTo>
                      <a:pt x="318" y="802"/>
                    </a:lnTo>
                    <a:lnTo>
                      <a:pt x="317" y="802"/>
                    </a:lnTo>
                    <a:lnTo>
                      <a:pt x="317" y="804"/>
                    </a:lnTo>
                    <a:lnTo>
                      <a:pt x="317" y="805"/>
                    </a:lnTo>
                    <a:lnTo>
                      <a:pt x="320" y="817"/>
                    </a:lnTo>
                    <a:lnTo>
                      <a:pt x="314" y="820"/>
                    </a:lnTo>
                    <a:lnTo>
                      <a:pt x="311" y="820"/>
                    </a:lnTo>
                    <a:lnTo>
                      <a:pt x="308" y="820"/>
                    </a:lnTo>
                    <a:lnTo>
                      <a:pt x="306" y="820"/>
                    </a:lnTo>
                    <a:lnTo>
                      <a:pt x="303" y="822"/>
                    </a:lnTo>
                    <a:lnTo>
                      <a:pt x="299" y="822"/>
                    </a:lnTo>
                    <a:lnTo>
                      <a:pt x="297" y="822"/>
                    </a:lnTo>
                    <a:lnTo>
                      <a:pt x="294" y="822"/>
                    </a:lnTo>
                    <a:lnTo>
                      <a:pt x="287" y="822"/>
                    </a:lnTo>
                    <a:lnTo>
                      <a:pt x="281" y="822"/>
                    </a:lnTo>
                    <a:lnTo>
                      <a:pt x="275" y="820"/>
                    </a:lnTo>
                    <a:lnTo>
                      <a:pt x="264" y="816"/>
                    </a:lnTo>
                    <a:lnTo>
                      <a:pt x="257" y="816"/>
                    </a:lnTo>
                    <a:lnTo>
                      <a:pt x="255" y="816"/>
                    </a:lnTo>
                    <a:lnTo>
                      <a:pt x="251" y="813"/>
                    </a:lnTo>
                    <a:lnTo>
                      <a:pt x="251" y="811"/>
                    </a:lnTo>
                    <a:lnTo>
                      <a:pt x="249" y="811"/>
                    </a:lnTo>
                    <a:lnTo>
                      <a:pt x="233" y="801"/>
                    </a:lnTo>
                    <a:lnTo>
                      <a:pt x="230" y="801"/>
                    </a:lnTo>
                    <a:lnTo>
                      <a:pt x="228" y="798"/>
                    </a:lnTo>
                    <a:lnTo>
                      <a:pt x="222" y="795"/>
                    </a:lnTo>
                    <a:lnTo>
                      <a:pt x="213" y="795"/>
                    </a:lnTo>
                    <a:lnTo>
                      <a:pt x="207" y="795"/>
                    </a:lnTo>
                    <a:lnTo>
                      <a:pt x="206" y="795"/>
                    </a:lnTo>
                    <a:lnTo>
                      <a:pt x="203" y="795"/>
                    </a:lnTo>
                    <a:lnTo>
                      <a:pt x="203" y="793"/>
                    </a:lnTo>
                    <a:lnTo>
                      <a:pt x="201" y="793"/>
                    </a:lnTo>
                    <a:lnTo>
                      <a:pt x="195" y="790"/>
                    </a:lnTo>
                    <a:lnTo>
                      <a:pt x="186" y="790"/>
                    </a:lnTo>
                    <a:lnTo>
                      <a:pt x="186" y="786"/>
                    </a:lnTo>
                    <a:lnTo>
                      <a:pt x="183" y="786"/>
                    </a:lnTo>
                    <a:lnTo>
                      <a:pt x="179" y="786"/>
                    </a:lnTo>
                    <a:lnTo>
                      <a:pt x="179" y="780"/>
                    </a:lnTo>
                    <a:lnTo>
                      <a:pt x="179" y="778"/>
                    </a:lnTo>
                    <a:lnTo>
                      <a:pt x="179" y="772"/>
                    </a:lnTo>
                    <a:lnTo>
                      <a:pt x="179" y="766"/>
                    </a:lnTo>
                    <a:lnTo>
                      <a:pt x="180" y="765"/>
                    </a:lnTo>
                    <a:lnTo>
                      <a:pt x="180" y="763"/>
                    </a:lnTo>
                    <a:lnTo>
                      <a:pt x="180" y="760"/>
                    </a:lnTo>
                    <a:lnTo>
                      <a:pt x="180" y="754"/>
                    </a:lnTo>
                    <a:lnTo>
                      <a:pt x="182" y="754"/>
                    </a:lnTo>
                    <a:lnTo>
                      <a:pt x="182" y="747"/>
                    </a:lnTo>
                    <a:lnTo>
                      <a:pt x="179" y="741"/>
                    </a:lnTo>
                    <a:lnTo>
                      <a:pt x="173" y="732"/>
                    </a:lnTo>
                    <a:lnTo>
                      <a:pt x="173" y="730"/>
                    </a:lnTo>
                    <a:lnTo>
                      <a:pt x="167" y="723"/>
                    </a:lnTo>
                    <a:lnTo>
                      <a:pt x="168" y="721"/>
                    </a:lnTo>
                    <a:lnTo>
                      <a:pt x="164" y="714"/>
                    </a:lnTo>
                    <a:lnTo>
                      <a:pt x="162" y="712"/>
                    </a:lnTo>
                    <a:lnTo>
                      <a:pt x="159" y="709"/>
                    </a:lnTo>
                    <a:lnTo>
                      <a:pt x="153" y="706"/>
                    </a:lnTo>
                    <a:lnTo>
                      <a:pt x="150" y="702"/>
                    </a:lnTo>
                    <a:lnTo>
                      <a:pt x="149" y="697"/>
                    </a:lnTo>
                    <a:lnTo>
                      <a:pt x="147" y="697"/>
                    </a:lnTo>
                    <a:lnTo>
                      <a:pt x="143" y="688"/>
                    </a:lnTo>
                    <a:lnTo>
                      <a:pt x="141" y="685"/>
                    </a:lnTo>
                    <a:lnTo>
                      <a:pt x="141" y="682"/>
                    </a:lnTo>
                    <a:lnTo>
                      <a:pt x="149" y="681"/>
                    </a:lnTo>
                    <a:lnTo>
                      <a:pt x="147" y="676"/>
                    </a:lnTo>
                    <a:lnTo>
                      <a:pt x="146" y="672"/>
                    </a:lnTo>
                    <a:lnTo>
                      <a:pt x="144" y="667"/>
                    </a:lnTo>
                    <a:lnTo>
                      <a:pt x="158" y="663"/>
                    </a:lnTo>
                    <a:lnTo>
                      <a:pt x="156" y="654"/>
                    </a:lnTo>
                    <a:lnTo>
                      <a:pt x="161" y="651"/>
                    </a:lnTo>
                    <a:lnTo>
                      <a:pt x="161" y="648"/>
                    </a:lnTo>
                    <a:lnTo>
                      <a:pt x="161" y="646"/>
                    </a:lnTo>
                    <a:lnTo>
                      <a:pt x="161" y="642"/>
                    </a:lnTo>
                    <a:lnTo>
                      <a:pt x="161" y="640"/>
                    </a:lnTo>
                    <a:lnTo>
                      <a:pt x="161" y="639"/>
                    </a:lnTo>
                    <a:lnTo>
                      <a:pt x="159" y="639"/>
                    </a:lnTo>
                    <a:lnTo>
                      <a:pt x="161" y="636"/>
                    </a:lnTo>
                    <a:lnTo>
                      <a:pt x="162" y="631"/>
                    </a:lnTo>
                    <a:lnTo>
                      <a:pt x="165" y="628"/>
                    </a:lnTo>
                    <a:lnTo>
                      <a:pt x="167" y="625"/>
                    </a:lnTo>
                    <a:lnTo>
                      <a:pt x="170" y="616"/>
                    </a:lnTo>
                    <a:lnTo>
                      <a:pt x="167" y="610"/>
                    </a:lnTo>
                    <a:lnTo>
                      <a:pt x="164" y="600"/>
                    </a:lnTo>
                    <a:lnTo>
                      <a:pt x="164" y="597"/>
                    </a:lnTo>
                    <a:lnTo>
                      <a:pt x="155" y="597"/>
                    </a:lnTo>
                    <a:lnTo>
                      <a:pt x="146" y="595"/>
                    </a:lnTo>
                    <a:lnTo>
                      <a:pt x="140" y="595"/>
                    </a:lnTo>
                    <a:lnTo>
                      <a:pt x="132" y="594"/>
                    </a:lnTo>
                    <a:lnTo>
                      <a:pt x="119" y="594"/>
                    </a:lnTo>
                    <a:lnTo>
                      <a:pt x="110" y="592"/>
                    </a:lnTo>
                    <a:lnTo>
                      <a:pt x="104" y="591"/>
                    </a:lnTo>
                    <a:lnTo>
                      <a:pt x="102" y="591"/>
                    </a:lnTo>
                    <a:lnTo>
                      <a:pt x="98" y="591"/>
                    </a:lnTo>
                    <a:lnTo>
                      <a:pt x="92" y="592"/>
                    </a:lnTo>
                    <a:lnTo>
                      <a:pt x="89" y="594"/>
                    </a:lnTo>
                    <a:lnTo>
                      <a:pt x="83" y="594"/>
                    </a:lnTo>
                    <a:lnTo>
                      <a:pt x="78" y="595"/>
                    </a:lnTo>
                    <a:lnTo>
                      <a:pt x="75" y="595"/>
                    </a:lnTo>
                    <a:lnTo>
                      <a:pt x="72" y="594"/>
                    </a:lnTo>
                    <a:lnTo>
                      <a:pt x="72" y="591"/>
                    </a:lnTo>
                    <a:lnTo>
                      <a:pt x="71" y="586"/>
                    </a:lnTo>
                    <a:lnTo>
                      <a:pt x="72" y="586"/>
                    </a:lnTo>
                    <a:lnTo>
                      <a:pt x="72" y="580"/>
                    </a:lnTo>
                    <a:lnTo>
                      <a:pt x="89" y="579"/>
                    </a:lnTo>
                    <a:lnTo>
                      <a:pt x="89" y="573"/>
                    </a:lnTo>
                    <a:lnTo>
                      <a:pt x="93" y="573"/>
                    </a:lnTo>
                    <a:lnTo>
                      <a:pt x="93" y="567"/>
                    </a:lnTo>
                    <a:lnTo>
                      <a:pt x="90" y="555"/>
                    </a:lnTo>
                    <a:lnTo>
                      <a:pt x="90" y="553"/>
                    </a:lnTo>
                    <a:lnTo>
                      <a:pt x="89" y="552"/>
                    </a:lnTo>
                    <a:lnTo>
                      <a:pt x="90" y="549"/>
                    </a:lnTo>
                    <a:lnTo>
                      <a:pt x="90" y="525"/>
                    </a:lnTo>
                    <a:lnTo>
                      <a:pt x="89" y="525"/>
                    </a:lnTo>
                    <a:lnTo>
                      <a:pt x="86" y="525"/>
                    </a:lnTo>
                    <a:lnTo>
                      <a:pt x="84" y="523"/>
                    </a:lnTo>
                    <a:lnTo>
                      <a:pt x="84" y="522"/>
                    </a:lnTo>
                    <a:lnTo>
                      <a:pt x="83" y="517"/>
                    </a:lnTo>
                    <a:lnTo>
                      <a:pt x="80" y="514"/>
                    </a:lnTo>
                    <a:lnTo>
                      <a:pt x="78" y="510"/>
                    </a:lnTo>
                    <a:lnTo>
                      <a:pt x="78" y="508"/>
                    </a:lnTo>
                    <a:lnTo>
                      <a:pt x="84" y="505"/>
                    </a:lnTo>
                    <a:lnTo>
                      <a:pt x="89" y="504"/>
                    </a:lnTo>
                    <a:lnTo>
                      <a:pt x="96" y="501"/>
                    </a:lnTo>
                    <a:lnTo>
                      <a:pt x="105" y="498"/>
                    </a:lnTo>
                    <a:lnTo>
                      <a:pt x="107" y="498"/>
                    </a:lnTo>
                    <a:lnTo>
                      <a:pt x="113" y="495"/>
                    </a:lnTo>
                    <a:lnTo>
                      <a:pt x="110" y="489"/>
                    </a:lnTo>
                    <a:lnTo>
                      <a:pt x="102" y="492"/>
                    </a:lnTo>
                    <a:lnTo>
                      <a:pt x="96" y="475"/>
                    </a:lnTo>
                    <a:lnTo>
                      <a:pt x="102" y="474"/>
                    </a:lnTo>
                    <a:lnTo>
                      <a:pt x="102" y="469"/>
                    </a:lnTo>
                    <a:lnTo>
                      <a:pt x="98" y="462"/>
                    </a:lnTo>
                    <a:lnTo>
                      <a:pt x="95" y="459"/>
                    </a:lnTo>
                    <a:lnTo>
                      <a:pt x="92" y="454"/>
                    </a:lnTo>
                    <a:lnTo>
                      <a:pt x="90" y="450"/>
                    </a:lnTo>
                    <a:lnTo>
                      <a:pt x="89" y="445"/>
                    </a:lnTo>
                    <a:lnTo>
                      <a:pt x="87" y="444"/>
                    </a:lnTo>
                    <a:lnTo>
                      <a:pt x="84" y="438"/>
                    </a:lnTo>
                    <a:lnTo>
                      <a:pt x="84" y="436"/>
                    </a:lnTo>
                    <a:lnTo>
                      <a:pt x="83" y="432"/>
                    </a:lnTo>
                    <a:lnTo>
                      <a:pt x="81" y="427"/>
                    </a:lnTo>
                    <a:lnTo>
                      <a:pt x="80" y="426"/>
                    </a:lnTo>
                    <a:lnTo>
                      <a:pt x="77" y="418"/>
                    </a:lnTo>
                    <a:lnTo>
                      <a:pt x="68" y="421"/>
                    </a:lnTo>
                    <a:lnTo>
                      <a:pt x="62" y="424"/>
                    </a:lnTo>
                    <a:lnTo>
                      <a:pt x="62" y="423"/>
                    </a:lnTo>
                    <a:lnTo>
                      <a:pt x="62" y="421"/>
                    </a:lnTo>
                    <a:lnTo>
                      <a:pt x="68" y="418"/>
                    </a:lnTo>
                    <a:lnTo>
                      <a:pt x="65" y="417"/>
                    </a:lnTo>
                    <a:lnTo>
                      <a:pt x="63" y="414"/>
                    </a:lnTo>
                    <a:lnTo>
                      <a:pt x="59" y="415"/>
                    </a:lnTo>
                    <a:lnTo>
                      <a:pt x="56" y="417"/>
                    </a:lnTo>
                    <a:lnTo>
                      <a:pt x="57" y="417"/>
                    </a:lnTo>
                    <a:lnTo>
                      <a:pt x="56" y="418"/>
                    </a:lnTo>
                    <a:lnTo>
                      <a:pt x="57" y="421"/>
                    </a:lnTo>
                    <a:lnTo>
                      <a:pt x="54" y="423"/>
                    </a:lnTo>
                    <a:lnTo>
                      <a:pt x="56" y="426"/>
                    </a:lnTo>
                    <a:lnTo>
                      <a:pt x="54" y="426"/>
                    </a:lnTo>
                    <a:lnTo>
                      <a:pt x="51" y="421"/>
                    </a:lnTo>
                    <a:lnTo>
                      <a:pt x="45" y="420"/>
                    </a:lnTo>
                    <a:lnTo>
                      <a:pt x="44" y="420"/>
                    </a:lnTo>
                    <a:lnTo>
                      <a:pt x="41" y="415"/>
                    </a:lnTo>
                    <a:lnTo>
                      <a:pt x="39" y="412"/>
                    </a:lnTo>
                    <a:lnTo>
                      <a:pt x="36" y="406"/>
                    </a:lnTo>
                    <a:lnTo>
                      <a:pt x="45" y="402"/>
                    </a:lnTo>
                    <a:lnTo>
                      <a:pt x="44" y="396"/>
                    </a:lnTo>
                    <a:lnTo>
                      <a:pt x="47" y="396"/>
                    </a:lnTo>
                    <a:lnTo>
                      <a:pt x="48" y="394"/>
                    </a:lnTo>
                    <a:lnTo>
                      <a:pt x="48" y="390"/>
                    </a:lnTo>
                    <a:lnTo>
                      <a:pt x="45" y="385"/>
                    </a:lnTo>
                    <a:lnTo>
                      <a:pt x="48" y="384"/>
                    </a:lnTo>
                    <a:lnTo>
                      <a:pt x="51" y="381"/>
                    </a:lnTo>
                    <a:lnTo>
                      <a:pt x="51" y="382"/>
                    </a:lnTo>
                    <a:lnTo>
                      <a:pt x="54" y="385"/>
                    </a:lnTo>
                    <a:lnTo>
                      <a:pt x="54" y="387"/>
                    </a:lnTo>
                    <a:lnTo>
                      <a:pt x="56" y="391"/>
                    </a:lnTo>
                    <a:lnTo>
                      <a:pt x="59" y="391"/>
                    </a:lnTo>
                    <a:lnTo>
                      <a:pt x="63" y="388"/>
                    </a:lnTo>
                    <a:lnTo>
                      <a:pt x="65" y="393"/>
                    </a:lnTo>
                    <a:lnTo>
                      <a:pt x="66" y="394"/>
                    </a:lnTo>
                    <a:lnTo>
                      <a:pt x="69" y="400"/>
                    </a:lnTo>
                    <a:lnTo>
                      <a:pt x="81" y="393"/>
                    </a:lnTo>
                    <a:lnTo>
                      <a:pt x="77" y="384"/>
                    </a:lnTo>
                    <a:lnTo>
                      <a:pt x="77" y="382"/>
                    </a:lnTo>
                    <a:lnTo>
                      <a:pt x="77" y="381"/>
                    </a:lnTo>
                    <a:lnTo>
                      <a:pt x="75" y="375"/>
                    </a:lnTo>
                    <a:lnTo>
                      <a:pt x="75" y="373"/>
                    </a:lnTo>
                    <a:lnTo>
                      <a:pt x="72" y="370"/>
                    </a:lnTo>
                    <a:lnTo>
                      <a:pt x="74" y="369"/>
                    </a:lnTo>
                    <a:lnTo>
                      <a:pt x="69" y="358"/>
                    </a:lnTo>
                    <a:lnTo>
                      <a:pt x="68" y="354"/>
                    </a:lnTo>
                    <a:lnTo>
                      <a:pt x="66" y="351"/>
                    </a:lnTo>
                    <a:lnTo>
                      <a:pt x="66" y="349"/>
                    </a:lnTo>
                    <a:lnTo>
                      <a:pt x="65" y="346"/>
                    </a:lnTo>
                    <a:lnTo>
                      <a:pt x="68" y="343"/>
                    </a:lnTo>
                    <a:lnTo>
                      <a:pt x="65" y="337"/>
                    </a:lnTo>
                    <a:lnTo>
                      <a:pt x="65" y="336"/>
                    </a:lnTo>
                    <a:lnTo>
                      <a:pt x="60" y="337"/>
                    </a:lnTo>
                    <a:lnTo>
                      <a:pt x="59" y="337"/>
                    </a:lnTo>
                    <a:lnTo>
                      <a:pt x="53" y="342"/>
                    </a:lnTo>
                    <a:lnTo>
                      <a:pt x="45" y="346"/>
                    </a:lnTo>
                    <a:lnTo>
                      <a:pt x="44" y="343"/>
                    </a:lnTo>
                    <a:lnTo>
                      <a:pt x="42" y="340"/>
                    </a:lnTo>
                    <a:lnTo>
                      <a:pt x="41" y="339"/>
                    </a:lnTo>
                    <a:lnTo>
                      <a:pt x="41" y="337"/>
                    </a:lnTo>
                    <a:lnTo>
                      <a:pt x="38" y="328"/>
                    </a:lnTo>
                    <a:lnTo>
                      <a:pt x="44" y="325"/>
                    </a:lnTo>
                    <a:lnTo>
                      <a:pt x="47" y="322"/>
                    </a:lnTo>
                    <a:lnTo>
                      <a:pt x="42" y="313"/>
                    </a:lnTo>
                    <a:lnTo>
                      <a:pt x="45" y="312"/>
                    </a:lnTo>
                    <a:lnTo>
                      <a:pt x="35" y="289"/>
                    </a:lnTo>
                    <a:lnTo>
                      <a:pt x="29" y="294"/>
                    </a:lnTo>
                    <a:lnTo>
                      <a:pt x="20" y="298"/>
                    </a:lnTo>
                    <a:lnTo>
                      <a:pt x="15" y="301"/>
                    </a:lnTo>
                    <a:lnTo>
                      <a:pt x="15" y="304"/>
                    </a:lnTo>
                    <a:lnTo>
                      <a:pt x="15" y="307"/>
                    </a:lnTo>
                    <a:lnTo>
                      <a:pt x="14" y="300"/>
                    </a:lnTo>
                    <a:lnTo>
                      <a:pt x="15" y="298"/>
                    </a:lnTo>
                    <a:lnTo>
                      <a:pt x="15" y="297"/>
                    </a:lnTo>
                    <a:lnTo>
                      <a:pt x="14" y="294"/>
                    </a:lnTo>
                    <a:lnTo>
                      <a:pt x="12" y="292"/>
                    </a:lnTo>
                    <a:lnTo>
                      <a:pt x="14" y="289"/>
                    </a:lnTo>
                    <a:lnTo>
                      <a:pt x="12" y="286"/>
                    </a:lnTo>
                    <a:lnTo>
                      <a:pt x="11" y="285"/>
                    </a:lnTo>
                    <a:lnTo>
                      <a:pt x="8" y="280"/>
                    </a:lnTo>
                    <a:lnTo>
                      <a:pt x="6" y="277"/>
                    </a:lnTo>
                    <a:lnTo>
                      <a:pt x="5" y="273"/>
                    </a:lnTo>
                    <a:lnTo>
                      <a:pt x="0" y="268"/>
                    </a:lnTo>
                    <a:lnTo>
                      <a:pt x="3" y="267"/>
                    </a:lnTo>
                    <a:lnTo>
                      <a:pt x="11" y="262"/>
                    </a:lnTo>
                    <a:lnTo>
                      <a:pt x="12" y="262"/>
                    </a:lnTo>
                    <a:lnTo>
                      <a:pt x="11" y="261"/>
                    </a:lnTo>
                    <a:lnTo>
                      <a:pt x="26" y="253"/>
                    </a:lnTo>
                    <a:lnTo>
                      <a:pt x="35" y="249"/>
                    </a:lnTo>
                    <a:lnTo>
                      <a:pt x="36" y="252"/>
                    </a:lnTo>
                    <a:lnTo>
                      <a:pt x="35" y="252"/>
                    </a:lnTo>
                    <a:lnTo>
                      <a:pt x="38" y="256"/>
                    </a:lnTo>
                    <a:lnTo>
                      <a:pt x="39" y="255"/>
                    </a:lnTo>
                    <a:lnTo>
                      <a:pt x="41" y="255"/>
                    </a:lnTo>
                    <a:lnTo>
                      <a:pt x="35" y="243"/>
                    </a:lnTo>
                    <a:lnTo>
                      <a:pt x="32" y="237"/>
                    </a:lnTo>
                    <a:lnTo>
                      <a:pt x="24" y="223"/>
                    </a:lnTo>
                    <a:lnTo>
                      <a:pt x="21" y="208"/>
                    </a:lnTo>
                    <a:lnTo>
                      <a:pt x="20" y="204"/>
                    </a:lnTo>
                    <a:lnTo>
                      <a:pt x="18" y="199"/>
                    </a:lnTo>
                    <a:lnTo>
                      <a:pt x="18" y="192"/>
                    </a:lnTo>
                    <a:lnTo>
                      <a:pt x="17" y="180"/>
                    </a:lnTo>
                    <a:lnTo>
                      <a:pt x="15" y="168"/>
                    </a:lnTo>
                    <a:lnTo>
                      <a:pt x="12" y="151"/>
                    </a:lnTo>
                    <a:lnTo>
                      <a:pt x="11" y="144"/>
                    </a:lnTo>
                    <a:lnTo>
                      <a:pt x="12" y="142"/>
                    </a:lnTo>
                    <a:lnTo>
                      <a:pt x="14" y="141"/>
                    </a:lnTo>
                    <a:lnTo>
                      <a:pt x="14" y="142"/>
                    </a:lnTo>
                    <a:lnTo>
                      <a:pt x="39" y="115"/>
                    </a:lnTo>
                    <a:lnTo>
                      <a:pt x="56" y="126"/>
                    </a:lnTo>
                    <a:lnTo>
                      <a:pt x="59" y="129"/>
                    </a:lnTo>
                    <a:lnTo>
                      <a:pt x="63" y="132"/>
                    </a:lnTo>
                    <a:lnTo>
                      <a:pt x="66" y="133"/>
                    </a:lnTo>
                    <a:lnTo>
                      <a:pt x="69" y="136"/>
                    </a:lnTo>
                    <a:lnTo>
                      <a:pt x="72" y="138"/>
                    </a:lnTo>
                    <a:lnTo>
                      <a:pt x="77" y="145"/>
                    </a:lnTo>
                    <a:close/>
                  </a:path>
                </a:pathLst>
              </a:custGeom>
              <a:solidFill>
                <a:srgbClr val="AE9A02">
                  <a:alpha val="79999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81" name="Freeform 32"/>
              <p:cNvSpPr>
                <a:spLocks/>
              </p:cNvSpPr>
              <p:nvPr/>
            </p:nvSpPr>
            <p:spPr bwMode="auto">
              <a:xfrm>
                <a:off x="3397250" y="1358900"/>
                <a:ext cx="225425" cy="257175"/>
              </a:xfrm>
              <a:custGeom>
                <a:avLst/>
                <a:gdLst>
                  <a:gd name="T0" fmla="*/ 120 w 426"/>
                  <a:gd name="T1" fmla="*/ 57 h 485"/>
                  <a:gd name="T2" fmla="*/ 106 w 426"/>
                  <a:gd name="T3" fmla="*/ 74 h 485"/>
                  <a:gd name="T4" fmla="*/ 85 w 426"/>
                  <a:gd name="T5" fmla="*/ 81 h 485"/>
                  <a:gd name="T6" fmla="*/ 67 w 426"/>
                  <a:gd name="T7" fmla="*/ 66 h 485"/>
                  <a:gd name="T8" fmla="*/ 60 w 426"/>
                  <a:gd name="T9" fmla="*/ 54 h 485"/>
                  <a:gd name="T10" fmla="*/ 48 w 426"/>
                  <a:gd name="T11" fmla="*/ 29 h 485"/>
                  <a:gd name="T12" fmla="*/ 39 w 426"/>
                  <a:gd name="T13" fmla="*/ 3 h 485"/>
                  <a:gd name="T14" fmla="*/ 40 w 426"/>
                  <a:gd name="T15" fmla="*/ 182 h 485"/>
                  <a:gd name="T16" fmla="*/ 57 w 426"/>
                  <a:gd name="T17" fmla="*/ 179 h 485"/>
                  <a:gd name="T18" fmla="*/ 72 w 426"/>
                  <a:gd name="T19" fmla="*/ 198 h 485"/>
                  <a:gd name="T20" fmla="*/ 85 w 426"/>
                  <a:gd name="T21" fmla="*/ 242 h 485"/>
                  <a:gd name="T22" fmla="*/ 100 w 426"/>
                  <a:gd name="T23" fmla="*/ 239 h 485"/>
                  <a:gd name="T24" fmla="*/ 121 w 426"/>
                  <a:gd name="T25" fmla="*/ 287 h 485"/>
                  <a:gd name="T26" fmla="*/ 124 w 426"/>
                  <a:gd name="T27" fmla="*/ 299 h 485"/>
                  <a:gd name="T28" fmla="*/ 135 w 426"/>
                  <a:gd name="T29" fmla="*/ 306 h 485"/>
                  <a:gd name="T30" fmla="*/ 153 w 426"/>
                  <a:gd name="T31" fmla="*/ 335 h 485"/>
                  <a:gd name="T32" fmla="*/ 151 w 426"/>
                  <a:gd name="T33" fmla="*/ 351 h 485"/>
                  <a:gd name="T34" fmla="*/ 189 w 426"/>
                  <a:gd name="T35" fmla="*/ 377 h 485"/>
                  <a:gd name="T36" fmla="*/ 228 w 426"/>
                  <a:gd name="T37" fmla="*/ 375 h 485"/>
                  <a:gd name="T38" fmla="*/ 240 w 426"/>
                  <a:gd name="T39" fmla="*/ 402 h 485"/>
                  <a:gd name="T40" fmla="*/ 255 w 426"/>
                  <a:gd name="T41" fmla="*/ 404 h 485"/>
                  <a:gd name="T42" fmla="*/ 259 w 426"/>
                  <a:gd name="T43" fmla="*/ 401 h 485"/>
                  <a:gd name="T44" fmla="*/ 270 w 426"/>
                  <a:gd name="T45" fmla="*/ 411 h 485"/>
                  <a:gd name="T46" fmla="*/ 283 w 426"/>
                  <a:gd name="T47" fmla="*/ 420 h 485"/>
                  <a:gd name="T48" fmla="*/ 288 w 426"/>
                  <a:gd name="T49" fmla="*/ 437 h 485"/>
                  <a:gd name="T50" fmla="*/ 288 w 426"/>
                  <a:gd name="T51" fmla="*/ 456 h 485"/>
                  <a:gd name="T52" fmla="*/ 297 w 426"/>
                  <a:gd name="T53" fmla="*/ 473 h 485"/>
                  <a:gd name="T54" fmla="*/ 318 w 426"/>
                  <a:gd name="T55" fmla="*/ 483 h 485"/>
                  <a:gd name="T56" fmla="*/ 342 w 426"/>
                  <a:gd name="T57" fmla="*/ 467 h 485"/>
                  <a:gd name="T58" fmla="*/ 348 w 426"/>
                  <a:gd name="T59" fmla="*/ 446 h 485"/>
                  <a:gd name="T60" fmla="*/ 360 w 426"/>
                  <a:gd name="T61" fmla="*/ 438 h 485"/>
                  <a:gd name="T62" fmla="*/ 397 w 426"/>
                  <a:gd name="T63" fmla="*/ 437 h 485"/>
                  <a:gd name="T64" fmla="*/ 418 w 426"/>
                  <a:gd name="T65" fmla="*/ 425 h 485"/>
                  <a:gd name="T66" fmla="*/ 424 w 426"/>
                  <a:gd name="T67" fmla="*/ 398 h 485"/>
                  <a:gd name="T68" fmla="*/ 417 w 426"/>
                  <a:gd name="T69" fmla="*/ 402 h 485"/>
                  <a:gd name="T70" fmla="*/ 405 w 426"/>
                  <a:gd name="T71" fmla="*/ 404 h 485"/>
                  <a:gd name="T72" fmla="*/ 379 w 426"/>
                  <a:gd name="T73" fmla="*/ 413 h 485"/>
                  <a:gd name="T74" fmla="*/ 318 w 426"/>
                  <a:gd name="T75" fmla="*/ 405 h 485"/>
                  <a:gd name="T76" fmla="*/ 309 w 426"/>
                  <a:gd name="T77" fmla="*/ 359 h 485"/>
                  <a:gd name="T78" fmla="*/ 330 w 426"/>
                  <a:gd name="T79" fmla="*/ 341 h 485"/>
                  <a:gd name="T80" fmla="*/ 349 w 426"/>
                  <a:gd name="T81" fmla="*/ 323 h 485"/>
                  <a:gd name="T82" fmla="*/ 358 w 426"/>
                  <a:gd name="T83" fmla="*/ 291 h 485"/>
                  <a:gd name="T84" fmla="*/ 354 w 426"/>
                  <a:gd name="T85" fmla="*/ 258 h 485"/>
                  <a:gd name="T86" fmla="*/ 343 w 426"/>
                  <a:gd name="T87" fmla="*/ 231 h 485"/>
                  <a:gd name="T88" fmla="*/ 325 w 426"/>
                  <a:gd name="T89" fmla="*/ 215 h 485"/>
                  <a:gd name="T90" fmla="*/ 286 w 426"/>
                  <a:gd name="T91" fmla="*/ 183 h 485"/>
                  <a:gd name="T92" fmla="*/ 265 w 426"/>
                  <a:gd name="T93" fmla="*/ 179 h 485"/>
                  <a:gd name="T94" fmla="*/ 235 w 426"/>
                  <a:gd name="T95" fmla="*/ 188 h 485"/>
                  <a:gd name="T96" fmla="*/ 208 w 426"/>
                  <a:gd name="T97" fmla="*/ 177 h 485"/>
                  <a:gd name="T98" fmla="*/ 202 w 426"/>
                  <a:gd name="T99" fmla="*/ 161 h 485"/>
                  <a:gd name="T100" fmla="*/ 214 w 426"/>
                  <a:gd name="T101" fmla="*/ 141 h 485"/>
                  <a:gd name="T102" fmla="*/ 243 w 426"/>
                  <a:gd name="T103" fmla="*/ 131 h 485"/>
                  <a:gd name="T104" fmla="*/ 241 w 426"/>
                  <a:gd name="T105" fmla="*/ 125 h 485"/>
                  <a:gd name="T106" fmla="*/ 222 w 426"/>
                  <a:gd name="T107" fmla="*/ 126 h 485"/>
                  <a:gd name="T108" fmla="*/ 213 w 426"/>
                  <a:gd name="T109" fmla="*/ 105 h 485"/>
                  <a:gd name="T110" fmla="*/ 207 w 426"/>
                  <a:gd name="T111" fmla="*/ 96 h 485"/>
                  <a:gd name="T112" fmla="*/ 193 w 426"/>
                  <a:gd name="T113" fmla="*/ 74 h 485"/>
                  <a:gd name="T114" fmla="*/ 175 w 426"/>
                  <a:gd name="T115" fmla="*/ 78 h 485"/>
                  <a:gd name="T116" fmla="*/ 154 w 426"/>
                  <a:gd name="T117" fmla="*/ 66 h 485"/>
                  <a:gd name="T118" fmla="*/ 132 w 426"/>
                  <a:gd name="T119" fmla="*/ 69 h 48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26"/>
                  <a:gd name="T181" fmla="*/ 0 h 485"/>
                  <a:gd name="T182" fmla="*/ 426 w 426"/>
                  <a:gd name="T183" fmla="*/ 485 h 48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26" h="485">
                    <a:moveTo>
                      <a:pt x="130" y="66"/>
                    </a:moveTo>
                    <a:lnTo>
                      <a:pt x="129" y="65"/>
                    </a:lnTo>
                    <a:lnTo>
                      <a:pt x="124" y="60"/>
                    </a:lnTo>
                    <a:lnTo>
                      <a:pt x="124" y="57"/>
                    </a:lnTo>
                    <a:lnTo>
                      <a:pt x="123" y="57"/>
                    </a:lnTo>
                    <a:lnTo>
                      <a:pt x="120" y="57"/>
                    </a:lnTo>
                    <a:lnTo>
                      <a:pt x="115" y="60"/>
                    </a:lnTo>
                    <a:lnTo>
                      <a:pt x="112" y="65"/>
                    </a:lnTo>
                    <a:lnTo>
                      <a:pt x="109" y="68"/>
                    </a:lnTo>
                    <a:lnTo>
                      <a:pt x="109" y="75"/>
                    </a:lnTo>
                    <a:lnTo>
                      <a:pt x="108" y="75"/>
                    </a:lnTo>
                    <a:lnTo>
                      <a:pt x="106" y="74"/>
                    </a:lnTo>
                    <a:lnTo>
                      <a:pt x="103" y="75"/>
                    </a:lnTo>
                    <a:lnTo>
                      <a:pt x="102" y="75"/>
                    </a:lnTo>
                    <a:lnTo>
                      <a:pt x="100" y="77"/>
                    </a:lnTo>
                    <a:lnTo>
                      <a:pt x="99" y="77"/>
                    </a:lnTo>
                    <a:lnTo>
                      <a:pt x="93" y="78"/>
                    </a:lnTo>
                    <a:lnTo>
                      <a:pt x="85" y="81"/>
                    </a:lnTo>
                    <a:lnTo>
                      <a:pt x="79" y="83"/>
                    </a:lnTo>
                    <a:lnTo>
                      <a:pt x="78" y="83"/>
                    </a:lnTo>
                    <a:lnTo>
                      <a:pt x="76" y="83"/>
                    </a:lnTo>
                    <a:lnTo>
                      <a:pt x="73" y="83"/>
                    </a:lnTo>
                    <a:lnTo>
                      <a:pt x="69" y="72"/>
                    </a:lnTo>
                    <a:lnTo>
                      <a:pt x="67" y="66"/>
                    </a:lnTo>
                    <a:lnTo>
                      <a:pt x="64" y="63"/>
                    </a:lnTo>
                    <a:lnTo>
                      <a:pt x="64" y="62"/>
                    </a:lnTo>
                    <a:lnTo>
                      <a:pt x="63" y="60"/>
                    </a:lnTo>
                    <a:lnTo>
                      <a:pt x="61" y="59"/>
                    </a:lnTo>
                    <a:lnTo>
                      <a:pt x="60" y="56"/>
                    </a:lnTo>
                    <a:lnTo>
                      <a:pt x="60" y="54"/>
                    </a:lnTo>
                    <a:lnTo>
                      <a:pt x="57" y="47"/>
                    </a:lnTo>
                    <a:lnTo>
                      <a:pt x="57" y="45"/>
                    </a:lnTo>
                    <a:lnTo>
                      <a:pt x="55" y="42"/>
                    </a:lnTo>
                    <a:lnTo>
                      <a:pt x="54" y="39"/>
                    </a:lnTo>
                    <a:lnTo>
                      <a:pt x="49" y="33"/>
                    </a:lnTo>
                    <a:lnTo>
                      <a:pt x="48" y="29"/>
                    </a:lnTo>
                    <a:lnTo>
                      <a:pt x="46" y="26"/>
                    </a:lnTo>
                    <a:lnTo>
                      <a:pt x="46" y="23"/>
                    </a:lnTo>
                    <a:lnTo>
                      <a:pt x="43" y="20"/>
                    </a:lnTo>
                    <a:lnTo>
                      <a:pt x="42" y="14"/>
                    </a:lnTo>
                    <a:lnTo>
                      <a:pt x="40" y="6"/>
                    </a:lnTo>
                    <a:lnTo>
                      <a:pt x="39" y="3"/>
                    </a:lnTo>
                    <a:lnTo>
                      <a:pt x="39" y="2"/>
                    </a:lnTo>
                    <a:lnTo>
                      <a:pt x="37" y="0"/>
                    </a:lnTo>
                    <a:lnTo>
                      <a:pt x="0" y="8"/>
                    </a:lnTo>
                    <a:lnTo>
                      <a:pt x="30" y="182"/>
                    </a:lnTo>
                    <a:lnTo>
                      <a:pt x="34" y="182"/>
                    </a:lnTo>
                    <a:lnTo>
                      <a:pt x="40" y="182"/>
                    </a:lnTo>
                    <a:lnTo>
                      <a:pt x="42" y="180"/>
                    </a:lnTo>
                    <a:lnTo>
                      <a:pt x="48" y="180"/>
                    </a:lnTo>
                    <a:lnTo>
                      <a:pt x="49" y="180"/>
                    </a:lnTo>
                    <a:lnTo>
                      <a:pt x="52" y="180"/>
                    </a:lnTo>
                    <a:lnTo>
                      <a:pt x="54" y="180"/>
                    </a:lnTo>
                    <a:lnTo>
                      <a:pt x="57" y="179"/>
                    </a:lnTo>
                    <a:lnTo>
                      <a:pt x="60" y="180"/>
                    </a:lnTo>
                    <a:lnTo>
                      <a:pt x="61" y="186"/>
                    </a:lnTo>
                    <a:lnTo>
                      <a:pt x="63" y="194"/>
                    </a:lnTo>
                    <a:lnTo>
                      <a:pt x="66" y="200"/>
                    </a:lnTo>
                    <a:lnTo>
                      <a:pt x="72" y="197"/>
                    </a:lnTo>
                    <a:lnTo>
                      <a:pt x="72" y="198"/>
                    </a:lnTo>
                    <a:lnTo>
                      <a:pt x="73" y="206"/>
                    </a:lnTo>
                    <a:lnTo>
                      <a:pt x="82" y="206"/>
                    </a:lnTo>
                    <a:lnTo>
                      <a:pt x="84" y="218"/>
                    </a:lnTo>
                    <a:lnTo>
                      <a:pt x="84" y="222"/>
                    </a:lnTo>
                    <a:lnTo>
                      <a:pt x="85" y="230"/>
                    </a:lnTo>
                    <a:lnTo>
                      <a:pt x="85" y="242"/>
                    </a:lnTo>
                    <a:lnTo>
                      <a:pt x="90" y="240"/>
                    </a:lnTo>
                    <a:lnTo>
                      <a:pt x="93" y="240"/>
                    </a:lnTo>
                    <a:lnTo>
                      <a:pt x="94" y="240"/>
                    </a:lnTo>
                    <a:lnTo>
                      <a:pt x="96" y="239"/>
                    </a:lnTo>
                    <a:lnTo>
                      <a:pt x="100" y="240"/>
                    </a:lnTo>
                    <a:lnTo>
                      <a:pt x="100" y="239"/>
                    </a:lnTo>
                    <a:lnTo>
                      <a:pt x="115" y="237"/>
                    </a:lnTo>
                    <a:lnTo>
                      <a:pt x="120" y="260"/>
                    </a:lnTo>
                    <a:lnTo>
                      <a:pt x="120" y="263"/>
                    </a:lnTo>
                    <a:lnTo>
                      <a:pt x="123" y="275"/>
                    </a:lnTo>
                    <a:lnTo>
                      <a:pt x="126" y="287"/>
                    </a:lnTo>
                    <a:lnTo>
                      <a:pt x="121" y="287"/>
                    </a:lnTo>
                    <a:lnTo>
                      <a:pt x="123" y="294"/>
                    </a:lnTo>
                    <a:lnTo>
                      <a:pt x="121" y="296"/>
                    </a:lnTo>
                    <a:lnTo>
                      <a:pt x="120" y="297"/>
                    </a:lnTo>
                    <a:lnTo>
                      <a:pt x="121" y="299"/>
                    </a:lnTo>
                    <a:lnTo>
                      <a:pt x="123" y="299"/>
                    </a:lnTo>
                    <a:lnTo>
                      <a:pt x="124" y="299"/>
                    </a:lnTo>
                    <a:lnTo>
                      <a:pt x="127" y="299"/>
                    </a:lnTo>
                    <a:lnTo>
                      <a:pt x="129" y="303"/>
                    </a:lnTo>
                    <a:lnTo>
                      <a:pt x="130" y="305"/>
                    </a:lnTo>
                    <a:lnTo>
                      <a:pt x="132" y="306"/>
                    </a:lnTo>
                    <a:lnTo>
                      <a:pt x="133" y="306"/>
                    </a:lnTo>
                    <a:lnTo>
                      <a:pt x="135" y="306"/>
                    </a:lnTo>
                    <a:lnTo>
                      <a:pt x="133" y="314"/>
                    </a:lnTo>
                    <a:lnTo>
                      <a:pt x="132" y="318"/>
                    </a:lnTo>
                    <a:lnTo>
                      <a:pt x="130" y="329"/>
                    </a:lnTo>
                    <a:lnTo>
                      <a:pt x="132" y="330"/>
                    </a:lnTo>
                    <a:lnTo>
                      <a:pt x="145" y="333"/>
                    </a:lnTo>
                    <a:lnTo>
                      <a:pt x="153" y="335"/>
                    </a:lnTo>
                    <a:lnTo>
                      <a:pt x="151" y="336"/>
                    </a:lnTo>
                    <a:lnTo>
                      <a:pt x="154" y="336"/>
                    </a:lnTo>
                    <a:lnTo>
                      <a:pt x="156" y="339"/>
                    </a:lnTo>
                    <a:lnTo>
                      <a:pt x="156" y="341"/>
                    </a:lnTo>
                    <a:lnTo>
                      <a:pt x="153" y="350"/>
                    </a:lnTo>
                    <a:lnTo>
                      <a:pt x="151" y="351"/>
                    </a:lnTo>
                    <a:lnTo>
                      <a:pt x="162" y="360"/>
                    </a:lnTo>
                    <a:lnTo>
                      <a:pt x="162" y="365"/>
                    </a:lnTo>
                    <a:lnTo>
                      <a:pt x="163" y="369"/>
                    </a:lnTo>
                    <a:lnTo>
                      <a:pt x="172" y="377"/>
                    </a:lnTo>
                    <a:lnTo>
                      <a:pt x="180" y="378"/>
                    </a:lnTo>
                    <a:lnTo>
                      <a:pt x="189" y="377"/>
                    </a:lnTo>
                    <a:lnTo>
                      <a:pt x="210" y="368"/>
                    </a:lnTo>
                    <a:lnTo>
                      <a:pt x="216" y="368"/>
                    </a:lnTo>
                    <a:lnTo>
                      <a:pt x="223" y="371"/>
                    </a:lnTo>
                    <a:lnTo>
                      <a:pt x="225" y="372"/>
                    </a:lnTo>
                    <a:lnTo>
                      <a:pt x="226" y="374"/>
                    </a:lnTo>
                    <a:lnTo>
                      <a:pt x="228" y="375"/>
                    </a:lnTo>
                    <a:lnTo>
                      <a:pt x="231" y="378"/>
                    </a:lnTo>
                    <a:lnTo>
                      <a:pt x="232" y="380"/>
                    </a:lnTo>
                    <a:lnTo>
                      <a:pt x="235" y="386"/>
                    </a:lnTo>
                    <a:lnTo>
                      <a:pt x="238" y="392"/>
                    </a:lnTo>
                    <a:lnTo>
                      <a:pt x="240" y="399"/>
                    </a:lnTo>
                    <a:lnTo>
                      <a:pt x="240" y="402"/>
                    </a:lnTo>
                    <a:lnTo>
                      <a:pt x="237" y="411"/>
                    </a:lnTo>
                    <a:lnTo>
                      <a:pt x="243" y="411"/>
                    </a:lnTo>
                    <a:lnTo>
                      <a:pt x="244" y="411"/>
                    </a:lnTo>
                    <a:lnTo>
                      <a:pt x="247" y="411"/>
                    </a:lnTo>
                    <a:lnTo>
                      <a:pt x="247" y="407"/>
                    </a:lnTo>
                    <a:lnTo>
                      <a:pt x="255" y="404"/>
                    </a:lnTo>
                    <a:lnTo>
                      <a:pt x="253" y="401"/>
                    </a:lnTo>
                    <a:lnTo>
                      <a:pt x="256" y="396"/>
                    </a:lnTo>
                    <a:lnTo>
                      <a:pt x="256" y="393"/>
                    </a:lnTo>
                    <a:lnTo>
                      <a:pt x="258" y="393"/>
                    </a:lnTo>
                    <a:lnTo>
                      <a:pt x="259" y="396"/>
                    </a:lnTo>
                    <a:lnTo>
                      <a:pt x="259" y="401"/>
                    </a:lnTo>
                    <a:lnTo>
                      <a:pt x="258" y="402"/>
                    </a:lnTo>
                    <a:lnTo>
                      <a:pt x="258" y="404"/>
                    </a:lnTo>
                    <a:lnTo>
                      <a:pt x="261" y="404"/>
                    </a:lnTo>
                    <a:lnTo>
                      <a:pt x="262" y="405"/>
                    </a:lnTo>
                    <a:lnTo>
                      <a:pt x="265" y="407"/>
                    </a:lnTo>
                    <a:lnTo>
                      <a:pt x="270" y="411"/>
                    </a:lnTo>
                    <a:lnTo>
                      <a:pt x="271" y="413"/>
                    </a:lnTo>
                    <a:lnTo>
                      <a:pt x="273" y="417"/>
                    </a:lnTo>
                    <a:lnTo>
                      <a:pt x="277" y="420"/>
                    </a:lnTo>
                    <a:lnTo>
                      <a:pt x="279" y="422"/>
                    </a:lnTo>
                    <a:lnTo>
                      <a:pt x="282" y="422"/>
                    </a:lnTo>
                    <a:lnTo>
                      <a:pt x="283" y="420"/>
                    </a:lnTo>
                    <a:lnTo>
                      <a:pt x="285" y="422"/>
                    </a:lnTo>
                    <a:lnTo>
                      <a:pt x="286" y="423"/>
                    </a:lnTo>
                    <a:lnTo>
                      <a:pt x="283" y="426"/>
                    </a:lnTo>
                    <a:lnTo>
                      <a:pt x="285" y="432"/>
                    </a:lnTo>
                    <a:lnTo>
                      <a:pt x="286" y="434"/>
                    </a:lnTo>
                    <a:lnTo>
                      <a:pt x="288" y="437"/>
                    </a:lnTo>
                    <a:lnTo>
                      <a:pt x="286" y="441"/>
                    </a:lnTo>
                    <a:lnTo>
                      <a:pt x="286" y="444"/>
                    </a:lnTo>
                    <a:lnTo>
                      <a:pt x="286" y="452"/>
                    </a:lnTo>
                    <a:lnTo>
                      <a:pt x="288" y="453"/>
                    </a:lnTo>
                    <a:lnTo>
                      <a:pt x="288" y="455"/>
                    </a:lnTo>
                    <a:lnTo>
                      <a:pt x="288" y="456"/>
                    </a:lnTo>
                    <a:lnTo>
                      <a:pt x="289" y="459"/>
                    </a:lnTo>
                    <a:lnTo>
                      <a:pt x="289" y="461"/>
                    </a:lnTo>
                    <a:lnTo>
                      <a:pt x="289" y="464"/>
                    </a:lnTo>
                    <a:lnTo>
                      <a:pt x="291" y="467"/>
                    </a:lnTo>
                    <a:lnTo>
                      <a:pt x="294" y="471"/>
                    </a:lnTo>
                    <a:lnTo>
                      <a:pt x="297" y="473"/>
                    </a:lnTo>
                    <a:lnTo>
                      <a:pt x="298" y="477"/>
                    </a:lnTo>
                    <a:lnTo>
                      <a:pt x="298" y="480"/>
                    </a:lnTo>
                    <a:lnTo>
                      <a:pt x="300" y="485"/>
                    </a:lnTo>
                    <a:lnTo>
                      <a:pt x="306" y="483"/>
                    </a:lnTo>
                    <a:lnTo>
                      <a:pt x="310" y="480"/>
                    </a:lnTo>
                    <a:lnTo>
                      <a:pt x="318" y="483"/>
                    </a:lnTo>
                    <a:lnTo>
                      <a:pt x="321" y="482"/>
                    </a:lnTo>
                    <a:lnTo>
                      <a:pt x="322" y="480"/>
                    </a:lnTo>
                    <a:lnTo>
                      <a:pt x="328" y="480"/>
                    </a:lnTo>
                    <a:lnTo>
                      <a:pt x="342" y="474"/>
                    </a:lnTo>
                    <a:lnTo>
                      <a:pt x="342" y="468"/>
                    </a:lnTo>
                    <a:lnTo>
                      <a:pt x="342" y="467"/>
                    </a:lnTo>
                    <a:lnTo>
                      <a:pt x="342" y="461"/>
                    </a:lnTo>
                    <a:lnTo>
                      <a:pt x="343" y="458"/>
                    </a:lnTo>
                    <a:lnTo>
                      <a:pt x="343" y="455"/>
                    </a:lnTo>
                    <a:lnTo>
                      <a:pt x="346" y="452"/>
                    </a:lnTo>
                    <a:lnTo>
                      <a:pt x="348" y="447"/>
                    </a:lnTo>
                    <a:lnTo>
                      <a:pt x="348" y="446"/>
                    </a:lnTo>
                    <a:lnTo>
                      <a:pt x="349" y="444"/>
                    </a:lnTo>
                    <a:lnTo>
                      <a:pt x="351" y="441"/>
                    </a:lnTo>
                    <a:lnTo>
                      <a:pt x="354" y="440"/>
                    </a:lnTo>
                    <a:lnTo>
                      <a:pt x="354" y="438"/>
                    </a:lnTo>
                    <a:lnTo>
                      <a:pt x="357" y="438"/>
                    </a:lnTo>
                    <a:lnTo>
                      <a:pt x="360" y="438"/>
                    </a:lnTo>
                    <a:lnTo>
                      <a:pt x="370" y="438"/>
                    </a:lnTo>
                    <a:lnTo>
                      <a:pt x="370" y="437"/>
                    </a:lnTo>
                    <a:lnTo>
                      <a:pt x="379" y="435"/>
                    </a:lnTo>
                    <a:lnTo>
                      <a:pt x="381" y="437"/>
                    </a:lnTo>
                    <a:lnTo>
                      <a:pt x="393" y="437"/>
                    </a:lnTo>
                    <a:lnTo>
                      <a:pt x="397" y="437"/>
                    </a:lnTo>
                    <a:lnTo>
                      <a:pt x="400" y="437"/>
                    </a:lnTo>
                    <a:lnTo>
                      <a:pt x="408" y="437"/>
                    </a:lnTo>
                    <a:lnTo>
                      <a:pt x="415" y="434"/>
                    </a:lnTo>
                    <a:lnTo>
                      <a:pt x="417" y="429"/>
                    </a:lnTo>
                    <a:lnTo>
                      <a:pt x="418" y="426"/>
                    </a:lnTo>
                    <a:lnTo>
                      <a:pt x="418" y="425"/>
                    </a:lnTo>
                    <a:lnTo>
                      <a:pt x="418" y="423"/>
                    </a:lnTo>
                    <a:lnTo>
                      <a:pt x="420" y="417"/>
                    </a:lnTo>
                    <a:lnTo>
                      <a:pt x="424" y="408"/>
                    </a:lnTo>
                    <a:lnTo>
                      <a:pt x="424" y="405"/>
                    </a:lnTo>
                    <a:lnTo>
                      <a:pt x="426" y="404"/>
                    </a:lnTo>
                    <a:lnTo>
                      <a:pt x="424" y="398"/>
                    </a:lnTo>
                    <a:lnTo>
                      <a:pt x="423" y="399"/>
                    </a:lnTo>
                    <a:lnTo>
                      <a:pt x="423" y="401"/>
                    </a:lnTo>
                    <a:lnTo>
                      <a:pt x="421" y="399"/>
                    </a:lnTo>
                    <a:lnTo>
                      <a:pt x="420" y="399"/>
                    </a:lnTo>
                    <a:lnTo>
                      <a:pt x="417" y="401"/>
                    </a:lnTo>
                    <a:lnTo>
                      <a:pt x="417" y="402"/>
                    </a:lnTo>
                    <a:lnTo>
                      <a:pt x="414" y="402"/>
                    </a:lnTo>
                    <a:lnTo>
                      <a:pt x="412" y="401"/>
                    </a:lnTo>
                    <a:lnTo>
                      <a:pt x="411" y="399"/>
                    </a:lnTo>
                    <a:lnTo>
                      <a:pt x="409" y="402"/>
                    </a:lnTo>
                    <a:lnTo>
                      <a:pt x="405" y="402"/>
                    </a:lnTo>
                    <a:lnTo>
                      <a:pt x="405" y="404"/>
                    </a:lnTo>
                    <a:lnTo>
                      <a:pt x="403" y="407"/>
                    </a:lnTo>
                    <a:lnTo>
                      <a:pt x="405" y="408"/>
                    </a:lnTo>
                    <a:lnTo>
                      <a:pt x="403" y="413"/>
                    </a:lnTo>
                    <a:lnTo>
                      <a:pt x="399" y="413"/>
                    </a:lnTo>
                    <a:lnTo>
                      <a:pt x="394" y="413"/>
                    </a:lnTo>
                    <a:lnTo>
                      <a:pt x="379" y="413"/>
                    </a:lnTo>
                    <a:lnTo>
                      <a:pt x="370" y="413"/>
                    </a:lnTo>
                    <a:lnTo>
                      <a:pt x="363" y="413"/>
                    </a:lnTo>
                    <a:lnTo>
                      <a:pt x="358" y="413"/>
                    </a:lnTo>
                    <a:lnTo>
                      <a:pt x="340" y="408"/>
                    </a:lnTo>
                    <a:lnTo>
                      <a:pt x="324" y="407"/>
                    </a:lnTo>
                    <a:lnTo>
                      <a:pt x="318" y="405"/>
                    </a:lnTo>
                    <a:lnTo>
                      <a:pt x="321" y="384"/>
                    </a:lnTo>
                    <a:lnTo>
                      <a:pt x="315" y="384"/>
                    </a:lnTo>
                    <a:lnTo>
                      <a:pt x="310" y="383"/>
                    </a:lnTo>
                    <a:lnTo>
                      <a:pt x="322" y="369"/>
                    </a:lnTo>
                    <a:lnTo>
                      <a:pt x="325" y="363"/>
                    </a:lnTo>
                    <a:lnTo>
                      <a:pt x="309" y="359"/>
                    </a:lnTo>
                    <a:lnTo>
                      <a:pt x="301" y="357"/>
                    </a:lnTo>
                    <a:lnTo>
                      <a:pt x="291" y="351"/>
                    </a:lnTo>
                    <a:lnTo>
                      <a:pt x="300" y="332"/>
                    </a:lnTo>
                    <a:lnTo>
                      <a:pt x="312" y="336"/>
                    </a:lnTo>
                    <a:lnTo>
                      <a:pt x="321" y="339"/>
                    </a:lnTo>
                    <a:lnTo>
                      <a:pt x="330" y="341"/>
                    </a:lnTo>
                    <a:lnTo>
                      <a:pt x="345" y="344"/>
                    </a:lnTo>
                    <a:lnTo>
                      <a:pt x="345" y="342"/>
                    </a:lnTo>
                    <a:lnTo>
                      <a:pt x="346" y="333"/>
                    </a:lnTo>
                    <a:lnTo>
                      <a:pt x="348" y="332"/>
                    </a:lnTo>
                    <a:lnTo>
                      <a:pt x="348" y="330"/>
                    </a:lnTo>
                    <a:lnTo>
                      <a:pt x="349" y="323"/>
                    </a:lnTo>
                    <a:lnTo>
                      <a:pt x="351" y="314"/>
                    </a:lnTo>
                    <a:lnTo>
                      <a:pt x="357" y="311"/>
                    </a:lnTo>
                    <a:lnTo>
                      <a:pt x="355" y="308"/>
                    </a:lnTo>
                    <a:lnTo>
                      <a:pt x="361" y="306"/>
                    </a:lnTo>
                    <a:lnTo>
                      <a:pt x="358" y="297"/>
                    </a:lnTo>
                    <a:lnTo>
                      <a:pt x="358" y="291"/>
                    </a:lnTo>
                    <a:lnTo>
                      <a:pt x="355" y="281"/>
                    </a:lnTo>
                    <a:lnTo>
                      <a:pt x="352" y="273"/>
                    </a:lnTo>
                    <a:lnTo>
                      <a:pt x="352" y="267"/>
                    </a:lnTo>
                    <a:lnTo>
                      <a:pt x="352" y="261"/>
                    </a:lnTo>
                    <a:lnTo>
                      <a:pt x="352" y="258"/>
                    </a:lnTo>
                    <a:lnTo>
                      <a:pt x="354" y="258"/>
                    </a:lnTo>
                    <a:lnTo>
                      <a:pt x="352" y="257"/>
                    </a:lnTo>
                    <a:lnTo>
                      <a:pt x="354" y="257"/>
                    </a:lnTo>
                    <a:lnTo>
                      <a:pt x="354" y="254"/>
                    </a:lnTo>
                    <a:lnTo>
                      <a:pt x="349" y="243"/>
                    </a:lnTo>
                    <a:lnTo>
                      <a:pt x="346" y="234"/>
                    </a:lnTo>
                    <a:lnTo>
                      <a:pt x="343" y="231"/>
                    </a:lnTo>
                    <a:lnTo>
                      <a:pt x="342" y="228"/>
                    </a:lnTo>
                    <a:lnTo>
                      <a:pt x="342" y="227"/>
                    </a:lnTo>
                    <a:lnTo>
                      <a:pt x="340" y="221"/>
                    </a:lnTo>
                    <a:lnTo>
                      <a:pt x="333" y="216"/>
                    </a:lnTo>
                    <a:lnTo>
                      <a:pt x="325" y="213"/>
                    </a:lnTo>
                    <a:lnTo>
                      <a:pt x="325" y="215"/>
                    </a:lnTo>
                    <a:lnTo>
                      <a:pt x="322" y="212"/>
                    </a:lnTo>
                    <a:lnTo>
                      <a:pt x="319" y="210"/>
                    </a:lnTo>
                    <a:lnTo>
                      <a:pt x="313" y="207"/>
                    </a:lnTo>
                    <a:lnTo>
                      <a:pt x="295" y="194"/>
                    </a:lnTo>
                    <a:lnTo>
                      <a:pt x="288" y="183"/>
                    </a:lnTo>
                    <a:lnTo>
                      <a:pt x="286" y="183"/>
                    </a:lnTo>
                    <a:lnTo>
                      <a:pt x="282" y="185"/>
                    </a:lnTo>
                    <a:lnTo>
                      <a:pt x="279" y="185"/>
                    </a:lnTo>
                    <a:lnTo>
                      <a:pt x="273" y="183"/>
                    </a:lnTo>
                    <a:lnTo>
                      <a:pt x="273" y="182"/>
                    </a:lnTo>
                    <a:lnTo>
                      <a:pt x="270" y="180"/>
                    </a:lnTo>
                    <a:lnTo>
                      <a:pt x="265" y="179"/>
                    </a:lnTo>
                    <a:lnTo>
                      <a:pt x="264" y="183"/>
                    </a:lnTo>
                    <a:lnTo>
                      <a:pt x="258" y="186"/>
                    </a:lnTo>
                    <a:lnTo>
                      <a:pt x="252" y="188"/>
                    </a:lnTo>
                    <a:lnTo>
                      <a:pt x="247" y="191"/>
                    </a:lnTo>
                    <a:lnTo>
                      <a:pt x="241" y="191"/>
                    </a:lnTo>
                    <a:lnTo>
                      <a:pt x="235" y="188"/>
                    </a:lnTo>
                    <a:lnTo>
                      <a:pt x="234" y="186"/>
                    </a:lnTo>
                    <a:lnTo>
                      <a:pt x="232" y="183"/>
                    </a:lnTo>
                    <a:lnTo>
                      <a:pt x="223" y="179"/>
                    </a:lnTo>
                    <a:lnTo>
                      <a:pt x="217" y="177"/>
                    </a:lnTo>
                    <a:lnTo>
                      <a:pt x="211" y="177"/>
                    </a:lnTo>
                    <a:lnTo>
                      <a:pt x="208" y="177"/>
                    </a:lnTo>
                    <a:lnTo>
                      <a:pt x="205" y="177"/>
                    </a:lnTo>
                    <a:lnTo>
                      <a:pt x="202" y="176"/>
                    </a:lnTo>
                    <a:lnTo>
                      <a:pt x="199" y="173"/>
                    </a:lnTo>
                    <a:lnTo>
                      <a:pt x="198" y="165"/>
                    </a:lnTo>
                    <a:lnTo>
                      <a:pt x="198" y="162"/>
                    </a:lnTo>
                    <a:lnTo>
                      <a:pt x="202" y="161"/>
                    </a:lnTo>
                    <a:lnTo>
                      <a:pt x="204" y="159"/>
                    </a:lnTo>
                    <a:lnTo>
                      <a:pt x="202" y="152"/>
                    </a:lnTo>
                    <a:lnTo>
                      <a:pt x="199" y="149"/>
                    </a:lnTo>
                    <a:lnTo>
                      <a:pt x="204" y="146"/>
                    </a:lnTo>
                    <a:lnTo>
                      <a:pt x="210" y="141"/>
                    </a:lnTo>
                    <a:lnTo>
                      <a:pt x="214" y="141"/>
                    </a:lnTo>
                    <a:lnTo>
                      <a:pt x="225" y="149"/>
                    </a:lnTo>
                    <a:lnTo>
                      <a:pt x="226" y="146"/>
                    </a:lnTo>
                    <a:lnTo>
                      <a:pt x="231" y="147"/>
                    </a:lnTo>
                    <a:lnTo>
                      <a:pt x="237" y="146"/>
                    </a:lnTo>
                    <a:lnTo>
                      <a:pt x="240" y="147"/>
                    </a:lnTo>
                    <a:lnTo>
                      <a:pt x="243" y="131"/>
                    </a:lnTo>
                    <a:lnTo>
                      <a:pt x="243" y="128"/>
                    </a:lnTo>
                    <a:lnTo>
                      <a:pt x="244" y="128"/>
                    </a:lnTo>
                    <a:lnTo>
                      <a:pt x="244" y="126"/>
                    </a:lnTo>
                    <a:lnTo>
                      <a:pt x="244" y="125"/>
                    </a:lnTo>
                    <a:lnTo>
                      <a:pt x="243" y="125"/>
                    </a:lnTo>
                    <a:lnTo>
                      <a:pt x="241" y="125"/>
                    </a:lnTo>
                    <a:lnTo>
                      <a:pt x="235" y="125"/>
                    </a:lnTo>
                    <a:lnTo>
                      <a:pt x="234" y="125"/>
                    </a:lnTo>
                    <a:lnTo>
                      <a:pt x="232" y="126"/>
                    </a:lnTo>
                    <a:lnTo>
                      <a:pt x="231" y="126"/>
                    </a:lnTo>
                    <a:lnTo>
                      <a:pt x="226" y="126"/>
                    </a:lnTo>
                    <a:lnTo>
                      <a:pt x="222" y="126"/>
                    </a:lnTo>
                    <a:lnTo>
                      <a:pt x="220" y="120"/>
                    </a:lnTo>
                    <a:lnTo>
                      <a:pt x="217" y="120"/>
                    </a:lnTo>
                    <a:lnTo>
                      <a:pt x="216" y="117"/>
                    </a:lnTo>
                    <a:lnTo>
                      <a:pt x="213" y="113"/>
                    </a:lnTo>
                    <a:lnTo>
                      <a:pt x="208" y="108"/>
                    </a:lnTo>
                    <a:lnTo>
                      <a:pt x="213" y="105"/>
                    </a:lnTo>
                    <a:lnTo>
                      <a:pt x="217" y="98"/>
                    </a:lnTo>
                    <a:lnTo>
                      <a:pt x="214" y="89"/>
                    </a:lnTo>
                    <a:lnTo>
                      <a:pt x="213" y="89"/>
                    </a:lnTo>
                    <a:lnTo>
                      <a:pt x="210" y="92"/>
                    </a:lnTo>
                    <a:lnTo>
                      <a:pt x="208" y="93"/>
                    </a:lnTo>
                    <a:lnTo>
                      <a:pt x="207" y="96"/>
                    </a:lnTo>
                    <a:lnTo>
                      <a:pt x="202" y="98"/>
                    </a:lnTo>
                    <a:lnTo>
                      <a:pt x="196" y="90"/>
                    </a:lnTo>
                    <a:lnTo>
                      <a:pt x="193" y="84"/>
                    </a:lnTo>
                    <a:lnTo>
                      <a:pt x="193" y="81"/>
                    </a:lnTo>
                    <a:lnTo>
                      <a:pt x="196" y="80"/>
                    </a:lnTo>
                    <a:lnTo>
                      <a:pt x="193" y="74"/>
                    </a:lnTo>
                    <a:lnTo>
                      <a:pt x="189" y="75"/>
                    </a:lnTo>
                    <a:lnTo>
                      <a:pt x="186" y="80"/>
                    </a:lnTo>
                    <a:lnTo>
                      <a:pt x="183" y="81"/>
                    </a:lnTo>
                    <a:lnTo>
                      <a:pt x="180" y="81"/>
                    </a:lnTo>
                    <a:lnTo>
                      <a:pt x="178" y="77"/>
                    </a:lnTo>
                    <a:lnTo>
                      <a:pt x="175" y="78"/>
                    </a:lnTo>
                    <a:lnTo>
                      <a:pt x="172" y="80"/>
                    </a:lnTo>
                    <a:lnTo>
                      <a:pt x="171" y="78"/>
                    </a:lnTo>
                    <a:lnTo>
                      <a:pt x="166" y="75"/>
                    </a:lnTo>
                    <a:lnTo>
                      <a:pt x="162" y="77"/>
                    </a:lnTo>
                    <a:lnTo>
                      <a:pt x="159" y="66"/>
                    </a:lnTo>
                    <a:lnTo>
                      <a:pt x="154" y="66"/>
                    </a:lnTo>
                    <a:lnTo>
                      <a:pt x="153" y="66"/>
                    </a:lnTo>
                    <a:lnTo>
                      <a:pt x="150" y="68"/>
                    </a:lnTo>
                    <a:lnTo>
                      <a:pt x="145" y="68"/>
                    </a:lnTo>
                    <a:lnTo>
                      <a:pt x="142" y="68"/>
                    </a:lnTo>
                    <a:lnTo>
                      <a:pt x="136" y="69"/>
                    </a:lnTo>
                    <a:lnTo>
                      <a:pt x="132" y="69"/>
                    </a:lnTo>
                    <a:lnTo>
                      <a:pt x="130" y="68"/>
                    </a:lnTo>
                    <a:lnTo>
                      <a:pt x="130" y="66"/>
                    </a:lnTo>
                    <a:close/>
                  </a:path>
                </a:pathLst>
              </a:custGeom>
              <a:solidFill>
                <a:srgbClr val="AE9A02">
                  <a:alpha val="79999"/>
                </a:srgbClr>
              </a:solidFill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78" name="五邊形 77"/>
            <p:cNvSpPr/>
            <p:nvPr/>
          </p:nvSpPr>
          <p:spPr>
            <a:xfrm flipH="1">
              <a:off x="5915754" y="1348000"/>
              <a:ext cx="1106487" cy="233362"/>
            </a:xfrm>
            <a:prstGeom prst="homePlate">
              <a:avLst/>
            </a:prstGeom>
            <a:solidFill>
              <a:srgbClr val="B3835B"/>
            </a:solidFill>
            <a:ln w="19050"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36000" rIns="36000"/>
            <a:lstStyle/>
            <a:p>
              <a:pPr algn="ctr">
                <a:defRPr/>
              </a:pPr>
              <a:r>
                <a:rPr lang="zh-TW" altLang="en-US" sz="1000" b="1" dirty="0">
                  <a:latin typeface="微軟正黑體" pitchFamily="34" charset="-120"/>
                  <a:ea typeface="微軟正黑體" pitchFamily="34" charset="-120"/>
                </a:rPr>
                <a:t>南科高雄園區</a:t>
              </a:r>
            </a:p>
          </p:txBody>
        </p:sp>
        <p:sp>
          <p:nvSpPr>
            <p:cNvPr id="79" name="手繪多邊形 78"/>
            <p:cNvSpPr/>
            <p:nvPr/>
          </p:nvSpPr>
          <p:spPr>
            <a:xfrm flipH="1">
              <a:off x="5474042" y="1471824"/>
              <a:ext cx="448576" cy="0"/>
            </a:xfrm>
            <a:custGeom>
              <a:avLst/>
              <a:gdLst>
                <a:gd name="connsiteX0" fmla="*/ 0 w 285293"/>
                <a:gd name="connsiteY0" fmla="*/ 0 h 0"/>
                <a:gd name="connsiteX1" fmla="*/ 285293 w 28529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293">
                  <a:moveTo>
                    <a:pt x="0" y="0"/>
                  </a:moveTo>
                  <a:lnTo>
                    <a:pt x="285293" y="0"/>
                  </a:lnTo>
                </a:path>
              </a:pathLst>
            </a:custGeom>
            <a:ln w="15875">
              <a:solidFill>
                <a:schemeClr val="bg1"/>
              </a:solidFill>
              <a:prstDash val="sysDash"/>
              <a:tailEnd type="oval" w="sm" len="sm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grpSp>
        <p:nvGrpSpPr>
          <p:cNvPr id="82" name="群組 81"/>
          <p:cNvGrpSpPr/>
          <p:nvPr/>
        </p:nvGrpSpPr>
        <p:grpSpPr>
          <a:xfrm>
            <a:off x="4056063" y="1649413"/>
            <a:ext cx="1411287" cy="233363"/>
            <a:chOff x="1887538" y="1565275"/>
            <a:chExt cx="1411287" cy="233363"/>
          </a:xfrm>
        </p:grpSpPr>
        <p:sp>
          <p:nvSpPr>
            <p:cNvPr id="83" name="Freeform 29"/>
            <p:cNvSpPr>
              <a:spLocks/>
            </p:cNvSpPr>
            <p:nvPr/>
          </p:nvSpPr>
          <p:spPr bwMode="auto">
            <a:xfrm>
              <a:off x="3203575" y="1619250"/>
              <a:ext cx="95250" cy="119063"/>
            </a:xfrm>
            <a:custGeom>
              <a:avLst/>
              <a:gdLst>
                <a:gd name="T0" fmla="*/ 61 w 180"/>
                <a:gd name="T1" fmla="*/ 226 h 226"/>
                <a:gd name="T2" fmla="*/ 45 w 180"/>
                <a:gd name="T3" fmla="*/ 225 h 226"/>
                <a:gd name="T4" fmla="*/ 25 w 180"/>
                <a:gd name="T5" fmla="*/ 226 h 226"/>
                <a:gd name="T6" fmla="*/ 9 w 180"/>
                <a:gd name="T7" fmla="*/ 225 h 226"/>
                <a:gd name="T8" fmla="*/ 7 w 180"/>
                <a:gd name="T9" fmla="*/ 204 h 226"/>
                <a:gd name="T10" fmla="*/ 7 w 180"/>
                <a:gd name="T11" fmla="*/ 180 h 226"/>
                <a:gd name="T12" fmla="*/ 6 w 180"/>
                <a:gd name="T13" fmla="*/ 156 h 226"/>
                <a:gd name="T14" fmla="*/ 7 w 180"/>
                <a:gd name="T15" fmla="*/ 129 h 226"/>
                <a:gd name="T16" fmla="*/ 4 w 180"/>
                <a:gd name="T17" fmla="*/ 91 h 226"/>
                <a:gd name="T18" fmla="*/ 3 w 180"/>
                <a:gd name="T19" fmla="*/ 55 h 226"/>
                <a:gd name="T20" fmla="*/ 0 w 180"/>
                <a:gd name="T21" fmla="*/ 28 h 226"/>
                <a:gd name="T22" fmla="*/ 1 w 180"/>
                <a:gd name="T23" fmla="*/ 0 h 226"/>
                <a:gd name="T24" fmla="*/ 16 w 180"/>
                <a:gd name="T25" fmla="*/ 1 h 226"/>
                <a:gd name="T26" fmla="*/ 39 w 180"/>
                <a:gd name="T27" fmla="*/ 1 h 226"/>
                <a:gd name="T28" fmla="*/ 58 w 180"/>
                <a:gd name="T29" fmla="*/ 3 h 226"/>
                <a:gd name="T30" fmla="*/ 78 w 180"/>
                <a:gd name="T31" fmla="*/ 1 h 226"/>
                <a:gd name="T32" fmla="*/ 88 w 180"/>
                <a:gd name="T33" fmla="*/ 1 h 226"/>
                <a:gd name="T34" fmla="*/ 108 w 180"/>
                <a:gd name="T35" fmla="*/ 1 h 226"/>
                <a:gd name="T36" fmla="*/ 127 w 180"/>
                <a:gd name="T37" fmla="*/ 1 h 226"/>
                <a:gd name="T38" fmla="*/ 145 w 180"/>
                <a:gd name="T39" fmla="*/ 1 h 226"/>
                <a:gd name="T40" fmla="*/ 168 w 180"/>
                <a:gd name="T41" fmla="*/ 1 h 226"/>
                <a:gd name="T42" fmla="*/ 171 w 180"/>
                <a:gd name="T43" fmla="*/ 19 h 226"/>
                <a:gd name="T44" fmla="*/ 172 w 180"/>
                <a:gd name="T45" fmla="*/ 42 h 226"/>
                <a:gd name="T46" fmla="*/ 174 w 180"/>
                <a:gd name="T47" fmla="*/ 64 h 226"/>
                <a:gd name="T48" fmla="*/ 177 w 180"/>
                <a:gd name="T49" fmla="*/ 88 h 226"/>
                <a:gd name="T50" fmla="*/ 175 w 180"/>
                <a:gd name="T51" fmla="*/ 112 h 226"/>
                <a:gd name="T52" fmla="*/ 178 w 180"/>
                <a:gd name="T53" fmla="*/ 133 h 226"/>
                <a:gd name="T54" fmla="*/ 178 w 180"/>
                <a:gd name="T55" fmla="*/ 148 h 226"/>
                <a:gd name="T56" fmla="*/ 178 w 180"/>
                <a:gd name="T57" fmla="*/ 168 h 226"/>
                <a:gd name="T58" fmla="*/ 180 w 180"/>
                <a:gd name="T59" fmla="*/ 186 h 226"/>
                <a:gd name="T60" fmla="*/ 180 w 180"/>
                <a:gd name="T61" fmla="*/ 207 h 226"/>
                <a:gd name="T62" fmla="*/ 178 w 180"/>
                <a:gd name="T63" fmla="*/ 225 h 226"/>
                <a:gd name="T64" fmla="*/ 160 w 180"/>
                <a:gd name="T65" fmla="*/ 223 h 226"/>
                <a:gd name="T66" fmla="*/ 142 w 180"/>
                <a:gd name="T67" fmla="*/ 223 h 226"/>
                <a:gd name="T68" fmla="*/ 118 w 180"/>
                <a:gd name="T69" fmla="*/ 222 h 226"/>
                <a:gd name="T70" fmla="*/ 96 w 180"/>
                <a:gd name="T71" fmla="*/ 223 h 226"/>
                <a:gd name="T72" fmla="*/ 75 w 180"/>
                <a:gd name="T73" fmla="*/ 225 h 226"/>
                <a:gd name="T74" fmla="*/ 61 w 180"/>
                <a:gd name="T75" fmla="*/ 226 h 2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0"/>
                <a:gd name="T115" fmla="*/ 0 h 226"/>
                <a:gd name="T116" fmla="*/ 180 w 180"/>
                <a:gd name="T117" fmla="*/ 226 h 2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0" h="226">
                  <a:moveTo>
                    <a:pt x="61" y="226"/>
                  </a:moveTo>
                  <a:lnTo>
                    <a:pt x="45" y="225"/>
                  </a:lnTo>
                  <a:lnTo>
                    <a:pt x="25" y="226"/>
                  </a:lnTo>
                  <a:lnTo>
                    <a:pt x="9" y="225"/>
                  </a:lnTo>
                  <a:lnTo>
                    <a:pt x="7" y="204"/>
                  </a:lnTo>
                  <a:lnTo>
                    <a:pt x="7" y="180"/>
                  </a:lnTo>
                  <a:lnTo>
                    <a:pt x="6" y="156"/>
                  </a:lnTo>
                  <a:lnTo>
                    <a:pt x="7" y="129"/>
                  </a:lnTo>
                  <a:lnTo>
                    <a:pt x="4" y="91"/>
                  </a:lnTo>
                  <a:lnTo>
                    <a:pt x="3" y="55"/>
                  </a:lnTo>
                  <a:lnTo>
                    <a:pt x="0" y="28"/>
                  </a:lnTo>
                  <a:lnTo>
                    <a:pt x="1" y="0"/>
                  </a:lnTo>
                  <a:lnTo>
                    <a:pt x="16" y="1"/>
                  </a:lnTo>
                  <a:lnTo>
                    <a:pt x="39" y="1"/>
                  </a:lnTo>
                  <a:lnTo>
                    <a:pt x="58" y="3"/>
                  </a:lnTo>
                  <a:lnTo>
                    <a:pt x="78" y="1"/>
                  </a:lnTo>
                  <a:lnTo>
                    <a:pt x="88" y="1"/>
                  </a:lnTo>
                  <a:lnTo>
                    <a:pt x="108" y="1"/>
                  </a:lnTo>
                  <a:lnTo>
                    <a:pt x="127" y="1"/>
                  </a:lnTo>
                  <a:lnTo>
                    <a:pt x="145" y="1"/>
                  </a:lnTo>
                  <a:lnTo>
                    <a:pt x="168" y="1"/>
                  </a:lnTo>
                  <a:lnTo>
                    <a:pt x="171" y="19"/>
                  </a:lnTo>
                  <a:lnTo>
                    <a:pt x="172" y="42"/>
                  </a:lnTo>
                  <a:lnTo>
                    <a:pt x="174" y="64"/>
                  </a:lnTo>
                  <a:lnTo>
                    <a:pt x="177" y="88"/>
                  </a:lnTo>
                  <a:lnTo>
                    <a:pt x="175" y="112"/>
                  </a:lnTo>
                  <a:lnTo>
                    <a:pt x="178" y="133"/>
                  </a:lnTo>
                  <a:lnTo>
                    <a:pt x="178" y="148"/>
                  </a:lnTo>
                  <a:lnTo>
                    <a:pt x="178" y="168"/>
                  </a:lnTo>
                  <a:lnTo>
                    <a:pt x="180" y="186"/>
                  </a:lnTo>
                  <a:lnTo>
                    <a:pt x="180" y="207"/>
                  </a:lnTo>
                  <a:lnTo>
                    <a:pt x="178" y="225"/>
                  </a:lnTo>
                  <a:lnTo>
                    <a:pt x="160" y="223"/>
                  </a:lnTo>
                  <a:lnTo>
                    <a:pt x="142" y="223"/>
                  </a:lnTo>
                  <a:lnTo>
                    <a:pt x="118" y="222"/>
                  </a:lnTo>
                  <a:lnTo>
                    <a:pt x="96" y="223"/>
                  </a:lnTo>
                  <a:lnTo>
                    <a:pt x="75" y="225"/>
                  </a:lnTo>
                  <a:lnTo>
                    <a:pt x="61" y="226"/>
                  </a:lnTo>
                  <a:close/>
                </a:path>
              </a:pathLst>
            </a:custGeom>
            <a:solidFill>
              <a:srgbClr val="A02800">
                <a:alpha val="749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4" name="五邊形 83"/>
            <p:cNvSpPr/>
            <p:nvPr/>
          </p:nvSpPr>
          <p:spPr>
            <a:xfrm>
              <a:off x="1887538" y="1565275"/>
              <a:ext cx="1106487" cy="233363"/>
            </a:xfrm>
            <a:prstGeom prst="homePlate">
              <a:avLst/>
            </a:prstGeom>
            <a:ln w="19050"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36000" rIns="36000"/>
            <a:lstStyle/>
            <a:p>
              <a:pPr algn="ctr">
                <a:defRPr/>
              </a:pPr>
              <a:r>
                <a:rPr lang="zh-TW" altLang="en-US" sz="1000" b="1" dirty="0">
                  <a:latin typeface="微軟正黑體" pitchFamily="34" charset="-120"/>
                  <a:ea typeface="微軟正黑體" pitchFamily="34" charset="-120"/>
                </a:rPr>
                <a:t>永安工業區</a:t>
              </a:r>
            </a:p>
          </p:txBody>
        </p:sp>
        <p:sp>
          <p:nvSpPr>
            <p:cNvPr id="85" name="手繪多邊形 84"/>
            <p:cNvSpPr/>
            <p:nvPr/>
          </p:nvSpPr>
          <p:spPr>
            <a:xfrm>
              <a:off x="2998788" y="1681163"/>
              <a:ext cx="250825" cy="0"/>
            </a:xfrm>
            <a:custGeom>
              <a:avLst/>
              <a:gdLst>
                <a:gd name="connsiteX0" fmla="*/ 0 w 285293"/>
                <a:gd name="connsiteY0" fmla="*/ 0 h 0"/>
                <a:gd name="connsiteX1" fmla="*/ 285293 w 28529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293">
                  <a:moveTo>
                    <a:pt x="0" y="0"/>
                  </a:moveTo>
                  <a:lnTo>
                    <a:pt x="285293" y="0"/>
                  </a:lnTo>
                </a:path>
              </a:pathLst>
            </a:custGeom>
            <a:ln w="15875">
              <a:solidFill>
                <a:schemeClr val="bg1"/>
              </a:solidFill>
              <a:prstDash val="sysDash"/>
              <a:tailEnd type="oval" w="sm" len="sm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grpSp>
        <p:nvGrpSpPr>
          <p:cNvPr id="86" name="群組 85"/>
          <p:cNvGrpSpPr/>
          <p:nvPr/>
        </p:nvGrpSpPr>
        <p:grpSpPr>
          <a:xfrm>
            <a:off x="4056063" y="1703388"/>
            <a:ext cx="1651000" cy="522288"/>
            <a:chOff x="1887538" y="1619250"/>
            <a:chExt cx="1651000" cy="522288"/>
          </a:xfrm>
        </p:grpSpPr>
        <p:sp>
          <p:nvSpPr>
            <p:cNvPr id="87" name="Freeform 31"/>
            <p:cNvSpPr>
              <a:spLocks/>
            </p:cNvSpPr>
            <p:nvPr/>
          </p:nvSpPr>
          <p:spPr bwMode="auto">
            <a:xfrm>
              <a:off x="3384550" y="1619250"/>
              <a:ext cx="153988" cy="187325"/>
            </a:xfrm>
            <a:custGeom>
              <a:avLst/>
              <a:gdLst>
                <a:gd name="T0" fmla="*/ 228 w 291"/>
                <a:gd name="T1" fmla="*/ 0 h 353"/>
                <a:gd name="T2" fmla="*/ 283 w 291"/>
                <a:gd name="T3" fmla="*/ 54 h 353"/>
                <a:gd name="T4" fmla="*/ 270 w 291"/>
                <a:gd name="T5" fmla="*/ 57 h 353"/>
                <a:gd name="T6" fmla="*/ 267 w 291"/>
                <a:gd name="T7" fmla="*/ 60 h 353"/>
                <a:gd name="T8" fmla="*/ 264 w 291"/>
                <a:gd name="T9" fmla="*/ 69 h 353"/>
                <a:gd name="T10" fmla="*/ 261 w 291"/>
                <a:gd name="T11" fmla="*/ 69 h 353"/>
                <a:gd name="T12" fmla="*/ 265 w 291"/>
                <a:gd name="T13" fmla="*/ 108 h 353"/>
                <a:gd name="T14" fmla="*/ 267 w 291"/>
                <a:gd name="T15" fmla="*/ 119 h 353"/>
                <a:gd name="T16" fmla="*/ 279 w 291"/>
                <a:gd name="T17" fmla="*/ 123 h 353"/>
                <a:gd name="T18" fmla="*/ 288 w 291"/>
                <a:gd name="T19" fmla="*/ 125 h 353"/>
                <a:gd name="T20" fmla="*/ 291 w 291"/>
                <a:gd name="T21" fmla="*/ 174 h 353"/>
                <a:gd name="T22" fmla="*/ 273 w 291"/>
                <a:gd name="T23" fmla="*/ 182 h 353"/>
                <a:gd name="T24" fmla="*/ 274 w 291"/>
                <a:gd name="T25" fmla="*/ 212 h 353"/>
                <a:gd name="T26" fmla="*/ 267 w 291"/>
                <a:gd name="T27" fmla="*/ 246 h 353"/>
                <a:gd name="T28" fmla="*/ 268 w 291"/>
                <a:gd name="T29" fmla="*/ 279 h 353"/>
                <a:gd name="T30" fmla="*/ 264 w 291"/>
                <a:gd name="T31" fmla="*/ 288 h 353"/>
                <a:gd name="T32" fmla="*/ 252 w 291"/>
                <a:gd name="T33" fmla="*/ 290 h 353"/>
                <a:gd name="T34" fmla="*/ 238 w 291"/>
                <a:gd name="T35" fmla="*/ 287 h 353"/>
                <a:gd name="T36" fmla="*/ 220 w 291"/>
                <a:gd name="T37" fmla="*/ 293 h 353"/>
                <a:gd name="T38" fmla="*/ 196 w 291"/>
                <a:gd name="T39" fmla="*/ 312 h 353"/>
                <a:gd name="T40" fmla="*/ 180 w 291"/>
                <a:gd name="T41" fmla="*/ 330 h 353"/>
                <a:gd name="T42" fmla="*/ 171 w 291"/>
                <a:gd name="T43" fmla="*/ 348 h 353"/>
                <a:gd name="T44" fmla="*/ 163 w 291"/>
                <a:gd name="T45" fmla="*/ 353 h 353"/>
                <a:gd name="T46" fmla="*/ 153 w 291"/>
                <a:gd name="T47" fmla="*/ 347 h 353"/>
                <a:gd name="T48" fmla="*/ 150 w 291"/>
                <a:gd name="T49" fmla="*/ 329 h 353"/>
                <a:gd name="T50" fmla="*/ 153 w 291"/>
                <a:gd name="T51" fmla="*/ 308 h 353"/>
                <a:gd name="T52" fmla="*/ 145 w 291"/>
                <a:gd name="T53" fmla="*/ 293 h 353"/>
                <a:gd name="T54" fmla="*/ 126 w 291"/>
                <a:gd name="T55" fmla="*/ 293 h 353"/>
                <a:gd name="T56" fmla="*/ 108 w 291"/>
                <a:gd name="T57" fmla="*/ 279 h 353"/>
                <a:gd name="T58" fmla="*/ 103 w 291"/>
                <a:gd name="T59" fmla="*/ 260 h 353"/>
                <a:gd name="T60" fmla="*/ 87 w 291"/>
                <a:gd name="T61" fmla="*/ 240 h 353"/>
                <a:gd name="T62" fmla="*/ 66 w 291"/>
                <a:gd name="T63" fmla="*/ 237 h 353"/>
                <a:gd name="T64" fmla="*/ 48 w 291"/>
                <a:gd name="T65" fmla="*/ 236 h 353"/>
                <a:gd name="T66" fmla="*/ 24 w 291"/>
                <a:gd name="T67" fmla="*/ 231 h 353"/>
                <a:gd name="T68" fmla="*/ 10 w 291"/>
                <a:gd name="T69" fmla="*/ 215 h 353"/>
                <a:gd name="T70" fmla="*/ 10 w 291"/>
                <a:gd name="T71" fmla="*/ 194 h 353"/>
                <a:gd name="T72" fmla="*/ 6 w 291"/>
                <a:gd name="T73" fmla="*/ 162 h 353"/>
                <a:gd name="T74" fmla="*/ 0 w 291"/>
                <a:gd name="T75" fmla="*/ 132 h 353"/>
                <a:gd name="T76" fmla="*/ 1 w 291"/>
                <a:gd name="T77" fmla="*/ 119 h 353"/>
                <a:gd name="T78" fmla="*/ 0 w 291"/>
                <a:gd name="T79" fmla="*/ 104 h 353"/>
                <a:gd name="T80" fmla="*/ 7 w 291"/>
                <a:gd name="T81" fmla="*/ 92 h 353"/>
                <a:gd name="T82" fmla="*/ 43 w 291"/>
                <a:gd name="T83" fmla="*/ 86 h 353"/>
                <a:gd name="T84" fmla="*/ 75 w 291"/>
                <a:gd name="T85" fmla="*/ 77 h 353"/>
                <a:gd name="T86" fmla="*/ 79 w 291"/>
                <a:gd name="T87" fmla="*/ 57 h 353"/>
                <a:gd name="T88" fmla="*/ 78 w 291"/>
                <a:gd name="T89" fmla="*/ 48 h 353"/>
                <a:gd name="T90" fmla="*/ 63 w 291"/>
                <a:gd name="T91" fmla="*/ 29 h 353"/>
                <a:gd name="T92" fmla="*/ 84 w 291"/>
                <a:gd name="T93" fmla="*/ 21 h 353"/>
                <a:gd name="T94" fmla="*/ 169 w 291"/>
                <a:gd name="T95" fmla="*/ 8 h 353"/>
                <a:gd name="T96" fmla="*/ 228 w 291"/>
                <a:gd name="T97" fmla="*/ 0 h 35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91"/>
                <a:gd name="T148" fmla="*/ 0 h 353"/>
                <a:gd name="T149" fmla="*/ 291 w 291"/>
                <a:gd name="T150" fmla="*/ 353 h 35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91" h="353">
                  <a:moveTo>
                    <a:pt x="228" y="0"/>
                  </a:moveTo>
                  <a:lnTo>
                    <a:pt x="283" y="54"/>
                  </a:lnTo>
                  <a:lnTo>
                    <a:pt x="270" y="57"/>
                  </a:lnTo>
                  <a:lnTo>
                    <a:pt x="267" y="60"/>
                  </a:lnTo>
                  <a:lnTo>
                    <a:pt x="264" y="69"/>
                  </a:lnTo>
                  <a:lnTo>
                    <a:pt x="261" y="69"/>
                  </a:lnTo>
                  <a:lnTo>
                    <a:pt x="265" y="108"/>
                  </a:lnTo>
                  <a:lnTo>
                    <a:pt x="267" y="119"/>
                  </a:lnTo>
                  <a:lnTo>
                    <a:pt x="279" y="123"/>
                  </a:lnTo>
                  <a:lnTo>
                    <a:pt x="288" y="125"/>
                  </a:lnTo>
                  <a:lnTo>
                    <a:pt x="291" y="174"/>
                  </a:lnTo>
                  <a:lnTo>
                    <a:pt x="273" y="182"/>
                  </a:lnTo>
                  <a:lnTo>
                    <a:pt x="274" y="212"/>
                  </a:lnTo>
                  <a:lnTo>
                    <a:pt x="267" y="246"/>
                  </a:lnTo>
                  <a:lnTo>
                    <a:pt x="268" y="279"/>
                  </a:lnTo>
                  <a:lnTo>
                    <a:pt x="264" y="288"/>
                  </a:lnTo>
                  <a:lnTo>
                    <a:pt x="252" y="290"/>
                  </a:lnTo>
                  <a:lnTo>
                    <a:pt x="238" y="287"/>
                  </a:lnTo>
                  <a:lnTo>
                    <a:pt x="220" y="293"/>
                  </a:lnTo>
                  <a:lnTo>
                    <a:pt x="196" y="312"/>
                  </a:lnTo>
                  <a:lnTo>
                    <a:pt x="180" y="330"/>
                  </a:lnTo>
                  <a:lnTo>
                    <a:pt x="171" y="348"/>
                  </a:lnTo>
                  <a:lnTo>
                    <a:pt x="163" y="353"/>
                  </a:lnTo>
                  <a:lnTo>
                    <a:pt x="153" y="347"/>
                  </a:lnTo>
                  <a:lnTo>
                    <a:pt x="150" y="329"/>
                  </a:lnTo>
                  <a:lnTo>
                    <a:pt x="153" y="308"/>
                  </a:lnTo>
                  <a:lnTo>
                    <a:pt x="145" y="293"/>
                  </a:lnTo>
                  <a:lnTo>
                    <a:pt x="126" y="293"/>
                  </a:lnTo>
                  <a:lnTo>
                    <a:pt x="108" y="279"/>
                  </a:lnTo>
                  <a:lnTo>
                    <a:pt x="103" y="260"/>
                  </a:lnTo>
                  <a:lnTo>
                    <a:pt x="87" y="240"/>
                  </a:lnTo>
                  <a:lnTo>
                    <a:pt x="66" y="237"/>
                  </a:lnTo>
                  <a:lnTo>
                    <a:pt x="48" y="236"/>
                  </a:lnTo>
                  <a:lnTo>
                    <a:pt x="24" y="231"/>
                  </a:lnTo>
                  <a:lnTo>
                    <a:pt x="10" y="215"/>
                  </a:lnTo>
                  <a:lnTo>
                    <a:pt x="10" y="194"/>
                  </a:lnTo>
                  <a:lnTo>
                    <a:pt x="6" y="162"/>
                  </a:lnTo>
                  <a:lnTo>
                    <a:pt x="0" y="132"/>
                  </a:lnTo>
                  <a:lnTo>
                    <a:pt x="1" y="119"/>
                  </a:lnTo>
                  <a:lnTo>
                    <a:pt x="0" y="104"/>
                  </a:lnTo>
                  <a:lnTo>
                    <a:pt x="7" y="92"/>
                  </a:lnTo>
                  <a:lnTo>
                    <a:pt x="43" y="86"/>
                  </a:lnTo>
                  <a:lnTo>
                    <a:pt x="75" y="77"/>
                  </a:lnTo>
                  <a:lnTo>
                    <a:pt x="79" y="57"/>
                  </a:lnTo>
                  <a:lnTo>
                    <a:pt x="78" y="48"/>
                  </a:lnTo>
                  <a:lnTo>
                    <a:pt x="63" y="29"/>
                  </a:lnTo>
                  <a:lnTo>
                    <a:pt x="84" y="21"/>
                  </a:lnTo>
                  <a:lnTo>
                    <a:pt x="169" y="8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A02800">
                <a:alpha val="749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8" name="五邊形 87"/>
            <p:cNvSpPr/>
            <p:nvPr/>
          </p:nvSpPr>
          <p:spPr>
            <a:xfrm>
              <a:off x="1887538" y="1906588"/>
              <a:ext cx="1106487" cy="234950"/>
            </a:xfrm>
            <a:prstGeom prst="homePlate">
              <a:avLst/>
            </a:prstGeom>
            <a:ln w="19050"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36000" rIns="36000"/>
            <a:lstStyle/>
            <a:p>
              <a:pPr algn="ctr">
                <a:defRPr/>
              </a:pPr>
              <a:r>
                <a:rPr lang="zh-TW" altLang="en-US" sz="1000" b="1" dirty="0">
                  <a:latin typeface="微軟正黑體" pitchFamily="34" charset="-120"/>
                  <a:ea typeface="微軟正黑體" pitchFamily="34" charset="-120"/>
                </a:rPr>
                <a:t>岡山本洲工業區</a:t>
              </a:r>
            </a:p>
          </p:txBody>
        </p:sp>
        <p:sp>
          <p:nvSpPr>
            <p:cNvPr id="89" name="手繪多邊形 88"/>
            <p:cNvSpPr/>
            <p:nvPr/>
          </p:nvSpPr>
          <p:spPr>
            <a:xfrm>
              <a:off x="2998788" y="1704975"/>
              <a:ext cx="468312" cy="320675"/>
            </a:xfrm>
            <a:custGeom>
              <a:avLst/>
              <a:gdLst>
                <a:gd name="connsiteX0" fmla="*/ 0 w 460858"/>
                <a:gd name="connsiteY0" fmla="*/ 321869 h 321869"/>
                <a:gd name="connsiteX1" fmla="*/ 460858 w 460858"/>
                <a:gd name="connsiteY1" fmla="*/ 321869 h 321869"/>
                <a:gd name="connsiteX2" fmla="*/ 460858 w 460858"/>
                <a:gd name="connsiteY2" fmla="*/ 0 h 321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0858" h="321869">
                  <a:moveTo>
                    <a:pt x="0" y="321869"/>
                  </a:moveTo>
                  <a:lnTo>
                    <a:pt x="460858" y="321869"/>
                  </a:lnTo>
                  <a:lnTo>
                    <a:pt x="460858" y="0"/>
                  </a:lnTo>
                </a:path>
              </a:pathLst>
            </a:custGeom>
            <a:ln w="15875">
              <a:solidFill>
                <a:schemeClr val="bg1"/>
              </a:solidFill>
              <a:prstDash val="sysDash"/>
              <a:tailEnd type="oval" w="sm" len="sm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grpSp>
        <p:nvGrpSpPr>
          <p:cNvPr id="90" name="群組 89"/>
          <p:cNvGrpSpPr/>
          <p:nvPr/>
        </p:nvGrpSpPr>
        <p:grpSpPr>
          <a:xfrm>
            <a:off x="4056063" y="4773613"/>
            <a:ext cx="2895600" cy="982663"/>
            <a:chOff x="1887538" y="4689475"/>
            <a:chExt cx="2895600" cy="982663"/>
          </a:xfrm>
        </p:grpSpPr>
        <p:grpSp>
          <p:nvGrpSpPr>
            <p:cNvPr id="91" name="群組 35"/>
            <p:cNvGrpSpPr>
              <a:grpSpLocks/>
            </p:cNvGrpSpPr>
            <p:nvPr/>
          </p:nvGrpSpPr>
          <p:grpSpPr bwMode="auto">
            <a:xfrm>
              <a:off x="3937000" y="4689475"/>
              <a:ext cx="846138" cy="982663"/>
              <a:chOff x="3937000" y="4689475"/>
              <a:chExt cx="846138" cy="982663"/>
            </a:xfrm>
          </p:grpSpPr>
          <p:sp>
            <p:nvSpPr>
              <p:cNvPr id="94" name="Freeform 21"/>
              <p:cNvSpPr>
                <a:spLocks/>
              </p:cNvSpPr>
              <p:nvPr/>
            </p:nvSpPr>
            <p:spPr bwMode="auto">
              <a:xfrm>
                <a:off x="4141788" y="4899025"/>
                <a:ext cx="641350" cy="773113"/>
              </a:xfrm>
              <a:custGeom>
                <a:avLst/>
                <a:gdLst>
                  <a:gd name="T0" fmla="*/ 72 w 1213"/>
                  <a:gd name="T1" fmla="*/ 179 h 1460"/>
                  <a:gd name="T2" fmla="*/ 151 w 1213"/>
                  <a:gd name="T3" fmla="*/ 114 h 1460"/>
                  <a:gd name="T4" fmla="*/ 271 w 1213"/>
                  <a:gd name="T5" fmla="*/ 23 h 1460"/>
                  <a:gd name="T6" fmla="*/ 348 w 1213"/>
                  <a:gd name="T7" fmla="*/ 8 h 1460"/>
                  <a:gd name="T8" fmla="*/ 423 w 1213"/>
                  <a:gd name="T9" fmla="*/ 38 h 1460"/>
                  <a:gd name="T10" fmla="*/ 526 w 1213"/>
                  <a:gd name="T11" fmla="*/ 164 h 1460"/>
                  <a:gd name="T12" fmla="*/ 609 w 1213"/>
                  <a:gd name="T13" fmla="*/ 240 h 1460"/>
                  <a:gd name="T14" fmla="*/ 709 w 1213"/>
                  <a:gd name="T15" fmla="*/ 240 h 1460"/>
                  <a:gd name="T16" fmla="*/ 822 w 1213"/>
                  <a:gd name="T17" fmla="*/ 170 h 1460"/>
                  <a:gd name="T18" fmla="*/ 910 w 1213"/>
                  <a:gd name="T19" fmla="*/ 137 h 1460"/>
                  <a:gd name="T20" fmla="*/ 987 w 1213"/>
                  <a:gd name="T21" fmla="*/ 237 h 1460"/>
                  <a:gd name="T22" fmla="*/ 1066 w 1213"/>
                  <a:gd name="T23" fmla="*/ 353 h 1460"/>
                  <a:gd name="T24" fmla="*/ 1122 w 1213"/>
                  <a:gd name="T25" fmla="*/ 440 h 1460"/>
                  <a:gd name="T26" fmla="*/ 1173 w 1213"/>
                  <a:gd name="T27" fmla="*/ 542 h 1460"/>
                  <a:gd name="T28" fmla="*/ 1213 w 1213"/>
                  <a:gd name="T29" fmla="*/ 675 h 1460"/>
                  <a:gd name="T30" fmla="*/ 1207 w 1213"/>
                  <a:gd name="T31" fmla="*/ 821 h 1460"/>
                  <a:gd name="T32" fmla="*/ 1162 w 1213"/>
                  <a:gd name="T33" fmla="*/ 956 h 1460"/>
                  <a:gd name="T34" fmla="*/ 1099 w 1213"/>
                  <a:gd name="T35" fmla="*/ 1040 h 1460"/>
                  <a:gd name="T36" fmla="*/ 925 w 1213"/>
                  <a:gd name="T37" fmla="*/ 1317 h 1460"/>
                  <a:gd name="T38" fmla="*/ 871 w 1213"/>
                  <a:gd name="T39" fmla="*/ 1413 h 1460"/>
                  <a:gd name="T40" fmla="*/ 831 w 1213"/>
                  <a:gd name="T41" fmla="*/ 1440 h 1460"/>
                  <a:gd name="T42" fmla="*/ 768 w 1213"/>
                  <a:gd name="T43" fmla="*/ 1373 h 1460"/>
                  <a:gd name="T44" fmla="*/ 699 w 1213"/>
                  <a:gd name="T45" fmla="*/ 1299 h 1460"/>
                  <a:gd name="T46" fmla="*/ 633 w 1213"/>
                  <a:gd name="T47" fmla="*/ 1229 h 1460"/>
                  <a:gd name="T48" fmla="*/ 577 w 1213"/>
                  <a:gd name="T49" fmla="*/ 1136 h 1460"/>
                  <a:gd name="T50" fmla="*/ 507 w 1213"/>
                  <a:gd name="T51" fmla="*/ 1038 h 1460"/>
                  <a:gd name="T52" fmla="*/ 451 w 1213"/>
                  <a:gd name="T53" fmla="*/ 1037 h 1460"/>
                  <a:gd name="T54" fmla="*/ 360 w 1213"/>
                  <a:gd name="T55" fmla="*/ 1044 h 1460"/>
                  <a:gd name="T56" fmla="*/ 301 w 1213"/>
                  <a:gd name="T57" fmla="*/ 1029 h 1460"/>
                  <a:gd name="T58" fmla="*/ 241 w 1213"/>
                  <a:gd name="T59" fmla="*/ 977 h 1460"/>
                  <a:gd name="T60" fmla="*/ 228 w 1213"/>
                  <a:gd name="T61" fmla="*/ 758 h 1460"/>
                  <a:gd name="T62" fmla="*/ 358 w 1213"/>
                  <a:gd name="T63" fmla="*/ 714 h 1460"/>
                  <a:gd name="T64" fmla="*/ 391 w 1213"/>
                  <a:gd name="T65" fmla="*/ 678 h 1460"/>
                  <a:gd name="T66" fmla="*/ 486 w 1213"/>
                  <a:gd name="T67" fmla="*/ 600 h 1460"/>
                  <a:gd name="T68" fmla="*/ 483 w 1213"/>
                  <a:gd name="T69" fmla="*/ 561 h 1460"/>
                  <a:gd name="T70" fmla="*/ 367 w 1213"/>
                  <a:gd name="T71" fmla="*/ 648 h 1460"/>
                  <a:gd name="T72" fmla="*/ 267 w 1213"/>
                  <a:gd name="T73" fmla="*/ 539 h 1460"/>
                  <a:gd name="T74" fmla="*/ 268 w 1213"/>
                  <a:gd name="T75" fmla="*/ 497 h 1460"/>
                  <a:gd name="T76" fmla="*/ 118 w 1213"/>
                  <a:gd name="T77" fmla="*/ 473 h 1460"/>
                  <a:gd name="T78" fmla="*/ 117 w 1213"/>
                  <a:gd name="T79" fmla="*/ 428 h 1460"/>
                  <a:gd name="T80" fmla="*/ 156 w 1213"/>
                  <a:gd name="T81" fmla="*/ 395 h 1460"/>
                  <a:gd name="T82" fmla="*/ 181 w 1213"/>
                  <a:gd name="T83" fmla="*/ 381 h 1460"/>
                  <a:gd name="T84" fmla="*/ 231 w 1213"/>
                  <a:gd name="T85" fmla="*/ 348 h 1460"/>
                  <a:gd name="T86" fmla="*/ 189 w 1213"/>
                  <a:gd name="T87" fmla="*/ 287 h 1460"/>
                  <a:gd name="T88" fmla="*/ 150 w 1213"/>
                  <a:gd name="T89" fmla="*/ 315 h 1460"/>
                  <a:gd name="T90" fmla="*/ 94 w 1213"/>
                  <a:gd name="T91" fmla="*/ 348 h 1460"/>
                  <a:gd name="T92" fmla="*/ 28 w 1213"/>
                  <a:gd name="T93" fmla="*/ 378 h 1460"/>
                  <a:gd name="T94" fmla="*/ 0 w 1213"/>
                  <a:gd name="T95" fmla="*/ 326 h 1460"/>
                  <a:gd name="T96" fmla="*/ 40 w 1213"/>
                  <a:gd name="T97" fmla="*/ 297 h 1460"/>
                  <a:gd name="T98" fmla="*/ 43 w 1213"/>
                  <a:gd name="T99" fmla="*/ 266 h 1460"/>
                  <a:gd name="T100" fmla="*/ 30 w 1213"/>
                  <a:gd name="T101" fmla="*/ 243 h 1460"/>
                  <a:gd name="T102" fmla="*/ 45 w 1213"/>
                  <a:gd name="T103" fmla="*/ 189 h 146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213"/>
                  <a:gd name="T157" fmla="*/ 0 h 1460"/>
                  <a:gd name="T158" fmla="*/ 1213 w 1213"/>
                  <a:gd name="T159" fmla="*/ 1460 h 146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213" h="1460">
                    <a:moveTo>
                      <a:pt x="45" y="189"/>
                    </a:moveTo>
                    <a:lnTo>
                      <a:pt x="57" y="189"/>
                    </a:lnTo>
                    <a:lnTo>
                      <a:pt x="66" y="183"/>
                    </a:lnTo>
                    <a:lnTo>
                      <a:pt x="72" y="179"/>
                    </a:lnTo>
                    <a:lnTo>
                      <a:pt x="91" y="165"/>
                    </a:lnTo>
                    <a:lnTo>
                      <a:pt x="115" y="146"/>
                    </a:lnTo>
                    <a:lnTo>
                      <a:pt x="136" y="128"/>
                    </a:lnTo>
                    <a:lnTo>
                      <a:pt x="151" y="114"/>
                    </a:lnTo>
                    <a:lnTo>
                      <a:pt x="168" y="99"/>
                    </a:lnTo>
                    <a:lnTo>
                      <a:pt x="199" y="81"/>
                    </a:lnTo>
                    <a:lnTo>
                      <a:pt x="237" y="53"/>
                    </a:lnTo>
                    <a:lnTo>
                      <a:pt x="271" y="23"/>
                    </a:lnTo>
                    <a:lnTo>
                      <a:pt x="288" y="3"/>
                    </a:lnTo>
                    <a:lnTo>
                      <a:pt x="295" y="0"/>
                    </a:lnTo>
                    <a:lnTo>
                      <a:pt x="316" y="6"/>
                    </a:lnTo>
                    <a:lnTo>
                      <a:pt x="348" y="8"/>
                    </a:lnTo>
                    <a:lnTo>
                      <a:pt x="382" y="6"/>
                    </a:lnTo>
                    <a:lnTo>
                      <a:pt x="400" y="6"/>
                    </a:lnTo>
                    <a:lnTo>
                      <a:pt x="408" y="18"/>
                    </a:lnTo>
                    <a:lnTo>
                      <a:pt x="423" y="38"/>
                    </a:lnTo>
                    <a:lnTo>
                      <a:pt x="439" y="63"/>
                    </a:lnTo>
                    <a:lnTo>
                      <a:pt x="463" y="92"/>
                    </a:lnTo>
                    <a:lnTo>
                      <a:pt x="498" y="129"/>
                    </a:lnTo>
                    <a:lnTo>
                      <a:pt x="526" y="164"/>
                    </a:lnTo>
                    <a:lnTo>
                      <a:pt x="547" y="192"/>
                    </a:lnTo>
                    <a:lnTo>
                      <a:pt x="576" y="218"/>
                    </a:lnTo>
                    <a:lnTo>
                      <a:pt x="597" y="231"/>
                    </a:lnTo>
                    <a:lnTo>
                      <a:pt x="609" y="240"/>
                    </a:lnTo>
                    <a:lnTo>
                      <a:pt x="636" y="257"/>
                    </a:lnTo>
                    <a:lnTo>
                      <a:pt x="661" y="261"/>
                    </a:lnTo>
                    <a:lnTo>
                      <a:pt x="684" y="252"/>
                    </a:lnTo>
                    <a:lnTo>
                      <a:pt x="709" y="240"/>
                    </a:lnTo>
                    <a:lnTo>
                      <a:pt x="730" y="227"/>
                    </a:lnTo>
                    <a:lnTo>
                      <a:pt x="754" y="212"/>
                    </a:lnTo>
                    <a:lnTo>
                      <a:pt x="793" y="189"/>
                    </a:lnTo>
                    <a:lnTo>
                      <a:pt x="822" y="170"/>
                    </a:lnTo>
                    <a:lnTo>
                      <a:pt x="847" y="152"/>
                    </a:lnTo>
                    <a:lnTo>
                      <a:pt x="876" y="134"/>
                    </a:lnTo>
                    <a:lnTo>
                      <a:pt x="895" y="132"/>
                    </a:lnTo>
                    <a:lnTo>
                      <a:pt x="910" y="137"/>
                    </a:lnTo>
                    <a:lnTo>
                      <a:pt x="925" y="153"/>
                    </a:lnTo>
                    <a:lnTo>
                      <a:pt x="942" y="177"/>
                    </a:lnTo>
                    <a:lnTo>
                      <a:pt x="967" y="216"/>
                    </a:lnTo>
                    <a:lnTo>
                      <a:pt x="987" y="237"/>
                    </a:lnTo>
                    <a:lnTo>
                      <a:pt x="1012" y="273"/>
                    </a:lnTo>
                    <a:lnTo>
                      <a:pt x="1041" y="312"/>
                    </a:lnTo>
                    <a:lnTo>
                      <a:pt x="1057" y="330"/>
                    </a:lnTo>
                    <a:lnTo>
                      <a:pt x="1066" y="353"/>
                    </a:lnTo>
                    <a:lnTo>
                      <a:pt x="1078" y="372"/>
                    </a:lnTo>
                    <a:lnTo>
                      <a:pt x="1089" y="392"/>
                    </a:lnTo>
                    <a:lnTo>
                      <a:pt x="1104" y="413"/>
                    </a:lnTo>
                    <a:lnTo>
                      <a:pt x="1122" y="440"/>
                    </a:lnTo>
                    <a:lnTo>
                      <a:pt x="1141" y="465"/>
                    </a:lnTo>
                    <a:lnTo>
                      <a:pt x="1147" y="483"/>
                    </a:lnTo>
                    <a:lnTo>
                      <a:pt x="1161" y="509"/>
                    </a:lnTo>
                    <a:lnTo>
                      <a:pt x="1173" y="542"/>
                    </a:lnTo>
                    <a:lnTo>
                      <a:pt x="1188" y="581"/>
                    </a:lnTo>
                    <a:lnTo>
                      <a:pt x="1198" y="618"/>
                    </a:lnTo>
                    <a:lnTo>
                      <a:pt x="1204" y="641"/>
                    </a:lnTo>
                    <a:lnTo>
                      <a:pt x="1213" y="675"/>
                    </a:lnTo>
                    <a:lnTo>
                      <a:pt x="1213" y="702"/>
                    </a:lnTo>
                    <a:lnTo>
                      <a:pt x="1212" y="744"/>
                    </a:lnTo>
                    <a:lnTo>
                      <a:pt x="1212" y="788"/>
                    </a:lnTo>
                    <a:lnTo>
                      <a:pt x="1207" y="821"/>
                    </a:lnTo>
                    <a:lnTo>
                      <a:pt x="1201" y="857"/>
                    </a:lnTo>
                    <a:lnTo>
                      <a:pt x="1191" y="894"/>
                    </a:lnTo>
                    <a:lnTo>
                      <a:pt x="1182" y="918"/>
                    </a:lnTo>
                    <a:lnTo>
                      <a:pt x="1162" y="956"/>
                    </a:lnTo>
                    <a:lnTo>
                      <a:pt x="1143" y="978"/>
                    </a:lnTo>
                    <a:lnTo>
                      <a:pt x="1125" y="1001"/>
                    </a:lnTo>
                    <a:lnTo>
                      <a:pt x="1111" y="1020"/>
                    </a:lnTo>
                    <a:lnTo>
                      <a:pt x="1099" y="1040"/>
                    </a:lnTo>
                    <a:lnTo>
                      <a:pt x="975" y="1227"/>
                    </a:lnTo>
                    <a:lnTo>
                      <a:pt x="955" y="1260"/>
                    </a:lnTo>
                    <a:lnTo>
                      <a:pt x="936" y="1295"/>
                    </a:lnTo>
                    <a:lnTo>
                      <a:pt x="925" y="1317"/>
                    </a:lnTo>
                    <a:lnTo>
                      <a:pt x="912" y="1341"/>
                    </a:lnTo>
                    <a:lnTo>
                      <a:pt x="894" y="1370"/>
                    </a:lnTo>
                    <a:lnTo>
                      <a:pt x="885" y="1392"/>
                    </a:lnTo>
                    <a:lnTo>
                      <a:pt x="871" y="1413"/>
                    </a:lnTo>
                    <a:lnTo>
                      <a:pt x="864" y="1430"/>
                    </a:lnTo>
                    <a:lnTo>
                      <a:pt x="853" y="1451"/>
                    </a:lnTo>
                    <a:lnTo>
                      <a:pt x="844" y="1460"/>
                    </a:lnTo>
                    <a:lnTo>
                      <a:pt x="831" y="1440"/>
                    </a:lnTo>
                    <a:lnTo>
                      <a:pt x="816" y="1419"/>
                    </a:lnTo>
                    <a:lnTo>
                      <a:pt x="802" y="1404"/>
                    </a:lnTo>
                    <a:lnTo>
                      <a:pt x="787" y="1389"/>
                    </a:lnTo>
                    <a:lnTo>
                      <a:pt x="768" y="1373"/>
                    </a:lnTo>
                    <a:lnTo>
                      <a:pt x="754" y="1361"/>
                    </a:lnTo>
                    <a:lnTo>
                      <a:pt x="742" y="1347"/>
                    </a:lnTo>
                    <a:lnTo>
                      <a:pt x="720" y="1323"/>
                    </a:lnTo>
                    <a:lnTo>
                      <a:pt x="699" y="1299"/>
                    </a:lnTo>
                    <a:lnTo>
                      <a:pt x="678" y="1275"/>
                    </a:lnTo>
                    <a:lnTo>
                      <a:pt x="661" y="1259"/>
                    </a:lnTo>
                    <a:lnTo>
                      <a:pt x="646" y="1244"/>
                    </a:lnTo>
                    <a:lnTo>
                      <a:pt x="633" y="1229"/>
                    </a:lnTo>
                    <a:lnTo>
                      <a:pt x="622" y="1215"/>
                    </a:lnTo>
                    <a:lnTo>
                      <a:pt x="606" y="1187"/>
                    </a:lnTo>
                    <a:lnTo>
                      <a:pt x="591" y="1160"/>
                    </a:lnTo>
                    <a:lnTo>
                      <a:pt x="577" y="1136"/>
                    </a:lnTo>
                    <a:lnTo>
                      <a:pt x="561" y="1110"/>
                    </a:lnTo>
                    <a:lnTo>
                      <a:pt x="546" y="1086"/>
                    </a:lnTo>
                    <a:lnTo>
                      <a:pt x="525" y="1053"/>
                    </a:lnTo>
                    <a:lnTo>
                      <a:pt x="507" y="1038"/>
                    </a:lnTo>
                    <a:lnTo>
                      <a:pt x="490" y="1028"/>
                    </a:lnTo>
                    <a:lnTo>
                      <a:pt x="477" y="1028"/>
                    </a:lnTo>
                    <a:lnTo>
                      <a:pt x="465" y="1031"/>
                    </a:lnTo>
                    <a:lnTo>
                      <a:pt x="451" y="1037"/>
                    </a:lnTo>
                    <a:lnTo>
                      <a:pt x="436" y="1040"/>
                    </a:lnTo>
                    <a:lnTo>
                      <a:pt x="405" y="1046"/>
                    </a:lnTo>
                    <a:lnTo>
                      <a:pt x="385" y="1044"/>
                    </a:lnTo>
                    <a:lnTo>
                      <a:pt x="360" y="1044"/>
                    </a:lnTo>
                    <a:lnTo>
                      <a:pt x="336" y="1041"/>
                    </a:lnTo>
                    <a:lnTo>
                      <a:pt x="321" y="1041"/>
                    </a:lnTo>
                    <a:lnTo>
                      <a:pt x="312" y="1035"/>
                    </a:lnTo>
                    <a:lnTo>
                      <a:pt x="301" y="1029"/>
                    </a:lnTo>
                    <a:lnTo>
                      <a:pt x="286" y="1019"/>
                    </a:lnTo>
                    <a:lnTo>
                      <a:pt x="271" y="1008"/>
                    </a:lnTo>
                    <a:lnTo>
                      <a:pt x="256" y="996"/>
                    </a:lnTo>
                    <a:lnTo>
                      <a:pt x="241" y="977"/>
                    </a:lnTo>
                    <a:lnTo>
                      <a:pt x="229" y="957"/>
                    </a:lnTo>
                    <a:lnTo>
                      <a:pt x="150" y="785"/>
                    </a:lnTo>
                    <a:lnTo>
                      <a:pt x="192" y="767"/>
                    </a:lnTo>
                    <a:lnTo>
                      <a:pt x="228" y="758"/>
                    </a:lnTo>
                    <a:lnTo>
                      <a:pt x="265" y="741"/>
                    </a:lnTo>
                    <a:lnTo>
                      <a:pt x="283" y="732"/>
                    </a:lnTo>
                    <a:lnTo>
                      <a:pt x="334" y="722"/>
                    </a:lnTo>
                    <a:lnTo>
                      <a:pt x="358" y="714"/>
                    </a:lnTo>
                    <a:lnTo>
                      <a:pt x="471" y="813"/>
                    </a:lnTo>
                    <a:lnTo>
                      <a:pt x="528" y="800"/>
                    </a:lnTo>
                    <a:lnTo>
                      <a:pt x="522" y="788"/>
                    </a:lnTo>
                    <a:lnTo>
                      <a:pt x="391" y="678"/>
                    </a:lnTo>
                    <a:lnTo>
                      <a:pt x="462" y="617"/>
                    </a:lnTo>
                    <a:lnTo>
                      <a:pt x="469" y="623"/>
                    </a:lnTo>
                    <a:lnTo>
                      <a:pt x="480" y="612"/>
                    </a:lnTo>
                    <a:lnTo>
                      <a:pt x="486" y="600"/>
                    </a:lnTo>
                    <a:lnTo>
                      <a:pt x="478" y="590"/>
                    </a:lnTo>
                    <a:lnTo>
                      <a:pt x="490" y="576"/>
                    </a:lnTo>
                    <a:lnTo>
                      <a:pt x="483" y="570"/>
                    </a:lnTo>
                    <a:lnTo>
                      <a:pt x="483" y="561"/>
                    </a:lnTo>
                    <a:lnTo>
                      <a:pt x="477" y="555"/>
                    </a:lnTo>
                    <a:lnTo>
                      <a:pt x="456" y="569"/>
                    </a:lnTo>
                    <a:lnTo>
                      <a:pt x="448" y="581"/>
                    </a:lnTo>
                    <a:lnTo>
                      <a:pt x="367" y="648"/>
                    </a:lnTo>
                    <a:lnTo>
                      <a:pt x="340" y="632"/>
                    </a:lnTo>
                    <a:lnTo>
                      <a:pt x="333" y="632"/>
                    </a:lnTo>
                    <a:lnTo>
                      <a:pt x="262" y="545"/>
                    </a:lnTo>
                    <a:lnTo>
                      <a:pt x="267" y="539"/>
                    </a:lnTo>
                    <a:lnTo>
                      <a:pt x="256" y="518"/>
                    </a:lnTo>
                    <a:lnTo>
                      <a:pt x="249" y="521"/>
                    </a:lnTo>
                    <a:lnTo>
                      <a:pt x="247" y="515"/>
                    </a:lnTo>
                    <a:lnTo>
                      <a:pt x="268" y="497"/>
                    </a:lnTo>
                    <a:lnTo>
                      <a:pt x="321" y="455"/>
                    </a:lnTo>
                    <a:lnTo>
                      <a:pt x="289" y="414"/>
                    </a:lnTo>
                    <a:lnTo>
                      <a:pt x="150" y="512"/>
                    </a:lnTo>
                    <a:lnTo>
                      <a:pt x="118" y="473"/>
                    </a:lnTo>
                    <a:lnTo>
                      <a:pt x="111" y="476"/>
                    </a:lnTo>
                    <a:lnTo>
                      <a:pt x="103" y="458"/>
                    </a:lnTo>
                    <a:lnTo>
                      <a:pt x="100" y="434"/>
                    </a:lnTo>
                    <a:lnTo>
                      <a:pt x="117" y="428"/>
                    </a:lnTo>
                    <a:lnTo>
                      <a:pt x="130" y="417"/>
                    </a:lnTo>
                    <a:lnTo>
                      <a:pt x="141" y="413"/>
                    </a:lnTo>
                    <a:lnTo>
                      <a:pt x="153" y="402"/>
                    </a:lnTo>
                    <a:lnTo>
                      <a:pt x="156" y="395"/>
                    </a:lnTo>
                    <a:lnTo>
                      <a:pt x="166" y="392"/>
                    </a:lnTo>
                    <a:lnTo>
                      <a:pt x="166" y="381"/>
                    </a:lnTo>
                    <a:lnTo>
                      <a:pt x="177" y="387"/>
                    </a:lnTo>
                    <a:lnTo>
                      <a:pt x="181" y="381"/>
                    </a:lnTo>
                    <a:lnTo>
                      <a:pt x="195" y="375"/>
                    </a:lnTo>
                    <a:lnTo>
                      <a:pt x="204" y="365"/>
                    </a:lnTo>
                    <a:lnTo>
                      <a:pt x="220" y="356"/>
                    </a:lnTo>
                    <a:lnTo>
                      <a:pt x="231" y="348"/>
                    </a:lnTo>
                    <a:lnTo>
                      <a:pt x="226" y="335"/>
                    </a:lnTo>
                    <a:lnTo>
                      <a:pt x="219" y="324"/>
                    </a:lnTo>
                    <a:lnTo>
                      <a:pt x="210" y="308"/>
                    </a:lnTo>
                    <a:lnTo>
                      <a:pt x="189" y="287"/>
                    </a:lnTo>
                    <a:lnTo>
                      <a:pt x="181" y="293"/>
                    </a:lnTo>
                    <a:lnTo>
                      <a:pt x="163" y="294"/>
                    </a:lnTo>
                    <a:lnTo>
                      <a:pt x="166" y="303"/>
                    </a:lnTo>
                    <a:lnTo>
                      <a:pt x="150" y="315"/>
                    </a:lnTo>
                    <a:lnTo>
                      <a:pt x="138" y="323"/>
                    </a:lnTo>
                    <a:lnTo>
                      <a:pt x="126" y="332"/>
                    </a:lnTo>
                    <a:lnTo>
                      <a:pt x="112" y="342"/>
                    </a:lnTo>
                    <a:lnTo>
                      <a:pt x="94" y="348"/>
                    </a:lnTo>
                    <a:lnTo>
                      <a:pt x="84" y="362"/>
                    </a:lnTo>
                    <a:lnTo>
                      <a:pt x="72" y="368"/>
                    </a:lnTo>
                    <a:lnTo>
                      <a:pt x="57" y="377"/>
                    </a:lnTo>
                    <a:lnTo>
                      <a:pt x="28" y="378"/>
                    </a:lnTo>
                    <a:lnTo>
                      <a:pt x="19" y="360"/>
                    </a:lnTo>
                    <a:lnTo>
                      <a:pt x="9" y="348"/>
                    </a:lnTo>
                    <a:lnTo>
                      <a:pt x="12" y="341"/>
                    </a:lnTo>
                    <a:lnTo>
                      <a:pt x="0" y="326"/>
                    </a:lnTo>
                    <a:lnTo>
                      <a:pt x="12" y="317"/>
                    </a:lnTo>
                    <a:lnTo>
                      <a:pt x="24" y="309"/>
                    </a:lnTo>
                    <a:lnTo>
                      <a:pt x="33" y="305"/>
                    </a:lnTo>
                    <a:lnTo>
                      <a:pt x="40" y="297"/>
                    </a:lnTo>
                    <a:lnTo>
                      <a:pt x="48" y="293"/>
                    </a:lnTo>
                    <a:lnTo>
                      <a:pt x="54" y="287"/>
                    </a:lnTo>
                    <a:lnTo>
                      <a:pt x="51" y="272"/>
                    </a:lnTo>
                    <a:lnTo>
                      <a:pt x="43" y="266"/>
                    </a:lnTo>
                    <a:lnTo>
                      <a:pt x="45" y="255"/>
                    </a:lnTo>
                    <a:lnTo>
                      <a:pt x="39" y="252"/>
                    </a:lnTo>
                    <a:lnTo>
                      <a:pt x="30" y="252"/>
                    </a:lnTo>
                    <a:lnTo>
                      <a:pt x="30" y="243"/>
                    </a:lnTo>
                    <a:lnTo>
                      <a:pt x="28" y="236"/>
                    </a:lnTo>
                    <a:lnTo>
                      <a:pt x="30" y="228"/>
                    </a:lnTo>
                    <a:lnTo>
                      <a:pt x="36" y="209"/>
                    </a:lnTo>
                    <a:lnTo>
                      <a:pt x="45" y="189"/>
                    </a:lnTo>
                    <a:close/>
                  </a:path>
                </a:pathLst>
              </a:custGeom>
              <a:solidFill>
                <a:srgbClr val="A02800">
                  <a:alpha val="74901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5" name="Freeform 25"/>
              <p:cNvSpPr>
                <a:spLocks/>
              </p:cNvSpPr>
              <p:nvPr/>
            </p:nvSpPr>
            <p:spPr bwMode="auto">
              <a:xfrm>
                <a:off x="3937000" y="4689475"/>
                <a:ext cx="117475" cy="117475"/>
              </a:xfrm>
              <a:custGeom>
                <a:avLst/>
                <a:gdLst>
                  <a:gd name="T0" fmla="*/ 145 w 223"/>
                  <a:gd name="T1" fmla="*/ 222 h 222"/>
                  <a:gd name="T2" fmla="*/ 99 w 223"/>
                  <a:gd name="T3" fmla="*/ 165 h 222"/>
                  <a:gd name="T4" fmla="*/ 70 w 223"/>
                  <a:gd name="T5" fmla="*/ 125 h 222"/>
                  <a:gd name="T6" fmla="*/ 34 w 223"/>
                  <a:gd name="T7" fmla="*/ 81 h 222"/>
                  <a:gd name="T8" fmla="*/ 12 w 223"/>
                  <a:gd name="T9" fmla="*/ 50 h 222"/>
                  <a:gd name="T10" fmla="*/ 0 w 223"/>
                  <a:gd name="T11" fmla="*/ 36 h 222"/>
                  <a:gd name="T12" fmla="*/ 18 w 223"/>
                  <a:gd name="T13" fmla="*/ 27 h 222"/>
                  <a:gd name="T14" fmla="*/ 40 w 223"/>
                  <a:gd name="T15" fmla="*/ 17 h 222"/>
                  <a:gd name="T16" fmla="*/ 61 w 223"/>
                  <a:gd name="T17" fmla="*/ 6 h 222"/>
                  <a:gd name="T18" fmla="*/ 87 w 223"/>
                  <a:gd name="T19" fmla="*/ 0 h 222"/>
                  <a:gd name="T20" fmla="*/ 102 w 223"/>
                  <a:gd name="T21" fmla="*/ 3 h 222"/>
                  <a:gd name="T22" fmla="*/ 111 w 223"/>
                  <a:gd name="T23" fmla="*/ 15 h 222"/>
                  <a:gd name="T24" fmla="*/ 148 w 223"/>
                  <a:gd name="T25" fmla="*/ 60 h 222"/>
                  <a:gd name="T26" fmla="*/ 169 w 223"/>
                  <a:gd name="T27" fmla="*/ 90 h 222"/>
                  <a:gd name="T28" fmla="*/ 187 w 223"/>
                  <a:gd name="T29" fmla="*/ 114 h 222"/>
                  <a:gd name="T30" fmla="*/ 223 w 223"/>
                  <a:gd name="T31" fmla="*/ 159 h 222"/>
                  <a:gd name="T32" fmla="*/ 190 w 223"/>
                  <a:gd name="T33" fmla="*/ 185 h 222"/>
                  <a:gd name="T34" fmla="*/ 145 w 223"/>
                  <a:gd name="T35" fmla="*/ 222 h 22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3"/>
                  <a:gd name="T55" fmla="*/ 0 h 222"/>
                  <a:gd name="T56" fmla="*/ 223 w 223"/>
                  <a:gd name="T57" fmla="*/ 222 h 22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3" h="222">
                    <a:moveTo>
                      <a:pt x="145" y="222"/>
                    </a:moveTo>
                    <a:lnTo>
                      <a:pt x="99" y="165"/>
                    </a:lnTo>
                    <a:lnTo>
                      <a:pt x="70" y="125"/>
                    </a:lnTo>
                    <a:lnTo>
                      <a:pt x="34" y="81"/>
                    </a:lnTo>
                    <a:lnTo>
                      <a:pt x="12" y="50"/>
                    </a:lnTo>
                    <a:lnTo>
                      <a:pt x="0" y="36"/>
                    </a:lnTo>
                    <a:lnTo>
                      <a:pt x="18" y="27"/>
                    </a:lnTo>
                    <a:lnTo>
                      <a:pt x="40" y="17"/>
                    </a:lnTo>
                    <a:lnTo>
                      <a:pt x="61" y="6"/>
                    </a:lnTo>
                    <a:lnTo>
                      <a:pt x="87" y="0"/>
                    </a:lnTo>
                    <a:lnTo>
                      <a:pt x="102" y="3"/>
                    </a:lnTo>
                    <a:lnTo>
                      <a:pt x="111" y="15"/>
                    </a:lnTo>
                    <a:lnTo>
                      <a:pt x="148" y="60"/>
                    </a:lnTo>
                    <a:lnTo>
                      <a:pt x="169" y="90"/>
                    </a:lnTo>
                    <a:lnTo>
                      <a:pt x="187" y="114"/>
                    </a:lnTo>
                    <a:lnTo>
                      <a:pt x="223" y="159"/>
                    </a:lnTo>
                    <a:lnTo>
                      <a:pt x="190" y="185"/>
                    </a:lnTo>
                    <a:lnTo>
                      <a:pt x="145" y="222"/>
                    </a:lnTo>
                    <a:close/>
                  </a:path>
                </a:pathLst>
              </a:custGeom>
              <a:solidFill>
                <a:srgbClr val="A02800">
                  <a:alpha val="74901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6" name="Freeform 26"/>
              <p:cNvSpPr>
                <a:spLocks/>
              </p:cNvSpPr>
              <p:nvPr/>
            </p:nvSpPr>
            <p:spPr bwMode="auto">
              <a:xfrm>
                <a:off x="4025900" y="4789488"/>
                <a:ext cx="63500" cy="58738"/>
              </a:xfrm>
              <a:custGeom>
                <a:avLst/>
                <a:gdLst>
                  <a:gd name="T0" fmla="*/ 121 w 121"/>
                  <a:gd name="T1" fmla="*/ 45 h 112"/>
                  <a:gd name="T2" fmla="*/ 105 w 121"/>
                  <a:gd name="T3" fmla="*/ 58 h 112"/>
                  <a:gd name="T4" fmla="*/ 87 w 121"/>
                  <a:gd name="T5" fmla="*/ 75 h 112"/>
                  <a:gd name="T6" fmla="*/ 67 w 121"/>
                  <a:gd name="T7" fmla="*/ 90 h 112"/>
                  <a:gd name="T8" fmla="*/ 49 w 121"/>
                  <a:gd name="T9" fmla="*/ 108 h 112"/>
                  <a:gd name="T10" fmla="*/ 43 w 121"/>
                  <a:gd name="T11" fmla="*/ 112 h 112"/>
                  <a:gd name="T12" fmla="*/ 21 w 121"/>
                  <a:gd name="T13" fmla="*/ 85 h 112"/>
                  <a:gd name="T14" fmla="*/ 0 w 121"/>
                  <a:gd name="T15" fmla="*/ 61 h 112"/>
                  <a:gd name="T16" fmla="*/ 7 w 121"/>
                  <a:gd name="T17" fmla="*/ 52 h 112"/>
                  <a:gd name="T18" fmla="*/ 18 w 121"/>
                  <a:gd name="T19" fmla="*/ 46 h 112"/>
                  <a:gd name="T20" fmla="*/ 27 w 121"/>
                  <a:gd name="T21" fmla="*/ 37 h 112"/>
                  <a:gd name="T22" fmla="*/ 34 w 121"/>
                  <a:gd name="T23" fmla="*/ 31 h 112"/>
                  <a:gd name="T24" fmla="*/ 43 w 121"/>
                  <a:gd name="T25" fmla="*/ 36 h 112"/>
                  <a:gd name="T26" fmla="*/ 55 w 121"/>
                  <a:gd name="T27" fmla="*/ 30 h 112"/>
                  <a:gd name="T28" fmla="*/ 66 w 121"/>
                  <a:gd name="T29" fmla="*/ 19 h 112"/>
                  <a:gd name="T30" fmla="*/ 73 w 121"/>
                  <a:gd name="T31" fmla="*/ 13 h 112"/>
                  <a:gd name="T32" fmla="*/ 81 w 121"/>
                  <a:gd name="T33" fmla="*/ 7 h 112"/>
                  <a:gd name="T34" fmla="*/ 88 w 121"/>
                  <a:gd name="T35" fmla="*/ 0 h 112"/>
                  <a:gd name="T36" fmla="*/ 121 w 121"/>
                  <a:gd name="T37" fmla="*/ 45 h 1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1"/>
                  <a:gd name="T58" fmla="*/ 0 h 112"/>
                  <a:gd name="T59" fmla="*/ 121 w 121"/>
                  <a:gd name="T60" fmla="*/ 112 h 11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1" h="112">
                    <a:moveTo>
                      <a:pt x="121" y="45"/>
                    </a:moveTo>
                    <a:lnTo>
                      <a:pt x="105" y="58"/>
                    </a:lnTo>
                    <a:lnTo>
                      <a:pt x="87" y="75"/>
                    </a:lnTo>
                    <a:lnTo>
                      <a:pt x="67" y="90"/>
                    </a:lnTo>
                    <a:lnTo>
                      <a:pt x="49" y="108"/>
                    </a:lnTo>
                    <a:lnTo>
                      <a:pt x="43" y="112"/>
                    </a:lnTo>
                    <a:lnTo>
                      <a:pt x="21" y="85"/>
                    </a:lnTo>
                    <a:lnTo>
                      <a:pt x="0" y="61"/>
                    </a:lnTo>
                    <a:lnTo>
                      <a:pt x="7" y="52"/>
                    </a:lnTo>
                    <a:lnTo>
                      <a:pt x="18" y="46"/>
                    </a:lnTo>
                    <a:lnTo>
                      <a:pt x="27" y="37"/>
                    </a:lnTo>
                    <a:lnTo>
                      <a:pt x="34" y="31"/>
                    </a:lnTo>
                    <a:lnTo>
                      <a:pt x="43" y="36"/>
                    </a:lnTo>
                    <a:lnTo>
                      <a:pt x="55" y="30"/>
                    </a:lnTo>
                    <a:lnTo>
                      <a:pt x="66" y="19"/>
                    </a:lnTo>
                    <a:lnTo>
                      <a:pt x="73" y="13"/>
                    </a:lnTo>
                    <a:lnTo>
                      <a:pt x="81" y="7"/>
                    </a:lnTo>
                    <a:lnTo>
                      <a:pt x="88" y="0"/>
                    </a:lnTo>
                    <a:lnTo>
                      <a:pt x="121" y="45"/>
                    </a:lnTo>
                    <a:close/>
                  </a:path>
                </a:pathLst>
              </a:custGeom>
              <a:solidFill>
                <a:srgbClr val="A02800">
                  <a:alpha val="74901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7" name="Freeform 27"/>
              <p:cNvSpPr>
                <a:spLocks/>
              </p:cNvSpPr>
              <p:nvPr/>
            </p:nvSpPr>
            <p:spPr bwMode="auto">
              <a:xfrm>
                <a:off x="4048125" y="4813300"/>
                <a:ext cx="182563" cy="185738"/>
              </a:xfrm>
              <a:custGeom>
                <a:avLst/>
                <a:gdLst>
                  <a:gd name="T0" fmla="*/ 0 w 344"/>
                  <a:gd name="T1" fmla="*/ 67 h 352"/>
                  <a:gd name="T2" fmla="*/ 6 w 344"/>
                  <a:gd name="T3" fmla="*/ 63 h 352"/>
                  <a:gd name="T4" fmla="*/ 24 w 344"/>
                  <a:gd name="T5" fmla="*/ 45 h 352"/>
                  <a:gd name="T6" fmla="*/ 44 w 344"/>
                  <a:gd name="T7" fmla="*/ 30 h 352"/>
                  <a:gd name="T8" fmla="*/ 62 w 344"/>
                  <a:gd name="T9" fmla="*/ 13 h 352"/>
                  <a:gd name="T10" fmla="*/ 78 w 344"/>
                  <a:gd name="T11" fmla="*/ 0 h 352"/>
                  <a:gd name="T12" fmla="*/ 95 w 344"/>
                  <a:gd name="T13" fmla="*/ 21 h 352"/>
                  <a:gd name="T14" fmla="*/ 102 w 344"/>
                  <a:gd name="T15" fmla="*/ 18 h 352"/>
                  <a:gd name="T16" fmla="*/ 176 w 344"/>
                  <a:gd name="T17" fmla="*/ 105 h 352"/>
                  <a:gd name="T18" fmla="*/ 186 w 344"/>
                  <a:gd name="T19" fmla="*/ 102 h 352"/>
                  <a:gd name="T20" fmla="*/ 200 w 344"/>
                  <a:gd name="T21" fmla="*/ 96 h 352"/>
                  <a:gd name="T22" fmla="*/ 215 w 344"/>
                  <a:gd name="T23" fmla="*/ 90 h 352"/>
                  <a:gd name="T24" fmla="*/ 228 w 344"/>
                  <a:gd name="T25" fmla="*/ 111 h 352"/>
                  <a:gd name="T26" fmla="*/ 252 w 344"/>
                  <a:gd name="T27" fmla="*/ 144 h 352"/>
                  <a:gd name="T28" fmla="*/ 290 w 344"/>
                  <a:gd name="T29" fmla="*/ 190 h 352"/>
                  <a:gd name="T30" fmla="*/ 318 w 344"/>
                  <a:gd name="T31" fmla="*/ 228 h 352"/>
                  <a:gd name="T32" fmla="*/ 335 w 344"/>
                  <a:gd name="T33" fmla="*/ 252 h 352"/>
                  <a:gd name="T34" fmla="*/ 344 w 344"/>
                  <a:gd name="T35" fmla="*/ 262 h 352"/>
                  <a:gd name="T36" fmla="*/ 327 w 344"/>
                  <a:gd name="T37" fmla="*/ 277 h 352"/>
                  <a:gd name="T38" fmla="*/ 312 w 344"/>
                  <a:gd name="T39" fmla="*/ 291 h 352"/>
                  <a:gd name="T40" fmla="*/ 291 w 344"/>
                  <a:gd name="T41" fmla="*/ 309 h 352"/>
                  <a:gd name="T42" fmla="*/ 267 w 344"/>
                  <a:gd name="T43" fmla="*/ 328 h 352"/>
                  <a:gd name="T44" fmla="*/ 248 w 344"/>
                  <a:gd name="T45" fmla="*/ 342 h 352"/>
                  <a:gd name="T46" fmla="*/ 242 w 344"/>
                  <a:gd name="T47" fmla="*/ 346 h 352"/>
                  <a:gd name="T48" fmla="*/ 233 w 344"/>
                  <a:gd name="T49" fmla="*/ 352 h 352"/>
                  <a:gd name="T50" fmla="*/ 221 w 344"/>
                  <a:gd name="T51" fmla="*/ 352 h 352"/>
                  <a:gd name="T52" fmla="*/ 200 w 344"/>
                  <a:gd name="T53" fmla="*/ 348 h 352"/>
                  <a:gd name="T54" fmla="*/ 197 w 344"/>
                  <a:gd name="T55" fmla="*/ 330 h 352"/>
                  <a:gd name="T56" fmla="*/ 192 w 344"/>
                  <a:gd name="T57" fmla="*/ 313 h 352"/>
                  <a:gd name="T58" fmla="*/ 173 w 344"/>
                  <a:gd name="T59" fmla="*/ 286 h 352"/>
                  <a:gd name="T60" fmla="*/ 156 w 344"/>
                  <a:gd name="T61" fmla="*/ 262 h 352"/>
                  <a:gd name="T62" fmla="*/ 122 w 344"/>
                  <a:gd name="T63" fmla="*/ 220 h 352"/>
                  <a:gd name="T64" fmla="*/ 99 w 344"/>
                  <a:gd name="T65" fmla="*/ 193 h 352"/>
                  <a:gd name="T66" fmla="*/ 87 w 344"/>
                  <a:gd name="T67" fmla="*/ 175 h 352"/>
                  <a:gd name="T68" fmla="*/ 69 w 344"/>
                  <a:gd name="T69" fmla="*/ 156 h 352"/>
                  <a:gd name="T70" fmla="*/ 44 w 344"/>
                  <a:gd name="T71" fmla="*/ 123 h 352"/>
                  <a:gd name="T72" fmla="*/ 11 w 344"/>
                  <a:gd name="T73" fmla="*/ 81 h 352"/>
                  <a:gd name="T74" fmla="*/ 0 w 344"/>
                  <a:gd name="T75" fmla="*/ 67 h 35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44"/>
                  <a:gd name="T115" fmla="*/ 0 h 352"/>
                  <a:gd name="T116" fmla="*/ 344 w 344"/>
                  <a:gd name="T117" fmla="*/ 352 h 35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44" h="352">
                    <a:moveTo>
                      <a:pt x="0" y="67"/>
                    </a:moveTo>
                    <a:lnTo>
                      <a:pt x="6" y="63"/>
                    </a:lnTo>
                    <a:lnTo>
                      <a:pt x="24" y="45"/>
                    </a:lnTo>
                    <a:lnTo>
                      <a:pt x="44" y="30"/>
                    </a:lnTo>
                    <a:lnTo>
                      <a:pt x="62" y="13"/>
                    </a:lnTo>
                    <a:lnTo>
                      <a:pt x="78" y="0"/>
                    </a:lnTo>
                    <a:lnTo>
                      <a:pt x="95" y="21"/>
                    </a:lnTo>
                    <a:lnTo>
                      <a:pt x="102" y="18"/>
                    </a:lnTo>
                    <a:lnTo>
                      <a:pt x="176" y="105"/>
                    </a:lnTo>
                    <a:lnTo>
                      <a:pt x="186" y="102"/>
                    </a:lnTo>
                    <a:lnTo>
                      <a:pt x="200" y="96"/>
                    </a:lnTo>
                    <a:lnTo>
                      <a:pt x="215" y="90"/>
                    </a:lnTo>
                    <a:lnTo>
                      <a:pt x="228" y="111"/>
                    </a:lnTo>
                    <a:lnTo>
                      <a:pt x="252" y="144"/>
                    </a:lnTo>
                    <a:lnTo>
                      <a:pt x="290" y="190"/>
                    </a:lnTo>
                    <a:lnTo>
                      <a:pt x="318" y="228"/>
                    </a:lnTo>
                    <a:lnTo>
                      <a:pt x="335" y="252"/>
                    </a:lnTo>
                    <a:lnTo>
                      <a:pt x="344" y="262"/>
                    </a:lnTo>
                    <a:lnTo>
                      <a:pt x="327" y="277"/>
                    </a:lnTo>
                    <a:lnTo>
                      <a:pt x="312" y="291"/>
                    </a:lnTo>
                    <a:lnTo>
                      <a:pt x="291" y="309"/>
                    </a:lnTo>
                    <a:lnTo>
                      <a:pt x="267" y="328"/>
                    </a:lnTo>
                    <a:lnTo>
                      <a:pt x="248" y="342"/>
                    </a:lnTo>
                    <a:lnTo>
                      <a:pt x="242" y="346"/>
                    </a:lnTo>
                    <a:lnTo>
                      <a:pt x="233" y="352"/>
                    </a:lnTo>
                    <a:lnTo>
                      <a:pt x="221" y="352"/>
                    </a:lnTo>
                    <a:lnTo>
                      <a:pt x="200" y="348"/>
                    </a:lnTo>
                    <a:lnTo>
                      <a:pt x="197" y="330"/>
                    </a:lnTo>
                    <a:lnTo>
                      <a:pt x="192" y="313"/>
                    </a:lnTo>
                    <a:lnTo>
                      <a:pt x="173" y="286"/>
                    </a:lnTo>
                    <a:lnTo>
                      <a:pt x="156" y="262"/>
                    </a:lnTo>
                    <a:lnTo>
                      <a:pt x="122" y="220"/>
                    </a:lnTo>
                    <a:lnTo>
                      <a:pt x="99" y="193"/>
                    </a:lnTo>
                    <a:lnTo>
                      <a:pt x="87" y="175"/>
                    </a:lnTo>
                    <a:lnTo>
                      <a:pt x="69" y="156"/>
                    </a:lnTo>
                    <a:lnTo>
                      <a:pt x="44" y="123"/>
                    </a:lnTo>
                    <a:lnTo>
                      <a:pt x="11" y="8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A02800">
                  <a:alpha val="74901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92" name="五邊形 91"/>
            <p:cNvSpPr/>
            <p:nvPr/>
          </p:nvSpPr>
          <p:spPr>
            <a:xfrm>
              <a:off x="1887538" y="5197475"/>
              <a:ext cx="1106487" cy="233363"/>
            </a:xfrm>
            <a:prstGeom prst="homePlate">
              <a:avLst/>
            </a:prstGeom>
            <a:ln w="19050"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36000" rIns="36000"/>
            <a:lstStyle/>
            <a:p>
              <a:pPr algn="ctr">
                <a:defRPr/>
              </a:pPr>
              <a:r>
                <a:rPr lang="zh-TW" altLang="en-US" sz="1000" b="1" dirty="0">
                  <a:latin typeface="微軟正黑體" pitchFamily="34" charset="-120"/>
                  <a:ea typeface="微軟正黑體" pitchFamily="34" charset="-120"/>
                </a:rPr>
                <a:t>臨海工業區</a:t>
              </a:r>
            </a:p>
          </p:txBody>
        </p:sp>
        <p:sp>
          <p:nvSpPr>
            <p:cNvPr id="93" name="手繪多邊形 92"/>
            <p:cNvSpPr/>
            <p:nvPr/>
          </p:nvSpPr>
          <p:spPr>
            <a:xfrm>
              <a:off x="3009900" y="5314950"/>
              <a:ext cx="1547813" cy="0"/>
            </a:xfrm>
            <a:custGeom>
              <a:avLst/>
              <a:gdLst>
                <a:gd name="connsiteX0" fmla="*/ 0 w 285293"/>
                <a:gd name="connsiteY0" fmla="*/ 0 h 0"/>
                <a:gd name="connsiteX1" fmla="*/ 285293 w 28529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293">
                  <a:moveTo>
                    <a:pt x="0" y="0"/>
                  </a:moveTo>
                  <a:lnTo>
                    <a:pt x="285293" y="0"/>
                  </a:lnTo>
                </a:path>
              </a:pathLst>
            </a:custGeom>
            <a:ln w="15875">
              <a:solidFill>
                <a:schemeClr val="bg1"/>
              </a:solidFill>
              <a:prstDash val="sysDash"/>
              <a:tailEnd type="oval" w="sm" len="sm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grpSp>
        <p:nvGrpSpPr>
          <p:cNvPr id="98" name="群組 97"/>
          <p:cNvGrpSpPr/>
          <p:nvPr/>
        </p:nvGrpSpPr>
        <p:grpSpPr>
          <a:xfrm>
            <a:off x="4056063" y="4481513"/>
            <a:ext cx="2014537" cy="644525"/>
            <a:chOff x="1887538" y="4397375"/>
            <a:chExt cx="2014537" cy="644525"/>
          </a:xfrm>
        </p:grpSpPr>
        <p:grpSp>
          <p:nvGrpSpPr>
            <p:cNvPr id="99" name="群組 36"/>
            <p:cNvGrpSpPr>
              <a:grpSpLocks/>
            </p:cNvGrpSpPr>
            <p:nvPr/>
          </p:nvGrpSpPr>
          <p:grpSpPr bwMode="auto">
            <a:xfrm>
              <a:off x="3644900" y="4397375"/>
              <a:ext cx="257175" cy="249238"/>
              <a:chOff x="3644900" y="4397375"/>
              <a:chExt cx="257175" cy="249238"/>
            </a:xfrm>
          </p:grpSpPr>
          <p:sp>
            <p:nvSpPr>
              <p:cNvPr id="102" name="Freeform 23"/>
              <p:cNvSpPr>
                <a:spLocks/>
              </p:cNvSpPr>
              <p:nvPr/>
            </p:nvSpPr>
            <p:spPr bwMode="auto">
              <a:xfrm>
                <a:off x="3644900" y="4397375"/>
                <a:ext cx="147638" cy="249238"/>
              </a:xfrm>
              <a:custGeom>
                <a:avLst/>
                <a:gdLst>
                  <a:gd name="T0" fmla="*/ 267 w 278"/>
                  <a:gd name="T1" fmla="*/ 472 h 472"/>
                  <a:gd name="T2" fmla="*/ 258 w 278"/>
                  <a:gd name="T3" fmla="*/ 471 h 472"/>
                  <a:gd name="T4" fmla="*/ 249 w 278"/>
                  <a:gd name="T5" fmla="*/ 471 h 472"/>
                  <a:gd name="T6" fmla="*/ 240 w 278"/>
                  <a:gd name="T7" fmla="*/ 468 h 472"/>
                  <a:gd name="T8" fmla="*/ 230 w 278"/>
                  <a:gd name="T9" fmla="*/ 454 h 472"/>
                  <a:gd name="T10" fmla="*/ 210 w 278"/>
                  <a:gd name="T11" fmla="*/ 424 h 472"/>
                  <a:gd name="T12" fmla="*/ 111 w 278"/>
                  <a:gd name="T13" fmla="*/ 250 h 472"/>
                  <a:gd name="T14" fmla="*/ 105 w 278"/>
                  <a:gd name="T15" fmla="*/ 240 h 472"/>
                  <a:gd name="T16" fmla="*/ 99 w 278"/>
                  <a:gd name="T17" fmla="*/ 229 h 472"/>
                  <a:gd name="T18" fmla="*/ 93 w 278"/>
                  <a:gd name="T19" fmla="*/ 220 h 472"/>
                  <a:gd name="T20" fmla="*/ 90 w 278"/>
                  <a:gd name="T21" fmla="*/ 211 h 472"/>
                  <a:gd name="T22" fmla="*/ 87 w 278"/>
                  <a:gd name="T23" fmla="*/ 201 h 472"/>
                  <a:gd name="T24" fmla="*/ 86 w 278"/>
                  <a:gd name="T25" fmla="*/ 192 h 472"/>
                  <a:gd name="T26" fmla="*/ 89 w 278"/>
                  <a:gd name="T27" fmla="*/ 183 h 472"/>
                  <a:gd name="T28" fmla="*/ 95 w 278"/>
                  <a:gd name="T29" fmla="*/ 178 h 472"/>
                  <a:gd name="T30" fmla="*/ 104 w 278"/>
                  <a:gd name="T31" fmla="*/ 174 h 472"/>
                  <a:gd name="T32" fmla="*/ 95 w 278"/>
                  <a:gd name="T33" fmla="*/ 160 h 472"/>
                  <a:gd name="T34" fmla="*/ 86 w 278"/>
                  <a:gd name="T35" fmla="*/ 144 h 472"/>
                  <a:gd name="T36" fmla="*/ 75 w 278"/>
                  <a:gd name="T37" fmla="*/ 127 h 472"/>
                  <a:gd name="T38" fmla="*/ 57 w 278"/>
                  <a:gd name="T39" fmla="*/ 97 h 472"/>
                  <a:gd name="T40" fmla="*/ 3 w 278"/>
                  <a:gd name="T41" fmla="*/ 13 h 472"/>
                  <a:gd name="T42" fmla="*/ 0 w 278"/>
                  <a:gd name="T43" fmla="*/ 7 h 472"/>
                  <a:gd name="T44" fmla="*/ 3 w 278"/>
                  <a:gd name="T45" fmla="*/ 0 h 472"/>
                  <a:gd name="T46" fmla="*/ 15 w 278"/>
                  <a:gd name="T47" fmla="*/ 0 h 472"/>
                  <a:gd name="T48" fmla="*/ 44 w 278"/>
                  <a:gd name="T49" fmla="*/ 13 h 472"/>
                  <a:gd name="T50" fmla="*/ 83 w 278"/>
                  <a:gd name="T51" fmla="*/ 31 h 472"/>
                  <a:gd name="T52" fmla="*/ 110 w 278"/>
                  <a:gd name="T53" fmla="*/ 45 h 472"/>
                  <a:gd name="T54" fmla="*/ 122 w 278"/>
                  <a:gd name="T55" fmla="*/ 49 h 472"/>
                  <a:gd name="T56" fmla="*/ 131 w 278"/>
                  <a:gd name="T57" fmla="*/ 55 h 472"/>
                  <a:gd name="T58" fmla="*/ 137 w 278"/>
                  <a:gd name="T59" fmla="*/ 73 h 472"/>
                  <a:gd name="T60" fmla="*/ 152 w 278"/>
                  <a:gd name="T61" fmla="*/ 112 h 472"/>
                  <a:gd name="T62" fmla="*/ 188 w 278"/>
                  <a:gd name="T63" fmla="*/ 232 h 472"/>
                  <a:gd name="T64" fmla="*/ 228 w 278"/>
                  <a:gd name="T65" fmla="*/ 340 h 472"/>
                  <a:gd name="T66" fmla="*/ 257 w 278"/>
                  <a:gd name="T67" fmla="*/ 412 h 472"/>
                  <a:gd name="T68" fmla="*/ 272 w 278"/>
                  <a:gd name="T69" fmla="*/ 454 h 472"/>
                  <a:gd name="T70" fmla="*/ 278 w 278"/>
                  <a:gd name="T71" fmla="*/ 471 h 472"/>
                  <a:gd name="T72" fmla="*/ 267 w 278"/>
                  <a:gd name="T73" fmla="*/ 472 h 47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78"/>
                  <a:gd name="T112" fmla="*/ 0 h 472"/>
                  <a:gd name="T113" fmla="*/ 278 w 278"/>
                  <a:gd name="T114" fmla="*/ 472 h 47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78" h="472">
                    <a:moveTo>
                      <a:pt x="267" y="472"/>
                    </a:moveTo>
                    <a:lnTo>
                      <a:pt x="258" y="471"/>
                    </a:lnTo>
                    <a:lnTo>
                      <a:pt x="249" y="471"/>
                    </a:lnTo>
                    <a:lnTo>
                      <a:pt x="240" y="468"/>
                    </a:lnTo>
                    <a:lnTo>
                      <a:pt x="230" y="454"/>
                    </a:lnTo>
                    <a:lnTo>
                      <a:pt x="210" y="424"/>
                    </a:lnTo>
                    <a:lnTo>
                      <a:pt x="111" y="250"/>
                    </a:lnTo>
                    <a:lnTo>
                      <a:pt x="105" y="240"/>
                    </a:lnTo>
                    <a:lnTo>
                      <a:pt x="99" y="229"/>
                    </a:lnTo>
                    <a:lnTo>
                      <a:pt x="93" y="220"/>
                    </a:lnTo>
                    <a:lnTo>
                      <a:pt x="90" y="211"/>
                    </a:lnTo>
                    <a:lnTo>
                      <a:pt x="87" y="201"/>
                    </a:lnTo>
                    <a:lnTo>
                      <a:pt x="86" y="192"/>
                    </a:lnTo>
                    <a:lnTo>
                      <a:pt x="89" y="183"/>
                    </a:lnTo>
                    <a:lnTo>
                      <a:pt x="95" y="178"/>
                    </a:lnTo>
                    <a:lnTo>
                      <a:pt x="104" y="174"/>
                    </a:lnTo>
                    <a:lnTo>
                      <a:pt x="95" y="160"/>
                    </a:lnTo>
                    <a:lnTo>
                      <a:pt x="86" y="144"/>
                    </a:lnTo>
                    <a:lnTo>
                      <a:pt x="75" y="127"/>
                    </a:lnTo>
                    <a:lnTo>
                      <a:pt x="57" y="97"/>
                    </a:lnTo>
                    <a:lnTo>
                      <a:pt x="3" y="13"/>
                    </a:lnTo>
                    <a:lnTo>
                      <a:pt x="0" y="7"/>
                    </a:lnTo>
                    <a:lnTo>
                      <a:pt x="3" y="0"/>
                    </a:lnTo>
                    <a:lnTo>
                      <a:pt x="15" y="0"/>
                    </a:lnTo>
                    <a:lnTo>
                      <a:pt x="44" y="13"/>
                    </a:lnTo>
                    <a:lnTo>
                      <a:pt x="83" y="31"/>
                    </a:lnTo>
                    <a:lnTo>
                      <a:pt x="110" y="45"/>
                    </a:lnTo>
                    <a:lnTo>
                      <a:pt x="122" y="49"/>
                    </a:lnTo>
                    <a:lnTo>
                      <a:pt x="131" y="55"/>
                    </a:lnTo>
                    <a:lnTo>
                      <a:pt x="137" y="73"/>
                    </a:lnTo>
                    <a:lnTo>
                      <a:pt x="152" y="112"/>
                    </a:lnTo>
                    <a:lnTo>
                      <a:pt x="188" y="232"/>
                    </a:lnTo>
                    <a:lnTo>
                      <a:pt x="228" y="340"/>
                    </a:lnTo>
                    <a:lnTo>
                      <a:pt x="257" y="412"/>
                    </a:lnTo>
                    <a:lnTo>
                      <a:pt x="272" y="454"/>
                    </a:lnTo>
                    <a:lnTo>
                      <a:pt x="278" y="471"/>
                    </a:lnTo>
                    <a:lnTo>
                      <a:pt x="267" y="472"/>
                    </a:lnTo>
                    <a:close/>
                  </a:path>
                </a:pathLst>
              </a:custGeom>
              <a:solidFill>
                <a:srgbClr val="A02800">
                  <a:alpha val="74901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03" name="Freeform 24"/>
              <p:cNvSpPr>
                <a:spLocks/>
              </p:cNvSpPr>
              <p:nvPr/>
            </p:nvSpPr>
            <p:spPr bwMode="auto">
              <a:xfrm>
                <a:off x="3759200" y="4527550"/>
                <a:ext cx="142875" cy="111125"/>
              </a:xfrm>
              <a:custGeom>
                <a:avLst/>
                <a:gdLst>
                  <a:gd name="T0" fmla="*/ 97 w 270"/>
                  <a:gd name="T1" fmla="*/ 210 h 210"/>
                  <a:gd name="T2" fmla="*/ 73 w 270"/>
                  <a:gd name="T3" fmla="*/ 201 h 210"/>
                  <a:gd name="T4" fmla="*/ 58 w 270"/>
                  <a:gd name="T5" fmla="*/ 179 h 210"/>
                  <a:gd name="T6" fmla="*/ 46 w 270"/>
                  <a:gd name="T7" fmla="*/ 147 h 210"/>
                  <a:gd name="T8" fmla="*/ 31 w 270"/>
                  <a:gd name="T9" fmla="*/ 107 h 210"/>
                  <a:gd name="T10" fmla="*/ 18 w 270"/>
                  <a:gd name="T11" fmla="*/ 80 h 210"/>
                  <a:gd name="T12" fmla="*/ 7 w 270"/>
                  <a:gd name="T13" fmla="*/ 51 h 210"/>
                  <a:gd name="T14" fmla="*/ 0 w 270"/>
                  <a:gd name="T15" fmla="*/ 29 h 210"/>
                  <a:gd name="T16" fmla="*/ 0 w 270"/>
                  <a:gd name="T17" fmla="*/ 18 h 210"/>
                  <a:gd name="T18" fmla="*/ 1 w 270"/>
                  <a:gd name="T19" fmla="*/ 11 h 210"/>
                  <a:gd name="T20" fmla="*/ 3 w 270"/>
                  <a:gd name="T21" fmla="*/ 3 h 210"/>
                  <a:gd name="T22" fmla="*/ 12 w 270"/>
                  <a:gd name="T23" fmla="*/ 0 h 210"/>
                  <a:gd name="T24" fmla="*/ 22 w 270"/>
                  <a:gd name="T25" fmla="*/ 0 h 210"/>
                  <a:gd name="T26" fmla="*/ 27 w 270"/>
                  <a:gd name="T27" fmla="*/ 8 h 210"/>
                  <a:gd name="T28" fmla="*/ 37 w 270"/>
                  <a:gd name="T29" fmla="*/ 12 h 210"/>
                  <a:gd name="T30" fmla="*/ 48 w 270"/>
                  <a:gd name="T31" fmla="*/ 20 h 210"/>
                  <a:gd name="T32" fmla="*/ 63 w 270"/>
                  <a:gd name="T33" fmla="*/ 29 h 210"/>
                  <a:gd name="T34" fmla="*/ 73 w 270"/>
                  <a:gd name="T35" fmla="*/ 38 h 210"/>
                  <a:gd name="T36" fmla="*/ 84 w 270"/>
                  <a:gd name="T37" fmla="*/ 63 h 210"/>
                  <a:gd name="T38" fmla="*/ 88 w 270"/>
                  <a:gd name="T39" fmla="*/ 83 h 210"/>
                  <a:gd name="T40" fmla="*/ 94 w 270"/>
                  <a:gd name="T41" fmla="*/ 104 h 210"/>
                  <a:gd name="T42" fmla="*/ 102 w 270"/>
                  <a:gd name="T43" fmla="*/ 125 h 210"/>
                  <a:gd name="T44" fmla="*/ 109 w 270"/>
                  <a:gd name="T45" fmla="*/ 147 h 210"/>
                  <a:gd name="T46" fmla="*/ 126 w 270"/>
                  <a:gd name="T47" fmla="*/ 173 h 210"/>
                  <a:gd name="T48" fmla="*/ 138 w 270"/>
                  <a:gd name="T49" fmla="*/ 171 h 210"/>
                  <a:gd name="T50" fmla="*/ 165 w 270"/>
                  <a:gd name="T51" fmla="*/ 162 h 210"/>
                  <a:gd name="T52" fmla="*/ 189 w 270"/>
                  <a:gd name="T53" fmla="*/ 152 h 210"/>
                  <a:gd name="T54" fmla="*/ 214 w 270"/>
                  <a:gd name="T55" fmla="*/ 138 h 210"/>
                  <a:gd name="T56" fmla="*/ 232 w 270"/>
                  <a:gd name="T57" fmla="*/ 126 h 210"/>
                  <a:gd name="T58" fmla="*/ 255 w 270"/>
                  <a:gd name="T59" fmla="*/ 114 h 210"/>
                  <a:gd name="T60" fmla="*/ 259 w 270"/>
                  <a:gd name="T61" fmla="*/ 122 h 210"/>
                  <a:gd name="T62" fmla="*/ 265 w 270"/>
                  <a:gd name="T63" fmla="*/ 138 h 210"/>
                  <a:gd name="T64" fmla="*/ 270 w 270"/>
                  <a:gd name="T65" fmla="*/ 158 h 210"/>
                  <a:gd name="T66" fmla="*/ 253 w 270"/>
                  <a:gd name="T67" fmla="*/ 168 h 210"/>
                  <a:gd name="T68" fmla="*/ 229 w 270"/>
                  <a:gd name="T69" fmla="*/ 177 h 210"/>
                  <a:gd name="T70" fmla="*/ 204 w 270"/>
                  <a:gd name="T71" fmla="*/ 189 h 210"/>
                  <a:gd name="T72" fmla="*/ 168 w 270"/>
                  <a:gd name="T73" fmla="*/ 197 h 210"/>
                  <a:gd name="T74" fmla="*/ 133 w 270"/>
                  <a:gd name="T75" fmla="*/ 204 h 210"/>
                  <a:gd name="T76" fmla="*/ 97 w 270"/>
                  <a:gd name="T77" fmla="*/ 210 h 21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70"/>
                  <a:gd name="T118" fmla="*/ 0 h 210"/>
                  <a:gd name="T119" fmla="*/ 270 w 270"/>
                  <a:gd name="T120" fmla="*/ 210 h 21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70" h="210">
                    <a:moveTo>
                      <a:pt x="97" y="210"/>
                    </a:moveTo>
                    <a:lnTo>
                      <a:pt x="73" y="201"/>
                    </a:lnTo>
                    <a:lnTo>
                      <a:pt x="58" y="179"/>
                    </a:lnTo>
                    <a:lnTo>
                      <a:pt x="46" y="147"/>
                    </a:lnTo>
                    <a:lnTo>
                      <a:pt x="31" y="107"/>
                    </a:lnTo>
                    <a:lnTo>
                      <a:pt x="18" y="80"/>
                    </a:lnTo>
                    <a:lnTo>
                      <a:pt x="7" y="51"/>
                    </a:lnTo>
                    <a:lnTo>
                      <a:pt x="0" y="29"/>
                    </a:lnTo>
                    <a:lnTo>
                      <a:pt x="0" y="18"/>
                    </a:lnTo>
                    <a:lnTo>
                      <a:pt x="1" y="11"/>
                    </a:lnTo>
                    <a:lnTo>
                      <a:pt x="3" y="3"/>
                    </a:lnTo>
                    <a:lnTo>
                      <a:pt x="12" y="0"/>
                    </a:lnTo>
                    <a:lnTo>
                      <a:pt x="22" y="0"/>
                    </a:lnTo>
                    <a:lnTo>
                      <a:pt x="27" y="8"/>
                    </a:lnTo>
                    <a:lnTo>
                      <a:pt x="37" y="12"/>
                    </a:lnTo>
                    <a:lnTo>
                      <a:pt x="48" y="20"/>
                    </a:lnTo>
                    <a:lnTo>
                      <a:pt x="63" y="29"/>
                    </a:lnTo>
                    <a:lnTo>
                      <a:pt x="73" y="38"/>
                    </a:lnTo>
                    <a:lnTo>
                      <a:pt x="84" y="63"/>
                    </a:lnTo>
                    <a:lnTo>
                      <a:pt x="88" y="83"/>
                    </a:lnTo>
                    <a:lnTo>
                      <a:pt x="94" y="104"/>
                    </a:lnTo>
                    <a:lnTo>
                      <a:pt x="102" y="125"/>
                    </a:lnTo>
                    <a:lnTo>
                      <a:pt x="109" y="147"/>
                    </a:lnTo>
                    <a:lnTo>
                      <a:pt x="126" y="173"/>
                    </a:lnTo>
                    <a:lnTo>
                      <a:pt x="138" y="171"/>
                    </a:lnTo>
                    <a:lnTo>
                      <a:pt x="165" y="162"/>
                    </a:lnTo>
                    <a:lnTo>
                      <a:pt x="189" y="152"/>
                    </a:lnTo>
                    <a:lnTo>
                      <a:pt x="214" y="138"/>
                    </a:lnTo>
                    <a:lnTo>
                      <a:pt x="232" y="126"/>
                    </a:lnTo>
                    <a:lnTo>
                      <a:pt x="255" y="114"/>
                    </a:lnTo>
                    <a:lnTo>
                      <a:pt x="259" y="122"/>
                    </a:lnTo>
                    <a:lnTo>
                      <a:pt x="265" y="138"/>
                    </a:lnTo>
                    <a:lnTo>
                      <a:pt x="270" y="158"/>
                    </a:lnTo>
                    <a:lnTo>
                      <a:pt x="253" y="168"/>
                    </a:lnTo>
                    <a:lnTo>
                      <a:pt x="229" y="177"/>
                    </a:lnTo>
                    <a:lnTo>
                      <a:pt x="204" y="189"/>
                    </a:lnTo>
                    <a:lnTo>
                      <a:pt x="168" y="197"/>
                    </a:lnTo>
                    <a:lnTo>
                      <a:pt x="133" y="204"/>
                    </a:lnTo>
                    <a:lnTo>
                      <a:pt x="97" y="210"/>
                    </a:lnTo>
                    <a:close/>
                  </a:path>
                </a:pathLst>
              </a:custGeom>
              <a:solidFill>
                <a:srgbClr val="A02800">
                  <a:alpha val="74901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00" name="五邊形 99"/>
            <p:cNvSpPr/>
            <p:nvPr/>
          </p:nvSpPr>
          <p:spPr>
            <a:xfrm>
              <a:off x="1887538" y="4808538"/>
              <a:ext cx="1106487" cy="233362"/>
            </a:xfrm>
            <a:prstGeom prst="homePlate">
              <a:avLst/>
            </a:prstGeom>
            <a:ln w="19050"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36000" rIns="36000"/>
            <a:lstStyle/>
            <a:p>
              <a:pPr algn="ctr">
                <a:defRPr/>
              </a:pPr>
              <a:r>
                <a:rPr lang="zh-TW" altLang="en-US" sz="1000" b="1" dirty="0">
                  <a:latin typeface="微軟正黑體" pitchFamily="34" charset="-120"/>
                  <a:ea typeface="微軟正黑體" pitchFamily="34" charset="-120"/>
                </a:rPr>
                <a:t>高雄加工出口區</a:t>
              </a:r>
            </a:p>
          </p:txBody>
        </p:sp>
        <p:sp>
          <p:nvSpPr>
            <p:cNvPr id="101" name="手繪多邊形 100"/>
            <p:cNvSpPr/>
            <p:nvPr/>
          </p:nvSpPr>
          <p:spPr>
            <a:xfrm>
              <a:off x="3013075" y="4584700"/>
              <a:ext cx="760413" cy="346075"/>
            </a:xfrm>
            <a:custGeom>
              <a:avLst/>
              <a:gdLst>
                <a:gd name="connsiteX0" fmla="*/ 0 w 460858"/>
                <a:gd name="connsiteY0" fmla="*/ 321869 h 321869"/>
                <a:gd name="connsiteX1" fmla="*/ 460858 w 460858"/>
                <a:gd name="connsiteY1" fmla="*/ 321869 h 321869"/>
                <a:gd name="connsiteX2" fmla="*/ 460858 w 460858"/>
                <a:gd name="connsiteY2" fmla="*/ 0 h 321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0858" h="321869">
                  <a:moveTo>
                    <a:pt x="0" y="321869"/>
                  </a:moveTo>
                  <a:lnTo>
                    <a:pt x="460858" y="321869"/>
                  </a:lnTo>
                  <a:lnTo>
                    <a:pt x="460858" y="0"/>
                  </a:lnTo>
                </a:path>
              </a:pathLst>
            </a:custGeom>
            <a:ln w="15875">
              <a:solidFill>
                <a:schemeClr val="bg1"/>
              </a:solidFill>
              <a:prstDash val="sysDash"/>
              <a:tailEnd type="oval" w="sm" len="sm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grpSp>
        <p:nvGrpSpPr>
          <p:cNvPr id="108" name="群組 107"/>
          <p:cNvGrpSpPr/>
          <p:nvPr/>
        </p:nvGrpSpPr>
        <p:grpSpPr>
          <a:xfrm>
            <a:off x="4160838" y="4030663"/>
            <a:ext cx="2012950" cy="415925"/>
            <a:chOff x="4160838" y="4030663"/>
            <a:chExt cx="2012950" cy="415925"/>
          </a:xfrm>
        </p:grpSpPr>
        <p:sp>
          <p:nvSpPr>
            <p:cNvPr id="70" name="Freeform 22"/>
            <p:cNvSpPr>
              <a:spLocks/>
            </p:cNvSpPr>
            <p:nvPr/>
          </p:nvSpPr>
          <p:spPr bwMode="auto">
            <a:xfrm>
              <a:off x="5902325" y="4030663"/>
              <a:ext cx="271463" cy="415925"/>
            </a:xfrm>
            <a:custGeom>
              <a:avLst/>
              <a:gdLst>
                <a:gd name="T0" fmla="*/ 512 w 512"/>
                <a:gd name="T1" fmla="*/ 616 h 787"/>
                <a:gd name="T2" fmla="*/ 315 w 512"/>
                <a:gd name="T3" fmla="*/ 687 h 787"/>
                <a:gd name="T4" fmla="*/ 308 w 512"/>
                <a:gd name="T5" fmla="*/ 690 h 787"/>
                <a:gd name="T6" fmla="*/ 303 w 512"/>
                <a:gd name="T7" fmla="*/ 696 h 787"/>
                <a:gd name="T8" fmla="*/ 299 w 512"/>
                <a:gd name="T9" fmla="*/ 705 h 787"/>
                <a:gd name="T10" fmla="*/ 296 w 512"/>
                <a:gd name="T11" fmla="*/ 711 h 787"/>
                <a:gd name="T12" fmla="*/ 293 w 512"/>
                <a:gd name="T13" fmla="*/ 714 h 787"/>
                <a:gd name="T14" fmla="*/ 299 w 512"/>
                <a:gd name="T15" fmla="*/ 733 h 787"/>
                <a:gd name="T16" fmla="*/ 299 w 512"/>
                <a:gd name="T17" fmla="*/ 736 h 787"/>
                <a:gd name="T18" fmla="*/ 218 w 512"/>
                <a:gd name="T19" fmla="*/ 766 h 787"/>
                <a:gd name="T20" fmla="*/ 158 w 512"/>
                <a:gd name="T21" fmla="*/ 787 h 787"/>
                <a:gd name="T22" fmla="*/ 144 w 512"/>
                <a:gd name="T23" fmla="*/ 745 h 787"/>
                <a:gd name="T24" fmla="*/ 117 w 512"/>
                <a:gd name="T25" fmla="*/ 670 h 787"/>
                <a:gd name="T26" fmla="*/ 62 w 512"/>
                <a:gd name="T27" fmla="*/ 516 h 787"/>
                <a:gd name="T28" fmla="*/ 29 w 512"/>
                <a:gd name="T29" fmla="*/ 426 h 787"/>
                <a:gd name="T30" fmla="*/ 114 w 512"/>
                <a:gd name="T31" fmla="*/ 396 h 787"/>
                <a:gd name="T32" fmla="*/ 81 w 512"/>
                <a:gd name="T33" fmla="*/ 307 h 787"/>
                <a:gd name="T34" fmla="*/ 14 w 512"/>
                <a:gd name="T35" fmla="*/ 118 h 787"/>
                <a:gd name="T36" fmla="*/ 0 w 512"/>
                <a:gd name="T37" fmla="*/ 81 h 787"/>
                <a:gd name="T38" fmla="*/ 42 w 512"/>
                <a:gd name="T39" fmla="*/ 60 h 787"/>
                <a:gd name="T40" fmla="*/ 54 w 512"/>
                <a:gd name="T41" fmla="*/ 52 h 787"/>
                <a:gd name="T42" fmla="*/ 65 w 512"/>
                <a:gd name="T43" fmla="*/ 49 h 787"/>
                <a:gd name="T44" fmla="*/ 74 w 512"/>
                <a:gd name="T45" fmla="*/ 45 h 787"/>
                <a:gd name="T46" fmla="*/ 86 w 512"/>
                <a:gd name="T47" fmla="*/ 42 h 787"/>
                <a:gd name="T48" fmla="*/ 90 w 512"/>
                <a:gd name="T49" fmla="*/ 42 h 787"/>
                <a:gd name="T50" fmla="*/ 90 w 512"/>
                <a:gd name="T51" fmla="*/ 0 h 787"/>
                <a:gd name="T52" fmla="*/ 242 w 512"/>
                <a:gd name="T53" fmla="*/ 12 h 787"/>
                <a:gd name="T54" fmla="*/ 504 w 512"/>
                <a:gd name="T55" fmla="*/ 33 h 787"/>
                <a:gd name="T56" fmla="*/ 480 w 512"/>
                <a:gd name="T57" fmla="*/ 330 h 787"/>
                <a:gd name="T58" fmla="*/ 420 w 512"/>
                <a:gd name="T59" fmla="*/ 354 h 787"/>
                <a:gd name="T60" fmla="*/ 512 w 512"/>
                <a:gd name="T61" fmla="*/ 616 h 78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12"/>
                <a:gd name="T94" fmla="*/ 0 h 787"/>
                <a:gd name="T95" fmla="*/ 512 w 512"/>
                <a:gd name="T96" fmla="*/ 787 h 78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12" h="787">
                  <a:moveTo>
                    <a:pt x="512" y="616"/>
                  </a:moveTo>
                  <a:lnTo>
                    <a:pt x="315" y="687"/>
                  </a:lnTo>
                  <a:lnTo>
                    <a:pt x="308" y="690"/>
                  </a:lnTo>
                  <a:lnTo>
                    <a:pt x="303" y="696"/>
                  </a:lnTo>
                  <a:lnTo>
                    <a:pt x="299" y="705"/>
                  </a:lnTo>
                  <a:lnTo>
                    <a:pt x="296" y="711"/>
                  </a:lnTo>
                  <a:lnTo>
                    <a:pt x="293" y="714"/>
                  </a:lnTo>
                  <a:lnTo>
                    <a:pt x="299" y="733"/>
                  </a:lnTo>
                  <a:lnTo>
                    <a:pt x="299" y="736"/>
                  </a:lnTo>
                  <a:lnTo>
                    <a:pt x="218" y="766"/>
                  </a:lnTo>
                  <a:lnTo>
                    <a:pt x="158" y="787"/>
                  </a:lnTo>
                  <a:lnTo>
                    <a:pt x="144" y="745"/>
                  </a:lnTo>
                  <a:lnTo>
                    <a:pt x="117" y="670"/>
                  </a:lnTo>
                  <a:lnTo>
                    <a:pt x="62" y="516"/>
                  </a:lnTo>
                  <a:lnTo>
                    <a:pt x="29" y="426"/>
                  </a:lnTo>
                  <a:lnTo>
                    <a:pt x="114" y="396"/>
                  </a:lnTo>
                  <a:lnTo>
                    <a:pt x="81" y="307"/>
                  </a:lnTo>
                  <a:lnTo>
                    <a:pt x="14" y="118"/>
                  </a:lnTo>
                  <a:lnTo>
                    <a:pt x="0" y="81"/>
                  </a:lnTo>
                  <a:lnTo>
                    <a:pt x="42" y="60"/>
                  </a:lnTo>
                  <a:lnTo>
                    <a:pt x="54" y="52"/>
                  </a:lnTo>
                  <a:lnTo>
                    <a:pt x="65" y="49"/>
                  </a:lnTo>
                  <a:lnTo>
                    <a:pt x="74" y="45"/>
                  </a:lnTo>
                  <a:lnTo>
                    <a:pt x="86" y="42"/>
                  </a:lnTo>
                  <a:lnTo>
                    <a:pt x="90" y="42"/>
                  </a:lnTo>
                  <a:lnTo>
                    <a:pt x="90" y="0"/>
                  </a:lnTo>
                  <a:lnTo>
                    <a:pt x="242" y="12"/>
                  </a:lnTo>
                  <a:lnTo>
                    <a:pt x="504" y="33"/>
                  </a:lnTo>
                  <a:lnTo>
                    <a:pt x="480" y="330"/>
                  </a:lnTo>
                  <a:lnTo>
                    <a:pt x="420" y="354"/>
                  </a:lnTo>
                  <a:lnTo>
                    <a:pt x="512" y="616"/>
                  </a:lnTo>
                  <a:close/>
                </a:path>
              </a:pathLst>
            </a:custGeom>
            <a:solidFill>
              <a:srgbClr val="FF0000">
                <a:alpha val="5999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" name="五邊形 103"/>
            <p:cNvSpPr/>
            <p:nvPr/>
          </p:nvSpPr>
          <p:spPr>
            <a:xfrm>
              <a:off x="4160838" y="4140201"/>
              <a:ext cx="900000" cy="233362"/>
            </a:xfrm>
            <a:prstGeom prst="homePlate">
              <a:avLst/>
            </a:prstGeom>
            <a:solidFill>
              <a:srgbClr val="FF0000"/>
            </a:solidFill>
            <a:ln w="19050"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36000" rIns="36000"/>
            <a:lstStyle/>
            <a:p>
              <a:pPr algn="ctr">
                <a:defRPr/>
              </a:pPr>
              <a:r>
                <a:rPr lang="zh-TW" altLang="en-US" sz="1000" b="1" dirty="0">
                  <a:latin typeface="微軟正黑體" pitchFamily="34" charset="-120"/>
                  <a:ea typeface="微軟正黑體" pitchFamily="34" charset="-120"/>
                </a:rPr>
                <a:t>中心商業區</a:t>
              </a:r>
            </a:p>
          </p:txBody>
        </p:sp>
      </p:grpSp>
      <p:sp>
        <p:nvSpPr>
          <p:cNvPr id="117" name="Freeform 17"/>
          <p:cNvSpPr>
            <a:spLocks/>
          </p:cNvSpPr>
          <p:nvPr/>
        </p:nvSpPr>
        <p:spPr bwMode="auto">
          <a:xfrm>
            <a:off x="5364163" y="835026"/>
            <a:ext cx="639762" cy="1319212"/>
          </a:xfrm>
          <a:custGeom>
            <a:avLst/>
            <a:gdLst>
              <a:gd name="T0" fmla="*/ 2147483647 w 1209"/>
              <a:gd name="T1" fmla="*/ 2147483647 h 2494"/>
              <a:gd name="T2" fmla="*/ 2147483647 w 1209"/>
              <a:gd name="T3" fmla="*/ 2147483647 h 2494"/>
              <a:gd name="T4" fmla="*/ 2147483647 w 1209"/>
              <a:gd name="T5" fmla="*/ 2147483647 h 2494"/>
              <a:gd name="T6" fmla="*/ 2147483647 w 1209"/>
              <a:gd name="T7" fmla="*/ 2147483647 h 2494"/>
              <a:gd name="T8" fmla="*/ 2147483647 w 1209"/>
              <a:gd name="T9" fmla="*/ 2147483647 h 2494"/>
              <a:gd name="T10" fmla="*/ 2147483647 w 1209"/>
              <a:gd name="T11" fmla="*/ 2147483647 h 2494"/>
              <a:gd name="T12" fmla="*/ 2147483647 w 1209"/>
              <a:gd name="T13" fmla="*/ 2147483647 h 2494"/>
              <a:gd name="T14" fmla="*/ 2147483647 w 1209"/>
              <a:gd name="T15" fmla="*/ 2147483647 h 2494"/>
              <a:gd name="T16" fmla="*/ 2147483647 w 1209"/>
              <a:gd name="T17" fmla="*/ 2147483647 h 2494"/>
              <a:gd name="T18" fmla="*/ 2147483647 w 1209"/>
              <a:gd name="T19" fmla="*/ 2147483647 h 2494"/>
              <a:gd name="T20" fmla="*/ 2147483647 w 1209"/>
              <a:gd name="T21" fmla="*/ 2147483647 h 2494"/>
              <a:gd name="T22" fmla="*/ 2147483647 w 1209"/>
              <a:gd name="T23" fmla="*/ 2147483647 h 2494"/>
              <a:gd name="T24" fmla="*/ 2147483647 w 1209"/>
              <a:gd name="T25" fmla="*/ 2147483647 h 2494"/>
              <a:gd name="T26" fmla="*/ 2147483647 w 1209"/>
              <a:gd name="T27" fmla="*/ 2147483647 h 2494"/>
              <a:gd name="T28" fmla="*/ 2147483647 w 1209"/>
              <a:gd name="T29" fmla="*/ 2147483647 h 2494"/>
              <a:gd name="T30" fmla="*/ 2147483647 w 1209"/>
              <a:gd name="T31" fmla="*/ 2147483647 h 2494"/>
              <a:gd name="T32" fmla="*/ 2147483647 w 1209"/>
              <a:gd name="T33" fmla="*/ 2147483647 h 2494"/>
              <a:gd name="T34" fmla="*/ 2147483647 w 1209"/>
              <a:gd name="T35" fmla="*/ 2147483647 h 2494"/>
              <a:gd name="T36" fmla="*/ 2147483647 w 1209"/>
              <a:gd name="T37" fmla="*/ 2147483647 h 2494"/>
              <a:gd name="T38" fmla="*/ 2147483647 w 1209"/>
              <a:gd name="T39" fmla="*/ 2147483647 h 2494"/>
              <a:gd name="T40" fmla="*/ 2147483647 w 1209"/>
              <a:gd name="T41" fmla="*/ 2147483647 h 2494"/>
              <a:gd name="T42" fmla="*/ 2147483647 w 1209"/>
              <a:gd name="T43" fmla="*/ 2147483647 h 2494"/>
              <a:gd name="T44" fmla="*/ 2147483647 w 1209"/>
              <a:gd name="T45" fmla="*/ 2147483647 h 2494"/>
              <a:gd name="T46" fmla="*/ 2147483647 w 1209"/>
              <a:gd name="T47" fmla="*/ 2147483647 h 2494"/>
              <a:gd name="T48" fmla="*/ 2147483647 w 1209"/>
              <a:gd name="T49" fmla="*/ 2147483647 h 2494"/>
              <a:gd name="T50" fmla="*/ 2147483647 w 1209"/>
              <a:gd name="T51" fmla="*/ 2147483647 h 2494"/>
              <a:gd name="T52" fmla="*/ 2147483647 w 1209"/>
              <a:gd name="T53" fmla="*/ 2147483647 h 2494"/>
              <a:gd name="T54" fmla="*/ 2147483647 w 1209"/>
              <a:gd name="T55" fmla="*/ 2147483647 h 2494"/>
              <a:gd name="T56" fmla="*/ 2147483647 w 1209"/>
              <a:gd name="T57" fmla="*/ 2147483647 h 2494"/>
              <a:gd name="T58" fmla="*/ 2147483647 w 1209"/>
              <a:gd name="T59" fmla="*/ 2147483647 h 2494"/>
              <a:gd name="T60" fmla="*/ 2147483647 w 1209"/>
              <a:gd name="T61" fmla="*/ 2147483647 h 2494"/>
              <a:gd name="T62" fmla="*/ 2147483647 w 1209"/>
              <a:gd name="T63" fmla="*/ 2147483647 h 2494"/>
              <a:gd name="T64" fmla="*/ 2147483647 w 1209"/>
              <a:gd name="T65" fmla="*/ 2147483647 h 2494"/>
              <a:gd name="T66" fmla="*/ 2147483647 w 1209"/>
              <a:gd name="T67" fmla="*/ 2147483647 h 2494"/>
              <a:gd name="T68" fmla="*/ 2147483647 w 1209"/>
              <a:gd name="T69" fmla="*/ 2147483647 h 2494"/>
              <a:gd name="T70" fmla="*/ 2147483647 w 1209"/>
              <a:gd name="T71" fmla="*/ 2147483647 h 2494"/>
              <a:gd name="T72" fmla="*/ 2147483647 w 1209"/>
              <a:gd name="T73" fmla="*/ 2147483647 h 2494"/>
              <a:gd name="T74" fmla="*/ 2147483647 w 1209"/>
              <a:gd name="T75" fmla="*/ 2147483647 h 2494"/>
              <a:gd name="T76" fmla="*/ 2147483647 w 1209"/>
              <a:gd name="T77" fmla="*/ 2147483647 h 2494"/>
              <a:gd name="T78" fmla="*/ 2147483647 w 1209"/>
              <a:gd name="T79" fmla="*/ 2147483647 h 2494"/>
              <a:gd name="T80" fmla="*/ 2147483647 w 1209"/>
              <a:gd name="T81" fmla="*/ 2147483647 h 2494"/>
              <a:gd name="T82" fmla="*/ 2147483647 w 1209"/>
              <a:gd name="T83" fmla="*/ 2147483647 h 2494"/>
              <a:gd name="T84" fmla="*/ 2147483647 w 1209"/>
              <a:gd name="T85" fmla="*/ 2147483647 h 2494"/>
              <a:gd name="T86" fmla="*/ 2147483647 w 1209"/>
              <a:gd name="T87" fmla="*/ 2147483647 h 2494"/>
              <a:gd name="T88" fmla="*/ 2147483647 w 1209"/>
              <a:gd name="T89" fmla="*/ 2147483647 h 2494"/>
              <a:gd name="T90" fmla="*/ 2147483647 w 1209"/>
              <a:gd name="T91" fmla="*/ 2147483647 h 2494"/>
              <a:gd name="T92" fmla="*/ 2147483647 w 1209"/>
              <a:gd name="T93" fmla="*/ 2147483647 h 2494"/>
              <a:gd name="T94" fmla="*/ 2147483647 w 1209"/>
              <a:gd name="T95" fmla="*/ 2147483647 h 2494"/>
              <a:gd name="T96" fmla="*/ 2147483647 w 1209"/>
              <a:gd name="T97" fmla="*/ 2147483647 h 2494"/>
              <a:gd name="T98" fmla="*/ 2147483647 w 1209"/>
              <a:gd name="T99" fmla="*/ 2147483647 h 2494"/>
              <a:gd name="T100" fmla="*/ 2147483647 w 1209"/>
              <a:gd name="T101" fmla="*/ 2147483647 h 2494"/>
              <a:gd name="T102" fmla="*/ 2147483647 w 1209"/>
              <a:gd name="T103" fmla="*/ 2147483647 h 2494"/>
              <a:gd name="T104" fmla="*/ 2147483647 w 1209"/>
              <a:gd name="T105" fmla="*/ 2147483647 h 249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209"/>
              <a:gd name="T160" fmla="*/ 0 h 2494"/>
              <a:gd name="T161" fmla="*/ 1209 w 1209"/>
              <a:gd name="T162" fmla="*/ 2494 h 249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209" h="2494">
                <a:moveTo>
                  <a:pt x="1209" y="2494"/>
                </a:moveTo>
                <a:lnTo>
                  <a:pt x="1207" y="2491"/>
                </a:lnTo>
                <a:lnTo>
                  <a:pt x="1207" y="2490"/>
                </a:lnTo>
                <a:lnTo>
                  <a:pt x="1206" y="2490"/>
                </a:lnTo>
                <a:lnTo>
                  <a:pt x="1206" y="2488"/>
                </a:lnTo>
                <a:lnTo>
                  <a:pt x="1206" y="2487"/>
                </a:lnTo>
                <a:lnTo>
                  <a:pt x="1204" y="2485"/>
                </a:lnTo>
                <a:lnTo>
                  <a:pt x="1201" y="2478"/>
                </a:lnTo>
                <a:lnTo>
                  <a:pt x="1201" y="2476"/>
                </a:lnTo>
                <a:lnTo>
                  <a:pt x="1201" y="2475"/>
                </a:lnTo>
                <a:lnTo>
                  <a:pt x="1201" y="2473"/>
                </a:lnTo>
                <a:lnTo>
                  <a:pt x="1200" y="2472"/>
                </a:lnTo>
                <a:lnTo>
                  <a:pt x="1200" y="2470"/>
                </a:lnTo>
                <a:lnTo>
                  <a:pt x="1200" y="2469"/>
                </a:lnTo>
                <a:lnTo>
                  <a:pt x="1198" y="2466"/>
                </a:lnTo>
                <a:lnTo>
                  <a:pt x="1198" y="2464"/>
                </a:lnTo>
                <a:lnTo>
                  <a:pt x="1198" y="2463"/>
                </a:lnTo>
                <a:lnTo>
                  <a:pt x="1197" y="2461"/>
                </a:lnTo>
                <a:lnTo>
                  <a:pt x="1197" y="2460"/>
                </a:lnTo>
                <a:lnTo>
                  <a:pt x="1197" y="2458"/>
                </a:lnTo>
                <a:lnTo>
                  <a:pt x="1195" y="2452"/>
                </a:lnTo>
                <a:lnTo>
                  <a:pt x="1194" y="2445"/>
                </a:lnTo>
                <a:lnTo>
                  <a:pt x="1194" y="2443"/>
                </a:lnTo>
                <a:lnTo>
                  <a:pt x="1194" y="2442"/>
                </a:lnTo>
                <a:lnTo>
                  <a:pt x="1194" y="2440"/>
                </a:lnTo>
                <a:lnTo>
                  <a:pt x="1194" y="2439"/>
                </a:lnTo>
                <a:lnTo>
                  <a:pt x="1194" y="2437"/>
                </a:lnTo>
                <a:lnTo>
                  <a:pt x="1194" y="2434"/>
                </a:lnTo>
                <a:lnTo>
                  <a:pt x="1194" y="2433"/>
                </a:lnTo>
                <a:lnTo>
                  <a:pt x="1194" y="2431"/>
                </a:lnTo>
                <a:lnTo>
                  <a:pt x="1194" y="2430"/>
                </a:lnTo>
                <a:lnTo>
                  <a:pt x="1192" y="2428"/>
                </a:lnTo>
                <a:lnTo>
                  <a:pt x="1192" y="2427"/>
                </a:lnTo>
                <a:lnTo>
                  <a:pt x="1192" y="2425"/>
                </a:lnTo>
                <a:lnTo>
                  <a:pt x="1192" y="2424"/>
                </a:lnTo>
                <a:lnTo>
                  <a:pt x="1191" y="2418"/>
                </a:lnTo>
                <a:lnTo>
                  <a:pt x="1191" y="2416"/>
                </a:lnTo>
                <a:lnTo>
                  <a:pt x="1191" y="2415"/>
                </a:lnTo>
                <a:lnTo>
                  <a:pt x="1191" y="2413"/>
                </a:lnTo>
                <a:lnTo>
                  <a:pt x="1189" y="2412"/>
                </a:lnTo>
                <a:lnTo>
                  <a:pt x="1189" y="2410"/>
                </a:lnTo>
                <a:lnTo>
                  <a:pt x="1189" y="2409"/>
                </a:lnTo>
                <a:lnTo>
                  <a:pt x="1188" y="2407"/>
                </a:lnTo>
                <a:lnTo>
                  <a:pt x="1188" y="2403"/>
                </a:lnTo>
                <a:lnTo>
                  <a:pt x="1186" y="2403"/>
                </a:lnTo>
                <a:lnTo>
                  <a:pt x="1186" y="2401"/>
                </a:lnTo>
                <a:lnTo>
                  <a:pt x="1186" y="2400"/>
                </a:lnTo>
                <a:lnTo>
                  <a:pt x="1186" y="2398"/>
                </a:lnTo>
                <a:lnTo>
                  <a:pt x="1185" y="2397"/>
                </a:lnTo>
                <a:lnTo>
                  <a:pt x="1185" y="2395"/>
                </a:lnTo>
                <a:lnTo>
                  <a:pt x="1185" y="2394"/>
                </a:lnTo>
                <a:lnTo>
                  <a:pt x="1183" y="2389"/>
                </a:lnTo>
                <a:lnTo>
                  <a:pt x="1183" y="2388"/>
                </a:lnTo>
                <a:lnTo>
                  <a:pt x="1183" y="2386"/>
                </a:lnTo>
                <a:lnTo>
                  <a:pt x="1183" y="2385"/>
                </a:lnTo>
                <a:lnTo>
                  <a:pt x="1183" y="2383"/>
                </a:lnTo>
                <a:lnTo>
                  <a:pt x="1183" y="2382"/>
                </a:lnTo>
                <a:lnTo>
                  <a:pt x="1182" y="2382"/>
                </a:lnTo>
                <a:lnTo>
                  <a:pt x="1182" y="2380"/>
                </a:lnTo>
                <a:lnTo>
                  <a:pt x="1182" y="2379"/>
                </a:lnTo>
                <a:lnTo>
                  <a:pt x="1176" y="2308"/>
                </a:lnTo>
                <a:lnTo>
                  <a:pt x="1171" y="2274"/>
                </a:lnTo>
                <a:lnTo>
                  <a:pt x="1168" y="2235"/>
                </a:lnTo>
                <a:lnTo>
                  <a:pt x="1167" y="2220"/>
                </a:lnTo>
                <a:lnTo>
                  <a:pt x="1164" y="2202"/>
                </a:lnTo>
                <a:lnTo>
                  <a:pt x="1162" y="2184"/>
                </a:lnTo>
                <a:lnTo>
                  <a:pt x="1162" y="2172"/>
                </a:lnTo>
                <a:lnTo>
                  <a:pt x="1161" y="2166"/>
                </a:lnTo>
                <a:lnTo>
                  <a:pt x="1159" y="2161"/>
                </a:lnTo>
                <a:lnTo>
                  <a:pt x="1159" y="2157"/>
                </a:lnTo>
                <a:lnTo>
                  <a:pt x="1158" y="2154"/>
                </a:lnTo>
                <a:lnTo>
                  <a:pt x="1156" y="2151"/>
                </a:lnTo>
                <a:lnTo>
                  <a:pt x="1156" y="2149"/>
                </a:lnTo>
                <a:lnTo>
                  <a:pt x="1155" y="2146"/>
                </a:lnTo>
                <a:lnTo>
                  <a:pt x="1153" y="2145"/>
                </a:lnTo>
                <a:lnTo>
                  <a:pt x="1152" y="2142"/>
                </a:lnTo>
                <a:lnTo>
                  <a:pt x="1149" y="2140"/>
                </a:lnTo>
                <a:lnTo>
                  <a:pt x="1146" y="2136"/>
                </a:lnTo>
                <a:lnTo>
                  <a:pt x="1141" y="2133"/>
                </a:lnTo>
                <a:lnTo>
                  <a:pt x="1138" y="2130"/>
                </a:lnTo>
                <a:lnTo>
                  <a:pt x="1075" y="2080"/>
                </a:lnTo>
                <a:lnTo>
                  <a:pt x="1074" y="2079"/>
                </a:lnTo>
                <a:lnTo>
                  <a:pt x="1072" y="2077"/>
                </a:lnTo>
                <a:lnTo>
                  <a:pt x="1071" y="2077"/>
                </a:lnTo>
                <a:lnTo>
                  <a:pt x="1071" y="2076"/>
                </a:lnTo>
                <a:lnTo>
                  <a:pt x="1069" y="2076"/>
                </a:lnTo>
                <a:lnTo>
                  <a:pt x="1069" y="2074"/>
                </a:lnTo>
                <a:lnTo>
                  <a:pt x="1062" y="2068"/>
                </a:lnTo>
                <a:lnTo>
                  <a:pt x="1060" y="2068"/>
                </a:lnTo>
                <a:lnTo>
                  <a:pt x="1060" y="2067"/>
                </a:lnTo>
                <a:lnTo>
                  <a:pt x="1059" y="2067"/>
                </a:lnTo>
                <a:lnTo>
                  <a:pt x="1059" y="2065"/>
                </a:lnTo>
                <a:lnTo>
                  <a:pt x="1057" y="2065"/>
                </a:lnTo>
                <a:lnTo>
                  <a:pt x="1057" y="2064"/>
                </a:lnTo>
                <a:lnTo>
                  <a:pt x="1056" y="2064"/>
                </a:lnTo>
                <a:lnTo>
                  <a:pt x="771" y="1812"/>
                </a:lnTo>
                <a:lnTo>
                  <a:pt x="769" y="1812"/>
                </a:lnTo>
                <a:lnTo>
                  <a:pt x="769" y="1810"/>
                </a:lnTo>
                <a:lnTo>
                  <a:pt x="768" y="1810"/>
                </a:lnTo>
                <a:lnTo>
                  <a:pt x="768" y="1809"/>
                </a:lnTo>
                <a:lnTo>
                  <a:pt x="766" y="1809"/>
                </a:lnTo>
                <a:lnTo>
                  <a:pt x="766" y="1807"/>
                </a:lnTo>
                <a:lnTo>
                  <a:pt x="765" y="1807"/>
                </a:lnTo>
                <a:lnTo>
                  <a:pt x="765" y="1806"/>
                </a:lnTo>
                <a:lnTo>
                  <a:pt x="760" y="1801"/>
                </a:lnTo>
                <a:lnTo>
                  <a:pt x="759" y="1801"/>
                </a:lnTo>
                <a:lnTo>
                  <a:pt x="757" y="1800"/>
                </a:lnTo>
                <a:lnTo>
                  <a:pt x="756" y="1798"/>
                </a:lnTo>
                <a:lnTo>
                  <a:pt x="754" y="1797"/>
                </a:lnTo>
                <a:lnTo>
                  <a:pt x="457" y="1512"/>
                </a:lnTo>
                <a:lnTo>
                  <a:pt x="457" y="1510"/>
                </a:lnTo>
                <a:lnTo>
                  <a:pt x="456" y="1510"/>
                </a:lnTo>
                <a:lnTo>
                  <a:pt x="456" y="1509"/>
                </a:lnTo>
                <a:lnTo>
                  <a:pt x="454" y="1509"/>
                </a:lnTo>
                <a:lnTo>
                  <a:pt x="454" y="1507"/>
                </a:lnTo>
                <a:lnTo>
                  <a:pt x="453" y="1507"/>
                </a:lnTo>
                <a:lnTo>
                  <a:pt x="453" y="1506"/>
                </a:lnTo>
                <a:lnTo>
                  <a:pt x="451" y="1506"/>
                </a:lnTo>
                <a:lnTo>
                  <a:pt x="448" y="1501"/>
                </a:lnTo>
                <a:lnTo>
                  <a:pt x="445" y="1497"/>
                </a:lnTo>
                <a:lnTo>
                  <a:pt x="441" y="1492"/>
                </a:lnTo>
                <a:lnTo>
                  <a:pt x="438" y="1488"/>
                </a:lnTo>
                <a:lnTo>
                  <a:pt x="436" y="1482"/>
                </a:lnTo>
                <a:lnTo>
                  <a:pt x="433" y="1477"/>
                </a:lnTo>
                <a:lnTo>
                  <a:pt x="432" y="1473"/>
                </a:lnTo>
                <a:lnTo>
                  <a:pt x="430" y="1467"/>
                </a:lnTo>
                <a:lnTo>
                  <a:pt x="429" y="1461"/>
                </a:lnTo>
                <a:lnTo>
                  <a:pt x="427" y="1459"/>
                </a:lnTo>
                <a:lnTo>
                  <a:pt x="427" y="1458"/>
                </a:lnTo>
                <a:lnTo>
                  <a:pt x="427" y="1456"/>
                </a:lnTo>
                <a:lnTo>
                  <a:pt x="427" y="1455"/>
                </a:lnTo>
                <a:lnTo>
                  <a:pt x="427" y="1453"/>
                </a:lnTo>
                <a:lnTo>
                  <a:pt x="279" y="621"/>
                </a:lnTo>
                <a:lnTo>
                  <a:pt x="279" y="619"/>
                </a:lnTo>
                <a:lnTo>
                  <a:pt x="279" y="618"/>
                </a:lnTo>
                <a:lnTo>
                  <a:pt x="279" y="616"/>
                </a:lnTo>
                <a:lnTo>
                  <a:pt x="277" y="616"/>
                </a:lnTo>
                <a:lnTo>
                  <a:pt x="277" y="615"/>
                </a:lnTo>
                <a:lnTo>
                  <a:pt x="277" y="613"/>
                </a:lnTo>
                <a:lnTo>
                  <a:pt x="277" y="612"/>
                </a:lnTo>
                <a:lnTo>
                  <a:pt x="277" y="610"/>
                </a:lnTo>
                <a:lnTo>
                  <a:pt x="277" y="609"/>
                </a:lnTo>
                <a:lnTo>
                  <a:pt x="274" y="603"/>
                </a:lnTo>
                <a:lnTo>
                  <a:pt x="273" y="595"/>
                </a:lnTo>
                <a:lnTo>
                  <a:pt x="270" y="589"/>
                </a:lnTo>
                <a:lnTo>
                  <a:pt x="268" y="588"/>
                </a:lnTo>
                <a:lnTo>
                  <a:pt x="268" y="586"/>
                </a:lnTo>
                <a:lnTo>
                  <a:pt x="267" y="585"/>
                </a:lnTo>
                <a:lnTo>
                  <a:pt x="267" y="583"/>
                </a:lnTo>
                <a:lnTo>
                  <a:pt x="265" y="582"/>
                </a:lnTo>
                <a:lnTo>
                  <a:pt x="265" y="580"/>
                </a:lnTo>
                <a:lnTo>
                  <a:pt x="264" y="579"/>
                </a:lnTo>
                <a:lnTo>
                  <a:pt x="256" y="565"/>
                </a:lnTo>
                <a:lnTo>
                  <a:pt x="250" y="553"/>
                </a:lnTo>
                <a:lnTo>
                  <a:pt x="205" y="463"/>
                </a:lnTo>
                <a:lnTo>
                  <a:pt x="205" y="462"/>
                </a:lnTo>
                <a:lnTo>
                  <a:pt x="204" y="462"/>
                </a:lnTo>
                <a:lnTo>
                  <a:pt x="204" y="460"/>
                </a:lnTo>
                <a:lnTo>
                  <a:pt x="195" y="442"/>
                </a:lnTo>
                <a:lnTo>
                  <a:pt x="189" y="424"/>
                </a:lnTo>
                <a:lnTo>
                  <a:pt x="189" y="423"/>
                </a:lnTo>
                <a:lnTo>
                  <a:pt x="187" y="421"/>
                </a:lnTo>
                <a:lnTo>
                  <a:pt x="187" y="420"/>
                </a:lnTo>
                <a:lnTo>
                  <a:pt x="178" y="391"/>
                </a:lnTo>
                <a:lnTo>
                  <a:pt x="177" y="390"/>
                </a:lnTo>
                <a:lnTo>
                  <a:pt x="177" y="388"/>
                </a:lnTo>
                <a:lnTo>
                  <a:pt x="177" y="387"/>
                </a:lnTo>
                <a:lnTo>
                  <a:pt x="175" y="385"/>
                </a:lnTo>
                <a:lnTo>
                  <a:pt x="175" y="384"/>
                </a:lnTo>
                <a:lnTo>
                  <a:pt x="172" y="373"/>
                </a:lnTo>
                <a:lnTo>
                  <a:pt x="171" y="363"/>
                </a:lnTo>
                <a:lnTo>
                  <a:pt x="168" y="352"/>
                </a:lnTo>
                <a:lnTo>
                  <a:pt x="168" y="351"/>
                </a:lnTo>
                <a:lnTo>
                  <a:pt x="168" y="349"/>
                </a:lnTo>
                <a:lnTo>
                  <a:pt x="168" y="348"/>
                </a:lnTo>
                <a:lnTo>
                  <a:pt x="168" y="346"/>
                </a:lnTo>
                <a:lnTo>
                  <a:pt x="168" y="345"/>
                </a:lnTo>
                <a:lnTo>
                  <a:pt x="166" y="340"/>
                </a:lnTo>
                <a:lnTo>
                  <a:pt x="166" y="339"/>
                </a:lnTo>
                <a:lnTo>
                  <a:pt x="166" y="337"/>
                </a:lnTo>
                <a:lnTo>
                  <a:pt x="166" y="336"/>
                </a:lnTo>
                <a:lnTo>
                  <a:pt x="166" y="334"/>
                </a:lnTo>
                <a:lnTo>
                  <a:pt x="166" y="333"/>
                </a:lnTo>
                <a:lnTo>
                  <a:pt x="165" y="331"/>
                </a:lnTo>
                <a:lnTo>
                  <a:pt x="163" y="319"/>
                </a:lnTo>
                <a:lnTo>
                  <a:pt x="160" y="307"/>
                </a:lnTo>
                <a:lnTo>
                  <a:pt x="157" y="297"/>
                </a:lnTo>
                <a:lnTo>
                  <a:pt x="156" y="295"/>
                </a:lnTo>
                <a:lnTo>
                  <a:pt x="156" y="294"/>
                </a:lnTo>
                <a:lnTo>
                  <a:pt x="156" y="292"/>
                </a:lnTo>
                <a:lnTo>
                  <a:pt x="154" y="292"/>
                </a:lnTo>
                <a:lnTo>
                  <a:pt x="154" y="291"/>
                </a:lnTo>
                <a:lnTo>
                  <a:pt x="154" y="289"/>
                </a:lnTo>
                <a:lnTo>
                  <a:pt x="153" y="288"/>
                </a:lnTo>
                <a:lnTo>
                  <a:pt x="99" y="145"/>
                </a:lnTo>
                <a:lnTo>
                  <a:pt x="99" y="144"/>
                </a:lnTo>
                <a:lnTo>
                  <a:pt x="99" y="142"/>
                </a:lnTo>
                <a:lnTo>
                  <a:pt x="97" y="142"/>
                </a:lnTo>
                <a:lnTo>
                  <a:pt x="97" y="141"/>
                </a:lnTo>
                <a:lnTo>
                  <a:pt x="97" y="139"/>
                </a:lnTo>
                <a:lnTo>
                  <a:pt x="91" y="126"/>
                </a:lnTo>
                <a:lnTo>
                  <a:pt x="85" y="114"/>
                </a:lnTo>
                <a:lnTo>
                  <a:pt x="78" y="102"/>
                </a:lnTo>
                <a:lnTo>
                  <a:pt x="70" y="91"/>
                </a:lnTo>
                <a:lnTo>
                  <a:pt x="69" y="90"/>
                </a:lnTo>
                <a:lnTo>
                  <a:pt x="69" y="88"/>
                </a:lnTo>
                <a:lnTo>
                  <a:pt x="67" y="88"/>
                </a:lnTo>
                <a:lnTo>
                  <a:pt x="67" y="87"/>
                </a:lnTo>
                <a:lnTo>
                  <a:pt x="66" y="85"/>
                </a:lnTo>
                <a:lnTo>
                  <a:pt x="54" y="69"/>
                </a:lnTo>
                <a:lnTo>
                  <a:pt x="28" y="37"/>
                </a:lnTo>
                <a:lnTo>
                  <a:pt x="28" y="36"/>
                </a:lnTo>
                <a:lnTo>
                  <a:pt x="27" y="34"/>
                </a:lnTo>
                <a:lnTo>
                  <a:pt x="0" y="0"/>
                </a:lnTo>
              </a:path>
            </a:pathLst>
          </a:custGeom>
          <a:noFill/>
          <a:ln w="38100" cap="sq">
            <a:solidFill>
              <a:srgbClr val="FF0000"/>
            </a:solidFill>
            <a:prstDash val="sysDash"/>
            <a:bevel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118" name="群組 174"/>
          <p:cNvGrpSpPr>
            <a:grpSpLocks/>
          </p:cNvGrpSpPr>
          <p:nvPr/>
        </p:nvGrpSpPr>
        <p:grpSpPr bwMode="auto">
          <a:xfrm>
            <a:off x="5995988" y="2139951"/>
            <a:ext cx="685800" cy="2946400"/>
            <a:chOff x="3827463" y="2055813"/>
            <a:chExt cx="685800" cy="2946400"/>
          </a:xfrm>
        </p:grpSpPr>
        <p:grpSp>
          <p:nvGrpSpPr>
            <p:cNvPr id="134" name="群組 155"/>
            <p:cNvGrpSpPr>
              <a:grpSpLocks/>
            </p:cNvGrpSpPr>
            <p:nvPr/>
          </p:nvGrpSpPr>
          <p:grpSpPr bwMode="auto">
            <a:xfrm>
              <a:off x="3827463" y="2055813"/>
              <a:ext cx="685800" cy="2946400"/>
              <a:chOff x="3827463" y="2055813"/>
              <a:chExt cx="685800" cy="2946400"/>
            </a:xfrm>
          </p:grpSpPr>
          <p:sp>
            <p:nvSpPr>
              <p:cNvPr id="138" name="Freeform 19"/>
              <p:cNvSpPr>
                <a:spLocks/>
              </p:cNvSpPr>
              <p:nvPr/>
            </p:nvSpPr>
            <p:spPr bwMode="auto">
              <a:xfrm>
                <a:off x="3827463" y="2055813"/>
                <a:ext cx="261938" cy="2541588"/>
              </a:xfrm>
              <a:custGeom>
                <a:avLst/>
                <a:gdLst>
                  <a:gd name="T0" fmla="*/ 2147483647 w 494"/>
                  <a:gd name="T1" fmla="*/ 2147483647 h 4803"/>
                  <a:gd name="T2" fmla="*/ 2147483647 w 494"/>
                  <a:gd name="T3" fmla="*/ 2147483647 h 4803"/>
                  <a:gd name="T4" fmla="*/ 2147483647 w 494"/>
                  <a:gd name="T5" fmla="*/ 2147483647 h 4803"/>
                  <a:gd name="T6" fmla="*/ 2147483647 w 494"/>
                  <a:gd name="T7" fmla="*/ 2147483647 h 4803"/>
                  <a:gd name="T8" fmla="*/ 2147483647 w 494"/>
                  <a:gd name="T9" fmla="*/ 2147483647 h 4803"/>
                  <a:gd name="T10" fmla="*/ 2147483647 w 494"/>
                  <a:gd name="T11" fmla="*/ 2147483647 h 4803"/>
                  <a:gd name="T12" fmla="*/ 2147483647 w 494"/>
                  <a:gd name="T13" fmla="*/ 2147483647 h 4803"/>
                  <a:gd name="T14" fmla="*/ 2147483647 w 494"/>
                  <a:gd name="T15" fmla="*/ 2147483647 h 4803"/>
                  <a:gd name="T16" fmla="*/ 2147483647 w 494"/>
                  <a:gd name="T17" fmla="*/ 2147483647 h 4803"/>
                  <a:gd name="T18" fmla="*/ 2147483647 w 494"/>
                  <a:gd name="T19" fmla="*/ 2147483647 h 4803"/>
                  <a:gd name="T20" fmla="*/ 2147483647 w 494"/>
                  <a:gd name="T21" fmla="*/ 2147483647 h 4803"/>
                  <a:gd name="T22" fmla="*/ 2147483647 w 494"/>
                  <a:gd name="T23" fmla="*/ 2147483647 h 4803"/>
                  <a:gd name="T24" fmla="*/ 2147483647 w 494"/>
                  <a:gd name="T25" fmla="*/ 2147483647 h 4803"/>
                  <a:gd name="T26" fmla="*/ 2147483647 w 494"/>
                  <a:gd name="T27" fmla="*/ 2147483647 h 4803"/>
                  <a:gd name="T28" fmla="*/ 2147483647 w 494"/>
                  <a:gd name="T29" fmla="*/ 2147483647 h 4803"/>
                  <a:gd name="T30" fmla="*/ 2147483647 w 494"/>
                  <a:gd name="T31" fmla="*/ 2147483647 h 4803"/>
                  <a:gd name="T32" fmla="*/ 2147483647 w 494"/>
                  <a:gd name="T33" fmla="*/ 2147483647 h 4803"/>
                  <a:gd name="T34" fmla="*/ 2147483647 w 494"/>
                  <a:gd name="T35" fmla="*/ 2147483647 h 4803"/>
                  <a:gd name="T36" fmla="*/ 2147483647 w 494"/>
                  <a:gd name="T37" fmla="*/ 2147483647 h 4803"/>
                  <a:gd name="T38" fmla="*/ 2147483647 w 494"/>
                  <a:gd name="T39" fmla="*/ 2147483647 h 4803"/>
                  <a:gd name="T40" fmla="*/ 2147483647 w 494"/>
                  <a:gd name="T41" fmla="*/ 2147483647 h 4803"/>
                  <a:gd name="T42" fmla="*/ 2147483647 w 494"/>
                  <a:gd name="T43" fmla="*/ 2147483647 h 4803"/>
                  <a:gd name="T44" fmla="*/ 2147483647 w 494"/>
                  <a:gd name="T45" fmla="*/ 2147483647 h 4803"/>
                  <a:gd name="T46" fmla="*/ 2147483647 w 494"/>
                  <a:gd name="T47" fmla="*/ 2147483647 h 4803"/>
                  <a:gd name="T48" fmla="*/ 2147483647 w 494"/>
                  <a:gd name="T49" fmla="*/ 2147483647 h 4803"/>
                  <a:gd name="T50" fmla="*/ 2147483647 w 494"/>
                  <a:gd name="T51" fmla="*/ 2147483647 h 4803"/>
                  <a:gd name="T52" fmla="*/ 2147483647 w 494"/>
                  <a:gd name="T53" fmla="*/ 2147483647 h 4803"/>
                  <a:gd name="T54" fmla="*/ 2147483647 w 494"/>
                  <a:gd name="T55" fmla="*/ 2147483647 h 4803"/>
                  <a:gd name="T56" fmla="*/ 2147483647 w 494"/>
                  <a:gd name="T57" fmla="*/ 2147483647 h 4803"/>
                  <a:gd name="T58" fmla="*/ 2147483647 w 494"/>
                  <a:gd name="T59" fmla="*/ 2147483647 h 4803"/>
                  <a:gd name="T60" fmla="*/ 2147483647 w 494"/>
                  <a:gd name="T61" fmla="*/ 2147483647 h 4803"/>
                  <a:gd name="T62" fmla="*/ 2147483647 w 494"/>
                  <a:gd name="T63" fmla="*/ 2147483647 h 4803"/>
                  <a:gd name="T64" fmla="*/ 2147483647 w 494"/>
                  <a:gd name="T65" fmla="*/ 2147483647 h 4803"/>
                  <a:gd name="T66" fmla="*/ 2147483647 w 494"/>
                  <a:gd name="T67" fmla="*/ 2147483647 h 4803"/>
                  <a:gd name="T68" fmla="*/ 2147483647 w 494"/>
                  <a:gd name="T69" fmla="*/ 2147483647 h 4803"/>
                  <a:gd name="T70" fmla="*/ 2147483647 w 494"/>
                  <a:gd name="T71" fmla="*/ 2147483647 h 4803"/>
                  <a:gd name="T72" fmla="*/ 2147483647 w 494"/>
                  <a:gd name="T73" fmla="*/ 2147483647 h 4803"/>
                  <a:gd name="T74" fmla="*/ 2147483647 w 494"/>
                  <a:gd name="T75" fmla="*/ 2147483647 h 4803"/>
                  <a:gd name="T76" fmla="*/ 2147483647 w 494"/>
                  <a:gd name="T77" fmla="*/ 2147483647 h 4803"/>
                  <a:gd name="T78" fmla="*/ 2147483647 w 494"/>
                  <a:gd name="T79" fmla="*/ 2147483647 h 4803"/>
                  <a:gd name="T80" fmla="*/ 2147483647 w 494"/>
                  <a:gd name="T81" fmla="*/ 2147483647 h 4803"/>
                  <a:gd name="T82" fmla="*/ 2147483647 w 494"/>
                  <a:gd name="T83" fmla="*/ 2147483647 h 4803"/>
                  <a:gd name="T84" fmla="*/ 2147483647 w 494"/>
                  <a:gd name="T85" fmla="*/ 2147483647 h 4803"/>
                  <a:gd name="T86" fmla="*/ 2147483647 w 494"/>
                  <a:gd name="T87" fmla="*/ 2147483647 h 4803"/>
                  <a:gd name="T88" fmla="*/ 2147483647 w 494"/>
                  <a:gd name="T89" fmla="*/ 2147483647 h 4803"/>
                  <a:gd name="T90" fmla="*/ 2147483647 w 494"/>
                  <a:gd name="T91" fmla="*/ 2147483647 h 4803"/>
                  <a:gd name="T92" fmla="*/ 2147483647 w 494"/>
                  <a:gd name="T93" fmla="*/ 2147483647 h 4803"/>
                  <a:gd name="T94" fmla="*/ 2147483647 w 494"/>
                  <a:gd name="T95" fmla="*/ 2147483647 h 4803"/>
                  <a:gd name="T96" fmla="*/ 2147483647 w 494"/>
                  <a:gd name="T97" fmla="*/ 2147483647 h 4803"/>
                  <a:gd name="T98" fmla="*/ 2147483647 w 494"/>
                  <a:gd name="T99" fmla="*/ 2147483647 h 4803"/>
                  <a:gd name="T100" fmla="*/ 2147483647 w 494"/>
                  <a:gd name="T101" fmla="*/ 2147483647 h 4803"/>
                  <a:gd name="T102" fmla="*/ 2147483647 w 494"/>
                  <a:gd name="T103" fmla="*/ 2147483647 h 4803"/>
                  <a:gd name="T104" fmla="*/ 2147483647 w 494"/>
                  <a:gd name="T105" fmla="*/ 2147483647 h 4803"/>
                  <a:gd name="T106" fmla="*/ 2147483647 w 494"/>
                  <a:gd name="T107" fmla="*/ 2147483647 h 4803"/>
                  <a:gd name="T108" fmla="*/ 2147483647 w 494"/>
                  <a:gd name="T109" fmla="*/ 2147483647 h 4803"/>
                  <a:gd name="T110" fmla="*/ 2147483647 w 494"/>
                  <a:gd name="T111" fmla="*/ 2147483647 h 4803"/>
                  <a:gd name="T112" fmla="*/ 2147483647 w 494"/>
                  <a:gd name="T113" fmla="*/ 2147483647 h 4803"/>
                  <a:gd name="T114" fmla="*/ 2147483647 w 494"/>
                  <a:gd name="T115" fmla="*/ 2147483647 h 4803"/>
                  <a:gd name="T116" fmla="*/ 2147483647 w 494"/>
                  <a:gd name="T117" fmla="*/ 2147483647 h 480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94"/>
                  <a:gd name="T178" fmla="*/ 0 h 4803"/>
                  <a:gd name="T179" fmla="*/ 494 w 494"/>
                  <a:gd name="T180" fmla="*/ 4803 h 480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94" h="4803">
                    <a:moveTo>
                      <a:pt x="425" y="4803"/>
                    </a:moveTo>
                    <a:lnTo>
                      <a:pt x="423" y="4803"/>
                    </a:lnTo>
                    <a:lnTo>
                      <a:pt x="423" y="4801"/>
                    </a:lnTo>
                    <a:lnTo>
                      <a:pt x="422" y="4800"/>
                    </a:lnTo>
                    <a:lnTo>
                      <a:pt x="422" y="4798"/>
                    </a:lnTo>
                    <a:lnTo>
                      <a:pt x="420" y="4798"/>
                    </a:lnTo>
                    <a:lnTo>
                      <a:pt x="404" y="4776"/>
                    </a:lnTo>
                    <a:lnTo>
                      <a:pt x="404" y="4774"/>
                    </a:lnTo>
                    <a:lnTo>
                      <a:pt x="402" y="4774"/>
                    </a:lnTo>
                    <a:lnTo>
                      <a:pt x="402" y="4773"/>
                    </a:lnTo>
                    <a:lnTo>
                      <a:pt x="401" y="4771"/>
                    </a:lnTo>
                    <a:lnTo>
                      <a:pt x="398" y="4767"/>
                    </a:lnTo>
                    <a:lnTo>
                      <a:pt x="396" y="4767"/>
                    </a:lnTo>
                    <a:lnTo>
                      <a:pt x="396" y="4765"/>
                    </a:lnTo>
                    <a:lnTo>
                      <a:pt x="396" y="4764"/>
                    </a:lnTo>
                    <a:lnTo>
                      <a:pt x="395" y="4764"/>
                    </a:lnTo>
                    <a:lnTo>
                      <a:pt x="395" y="4762"/>
                    </a:lnTo>
                    <a:lnTo>
                      <a:pt x="390" y="4756"/>
                    </a:lnTo>
                    <a:lnTo>
                      <a:pt x="383" y="4747"/>
                    </a:lnTo>
                    <a:lnTo>
                      <a:pt x="350" y="4702"/>
                    </a:lnTo>
                    <a:lnTo>
                      <a:pt x="339" y="4687"/>
                    </a:lnTo>
                    <a:lnTo>
                      <a:pt x="338" y="4686"/>
                    </a:lnTo>
                    <a:lnTo>
                      <a:pt x="336" y="4684"/>
                    </a:lnTo>
                    <a:lnTo>
                      <a:pt x="336" y="4683"/>
                    </a:lnTo>
                    <a:lnTo>
                      <a:pt x="335" y="4681"/>
                    </a:lnTo>
                    <a:lnTo>
                      <a:pt x="335" y="4680"/>
                    </a:lnTo>
                    <a:lnTo>
                      <a:pt x="333" y="4678"/>
                    </a:lnTo>
                    <a:lnTo>
                      <a:pt x="332" y="4677"/>
                    </a:lnTo>
                    <a:lnTo>
                      <a:pt x="332" y="4675"/>
                    </a:lnTo>
                    <a:lnTo>
                      <a:pt x="329" y="4672"/>
                    </a:lnTo>
                    <a:lnTo>
                      <a:pt x="327" y="4668"/>
                    </a:lnTo>
                    <a:lnTo>
                      <a:pt x="326" y="4666"/>
                    </a:lnTo>
                    <a:lnTo>
                      <a:pt x="326" y="4665"/>
                    </a:lnTo>
                    <a:lnTo>
                      <a:pt x="326" y="4663"/>
                    </a:lnTo>
                    <a:lnTo>
                      <a:pt x="324" y="4662"/>
                    </a:lnTo>
                    <a:lnTo>
                      <a:pt x="324" y="4660"/>
                    </a:lnTo>
                    <a:lnTo>
                      <a:pt x="323" y="4659"/>
                    </a:lnTo>
                    <a:lnTo>
                      <a:pt x="323" y="4657"/>
                    </a:lnTo>
                    <a:lnTo>
                      <a:pt x="321" y="4656"/>
                    </a:lnTo>
                    <a:lnTo>
                      <a:pt x="320" y="4651"/>
                    </a:lnTo>
                    <a:lnTo>
                      <a:pt x="320" y="4650"/>
                    </a:lnTo>
                    <a:lnTo>
                      <a:pt x="320" y="4648"/>
                    </a:lnTo>
                    <a:lnTo>
                      <a:pt x="318" y="4647"/>
                    </a:lnTo>
                    <a:lnTo>
                      <a:pt x="318" y="4645"/>
                    </a:lnTo>
                    <a:lnTo>
                      <a:pt x="317" y="4644"/>
                    </a:lnTo>
                    <a:lnTo>
                      <a:pt x="317" y="4642"/>
                    </a:lnTo>
                    <a:lnTo>
                      <a:pt x="315" y="4641"/>
                    </a:lnTo>
                    <a:lnTo>
                      <a:pt x="312" y="4635"/>
                    </a:lnTo>
                    <a:lnTo>
                      <a:pt x="309" y="4629"/>
                    </a:lnTo>
                    <a:lnTo>
                      <a:pt x="306" y="4624"/>
                    </a:lnTo>
                    <a:lnTo>
                      <a:pt x="305" y="4623"/>
                    </a:lnTo>
                    <a:lnTo>
                      <a:pt x="305" y="4621"/>
                    </a:lnTo>
                    <a:lnTo>
                      <a:pt x="303" y="4620"/>
                    </a:lnTo>
                    <a:lnTo>
                      <a:pt x="302" y="4618"/>
                    </a:lnTo>
                    <a:lnTo>
                      <a:pt x="302" y="4617"/>
                    </a:lnTo>
                    <a:lnTo>
                      <a:pt x="300" y="4617"/>
                    </a:lnTo>
                    <a:lnTo>
                      <a:pt x="300" y="4615"/>
                    </a:lnTo>
                    <a:lnTo>
                      <a:pt x="290" y="4603"/>
                    </a:lnTo>
                    <a:lnTo>
                      <a:pt x="284" y="4594"/>
                    </a:lnTo>
                    <a:lnTo>
                      <a:pt x="252" y="4557"/>
                    </a:lnTo>
                    <a:lnTo>
                      <a:pt x="234" y="4533"/>
                    </a:lnTo>
                    <a:lnTo>
                      <a:pt x="189" y="4470"/>
                    </a:lnTo>
                    <a:lnTo>
                      <a:pt x="174" y="4450"/>
                    </a:lnTo>
                    <a:lnTo>
                      <a:pt x="173" y="4449"/>
                    </a:lnTo>
                    <a:lnTo>
                      <a:pt x="173" y="4447"/>
                    </a:lnTo>
                    <a:lnTo>
                      <a:pt x="171" y="4446"/>
                    </a:lnTo>
                    <a:lnTo>
                      <a:pt x="170" y="4444"/>
                    </a:lnTo>
                    <a:lnTo>
                      <a:pt x="170" y="4443"/>
                    </a:lnTo>
                    <a:lnTo>
                      <a:pt x="168" y="4441"/>
                    </a:lnTo>
                    <a:lnTo>
                      <a:pt x="167" y="4440"/>
                    </a:lnTo>
                    <a:lnTo>
                      <a:pt x="167" y="4438"/>
                    </a:lnTo>
                    <a:lnTo>
                      <a:pt x="162" y="4432"/>
                    </a:lnTo>
                    <a:lnTo>
                      <a:pt x="159" y="4425"/>
                    </a:lnTo>
                    <a:lnTo>
                      <a:pt x="159" y="4423"/>
                    </a:lnTo>
                    <a:lnTo>
                      <a:pt x="158" y="4422"/>
                    </a:lnTo>
                    <a:lnTo>
                      <a:pt x="158" y="4420"/>
                    </a:lnTo>
                    <a:lnTo>
                      <a:pt x="158" y="4419"/>
                    </a:lnTo>
                    <a:lnTo>
                      <a:pt x="156" y="4417"/>
                    </a:lnTo>
                    <a:lnTo>
                      <a:pt x="156" y="4414"/>
                    </a:lnTo>
                    <a:lnTo>
                      <a:pt x="155" y="4413"/>
                    </a:lnTo>
                    <a:lnTo>
                      <a:pt x="155" y="4411"/>
                    </a:lnTo>
                    <a:lnTo>
                      <a:pt x="134" y="4350"/>
                    </a:lnTo>
                    <a:lnTo>
                      <a:pt x="129" y="4336"/>
                    </a:lnTo>
                    <a:lnTo>
                      <a:pt x="105" y="4270"/>
                    </a:lnTo>
                    <a:lnTo>
                      <a:pt x="60" y="4143"/>
                    </a:lnTo>
                    <a:lnTo>
                      <a:pt x="53" y="4125"/>
                    </a:lnTo>
                    <a:lnTo>
                      <a:pt x="32" y="4071"/>
                    </a:lnTo>
                    <a:lnTo>
                      <a:pt x="32" y="4069"/>
                    </a:lnTo>
                    <a:lnTo>
                      <a:pt x="32" y="4066"/>
                    </a:lnTo>
                    <a:lnTo>
                      <a:pt x="30" y="4065"/>
                    </a:lnTo>
                    <a:lnTo>
                      <a:pt x="30" y="4063"/>
                    </a:lnTo>
                    <a:lnTo>
                      <a:pt x="29" y="4062"/>
                    </a:lnTo>
                    <a:lnTo>
                      <a:pt x="29" y="4060"/>
                    </a:lnTo>
                    <a:lnTo>
                      <a:pt x="27" y="4057"/>
                    </a:lnTo>
                    <a:lnTo>
                      <a:pt x="27" y="4056"/>
                    </a:lnTo>
                    <a:lnTo>
                      <a:pt x="27" y="4054"/>
                    </a:lnTo>
                    <a:lnTo>
                      <a:pt x="26" y="4050"/>
                    </a:lnTo>
                    <a:lnTo>
                      <a:pt x="24" y="4044"/>
                    </a:lnTo>
                    <a:lnTo>
                      <a:pt x="24" y="4038"/>
                    </a:lnTo>
                    <a:lnTo>
                      <a:pt x="24" y="4033"/>
                    </a:lnTo>
                    <a:lnTo>
                      <a:pt x="24" y="4030"/>
                    </a:lnTo>
                    <a:lnTo>
                      <a:pt x="24" y="4029"/>
                    </a:lnTo>
                    <a:lnTo>
                      <a:pt x="24" y="4027"/>
                    </a:lnTo>
                    <a:lnTo>
                      <a:pt x="24" y="4026"/>
                    </a:lnTo>
                    <a:lnTo>
                      <a:pt x="24" y="4024"/>
                    </a:lnTo>
                    <a:lnTo>
                      <a:pt x="24" y="4021"/>
                    </a:lnTo>
                    <a:lnTo>
                      <a:pt x="24" y="4020"/>
                    </a:lnTo>
                    <a:lnTo>
                      <a:pt x="24" y="4018"/>
                    </a:lnTo>
                    <a:lnTo>
                      <a:pt x="26" y="4017"/>
                    </a:lnTo>
                    <a:lnTo>
                      <a:pt x="27" y="3996"/>
                    </a:lnTo>
                    <a:lnTo>
                      <a:pt x="33" y="3942"/>
                    </a:lnTo>
                    <a:lnTo>
                      <a:pt x="36" y="3919"/>
                    </a:lnTo>
                    <a:lnTo>
                      <a:pt x="38" y="3909"/>
                    </a:lnTo>
                    <a:lnTo>
                      <a:pt x="42" y="3862"/>
                    </a:lnTo>
                    <a:lnTo>
                      <a:pt x="45" y="3831"/>
                    </a:lnTo>
                    <a:lnTo>
                      <a:pt x="53" y="3715"/>
                    </a:lnTo>
                    <a:lnTo>
                      <a:pt x="54" y="3700"/>
                    </a:lnTo>
                    <a:lnTo>
                      <a:pt x="56" y="3687"/>
                    </a:lnTo>
                    <a:lnTo>
                      <a:pt x="57" y="3670"/>
                    </a:lnTo>
                    <a:lnTo>
                      <a:pt x="59" y="3661"/>
                    </a:lnTo>
                    <a:lnTo>
                      <a:pt x="63" y="3586"/>
                    </a:lnTo>
                    <a:lnTo>
                      <a:pt x="65" y="3570"/>
                    </a:lnTo>
                    <a:lnTo>
                      <a:pt x="66" y="3555"/>
                    </a:lnTo>
                    <a:lnTo>
                      <a:pt x="68" y="3535"/>
                    </a:lnTo>
                    <a:lnTo>
                      <a:pt x="68" y="3531"/>
                    </a:lnTo>
                    <a:lnTo>
                      <a:pt x="78" y="3402"/>
                    </a:lnTo>
                    <a:lnTo>
                      <a:pt x="84" y="3312"/>
                    </a:lnTo>
                    <a:lnTo>
                      <a:pt x="84" y="3310"/>
                    </a:lnTo>
                    <a:lnTo>
                      <a:pt x="84" y="3309"/>
                    </a:lnTo>
                    <a:lnTo>
                      <a:pt x="86" y="3307"/>
                    </a:lnTo>
                    <a:lnTo>
                      <a:pt x="86" y="3306"/>
                    </a:lnTo>
                    <a:lnTo>
                      <a:pt x="86" y="3304"/>
                    </a:lnTo>
                    <a:lnTo>
                      <a:pt x="86" y="3292"/>
                    </a:lnTo>
                    <a:lnTo>
                      <a:pt x="86" y="3280"/>
                    </a:lnTo>
                    <a:lnTo>
                      <a:pt x="84" y="3267"/>
                    </a:lnTo>
                    <a:lnTo>
                      <a:pt x="83" y="3255"/>
                    </a:lnTo>
                    <a:lnTo>
                      <a:pt x="83" y="3253"/>
                    </a:lnTo>
                    <a:lnTo>
                      <a:pt x="83" y="3252"/>
                    </a:lnTo>
                    <a:lnTo>
                      <a:pt x="81" y="3250"/>
                    </a:lnTo>
                    <a:lnTo>
                      <a:pt x="81" y="3249"/>
                    </a:lnTo>
                    <a:lnTo>
                      <a:pt x="81" y="3247"/>
                    </a:lnTo>
                    <a:lnTo>
                      <a:pt x="80" y="3237"/>
                    </a:lnTo>
                    <a:lnTo>
                      <a:pt x="80" y="3235"/>
                    </a:lnTo>
                    <a:lnTo>
                      <a:pt x="80" y="3234"/>
                    </a:lnTo>
                    <a:lnTo>
                      <a:pt x="78" y="3234"/>
                    </a:lnTo>
                    <a:lnTo>
                      <a:pt x="78" y="3232"/>
                    </a:lnTo>
                    <a:lnTo>
                      <a:pt x="75" y="3213"/>
                    </a:lnTo>
                    <a:lnTo>
                      <a:pt x="75" y="3211"/>
                    </a:lnTo>
                    <a:lnTo>
                      <a:pt x="75" y="3210"/>
                    </a:lnTo>
                    <a:lnTo>
                      <a:pt x="75" y="3208"/>
                    </a:lnTo>
                    <a:lnTo>
                      <a:pt x="72" y="3183"/>
                    </a:lnTo>
                    <a:lnTo>
                      <a:pt x="71" y="3163"/>
                    </a:lnTo>
                    <a:lnTo>
                      <a:pt x="71" y="3162"/>
                    </a:lnTo>
                    <a:lnTo>
                      <a:pt x="71" y="3160"/>
                    </a:lnTo>
                    <a:lnTo>
                      <a:pt x="71" y="3159"/>
                    </a:lnTo>
                    <a:lnTo>
                      <a:pt x="71" y="3157"/>
                    </a:lnTo>
                    <a:lnTo>
                      <a:pt x="69" y="3144"/>
                    </a:lnTo>
                    <a:lnTo>
                      <a:pt x="69" y="3129"/>
                    </a:lnTo>
                    <a:lnTo>
                      <a:pt x="71" y="3115"/>
                    </a:lnTo>
                    <a:lnTo>
                      <a:pt x="71" y="3114"/>
                    </a:lnTo>
                    <a:lnTo>
                      <a:pt x="71" y="3112"/>
                    </a:lnTo>
                    <a:lnTo>
                      <a:pt x="71" y="3111"/>
                    </a:lnTo>
                    <a:lnTo>
                      <a:pt x="72" y="3102"/>
                    </a:lnTo>
                    <a:lnTo>
                      <a:pt x="72" y="3100"/>
                    </a:lnTo>
                    <a:lnTo>
                      <a:pt x="72" y="3099"/>
                    </a:lnTo>
                    <a:lnTo>
                      <a:pt x="72" y="3097"/>
                    </a:lnTo>
                    <a:lnTo>
                      <a:pt x="74" y="3066"/>
                    </a:lnTo>
                    <a:lnTo>
                      <a:pt x="74" y="3064"/>
                    </a:lnTo>
                    <a:lnTo>
                      <a:pt x="74" y="3063"/>
                    </a:lnTo>
                    <a:lnTo>
                      <a:pt x="74" y="3061"/>
                    </a:lnTo>
                    <a:lnTo>
                      <a:pt x="74" y="3045"/>
                    </a:lnTo>
                    <a:lnTo>
                      <a:pt x="74" y="3021"/>
                    </a:lnTo>
                    <a:lnTo>
                      <a:pt x="77" y="2959"/>
                    </a:lnTo>
                    <a:lnTo>
                      <a:pt x="78" y="2881"/>
                    </a:lnTo>
                    <a:lnTo>
                      <a:pt x="78" y="2880"/>
                    </a:lnTo>
                    <a:lnTo>
                      <a:pt x="78" y="2877"/>
                    </a:lnTo>
                    <a:lnTo>
                      <a:pt x="78" y="2875"/>
                    </a:lnTo>
                    <a:lnTo>
                      <a:pt x="78" y="2872"/>
                    </a:lnTo>
                    <a:lnTo>
                      <a:pt x="80" y="2871"/>
                    </a:lnTo>
                    <a:lnTo>
                      <a:pt x="80" y="2868"/>
                    </a:lnTo>
                    <a:lnTo>
                      <a:pt x="80" y="2866"/>
                    </a:lnTo>
                    <a:lnTo>
                      <a:pt x="80" y="2863"/>
                    </a:lnTo>
                    <a:lnTo>
                      <a:pt x="81" y="2857"/>
                    </a:lnTo>
                    <a:lnTo>
                      <a:pt x="83" y="2850"/>
                    </a:lnTo>
                    <a:lnTo>
                      <a:pt x="84" y="2842"/>
                    </a:lnTo>
                    <a:lnTo>
                      <a:pt x="84" y="2841"/>
                    </a:lnTo>
                    <a:lnTo>
                      <a:pt x="86" y="2838"/>
                    </a:lnTo>
                    <a:lnTo>
                      <a:pt x="86" y="2836"/>
                    </a:lnTo>
                    <a:lnTo>
                      <a:pt x="87" y="2835"/>
                    </a:lnTo>
                    <a:lnTo>
                      <a:pt x="87" y="2832"/>
                    </a:lnTo>
                    <a:lnTo>
                      <a:pt x="89" y="2830"/>
                    </a:lnTo>
                    <a:lnTo>
                      <a:pt x="89" y="2827"/>
                    </a:lnTo>
                    <a:lnTo>
                      <a:pt x="90" y="2826"/>
                    </a:lnTo>
                    <a:lnTo>
                      <a:pt x="114" y="2764"/>
                    </a:lnTo>
                    <a:lnTo>
                      <a:pt x="116" y="2763"/>
                    </a:lnTo>
                    <a:lnTo>
                      <a:pt x="116" y="2761"/>
                    </a:lnTo>
                    <a:lnTo>
                      <a:pt x="116" y="2760"/>
                    </a:lnTo>
                    <a:lnTo>
                      <a:pt x="117" y="2758"/>
                    </a:lnTo>
                    <a:lnTo>
                      <a:pt x="117" y="2757"/>
                    </a:lnTo>
                    <a:lnTo>
                      <a:pt x="123" y="2745"/>
                    </a:lnTo>
                    <a:lnTo>
                      <a:pt x="129" y="2734"/>
                    </a:lnTo>
                    <a:lnTo>
                      <a:pt x="129" y="2733"/>
                    </a:lnTo>
                    <a:lnTo>
                      <a:pt x="129" y="2731"/>
                    </a:lnTo>
                    <a:lnTo>
                      <a:pt x="131" y="2730"/>
                    </a:lnTo>
                    <a:lnTo>
                      <a:pt x="131" y="2728"/>
                    </a:lnTo>
                    <a:lnTo>
                      <a:pt x="132" y="2728"/>
                    </a:lnTo>
                    <a:lnTo>
                      <a:pt x="132" y="2727"/>
                    </a:lnTo>
                    <a:lnTo>
                      <a:pt x="152" y="2694"/>
                    </a:lnTo>
                    <a:lnTo>
                      <a:pt x="162" y="2676"/>
                    </a:lnTo>
                    <a:lnTo>
                      <a:pt x="162" y="2674"/>
                    </a:lnTo>
                    <a:lnTo>
                      <a:pt x="164" y="2673"/>
                    </a:lnTo>
                    <a:lnTo>
                      <a:pt x="164" y="2671"/>
                    </a:lnTo>
                    <a:lnTo>
                      <a:pt x="165" y="2671"/>
                    </a:lnTo>
                    <a:lnTo>
                      <a:pt x="165" y="2670"/>
                    </a:lnTo>
                    <a:lnTo>
                      <a:pt x="179" y="2650"/>
                    </a:lnTo>
                    <a:lnTo>
                      <a:pt x="194" y="2629"/>
                    </a:lnTo>
                    <a:lnTo>
                      <a:pt x="209" y="2611"/>
                    </a:lnTo>
                    <a:lnTo>
                      <a:pt x="210" y="2611"/>
                    </a:lnTo>
                    <a:lnTo>
                      <a:pt x="210" y="2610"/>
                    </a:lnTo>
                    <a:lnTo>
                      <a:pt x="212" y="2610"/>
                    </a:lnTo>
                    <a:lnTo>
                      <a:pt x="212" y="2608"/>
                    </a:lnTo>
                    <a:lnTo>
                      <a:pt x="213" y="2608"/>
                    </a:lnTo>
                    <a:lnTo>
                      <a:pt x="213" y="2607"/>
                    </a:lnTo>
                    <a:lnTo>
                      <a:pt x="251" y="2568"/>
                    </a:lnTo>
                    <a:lnTo>
                      <a:pt x="251" y="2566"/>
                    </a:lnTo>
                    <a:lnTo>
                      <a:pt x="252" y="2566"/>
                    </a:lnTo>
                    <a:lnTo>
                      <a:pt x="254" y="2565"/>
                    </a:lnTo>
                    <a:lnTo>
                      <a:pt x="255" y="2563"/>
                    </a:lnTo>
                    <a:lnTo>
                      <a:pt x="255" y="2562"/>
                    </a:lnTo>
                    <a:lnTo>
                      <a:pt x="257" y="2560"/>
                    </a:lnTo>
                    <a:lnTo>
                      <a:pt x="258" y="2559"/>
                    </a:lnTo>
                    <a:lnTo>
                      <a:pt x="260" y="2559"/>
                    </a:lnTo>
                    <a:lnTo>
                      <a:pt x="260" y="2557"/>
                    </a:lnTo>
                    <a:lnTo>
                      <a:pt x="261" y="2556"/>
                    </a:lnTo>
                    <a:lnTo>
                      <a:pt x="263" y="2554"/>
                    </a:lnTo>
                    <a:lnTo>
                      <a:pt x="263" y="2553"/>
                    </a:lnTo>
                    <a:lnTo>
                      <a:pt x="264" y="2551"/>
                    </a:lnTo>
                    <a:lnTo>
                      <a:pt x="267" y="2548"/>
                    </a:lnTo>
                    <a:lnTo>
                      <a:pt x="269" y="2544"/>
                    </a:lnTo>
                    <a:lnTo>
                      <a:pt x="270" y="2539"/>
                    </a:lnTo>
                    <a:lnTo>
                      <a:pt x="272" y="2535"/>
                    </a:lnTo>
                    <a:lnTo>
                      <a:pt x="273" y="2532"/>
                    </a:lnTo>
                    <a:lnTo>
                      <a:pt x="275" y="2527"/>
                    </a:lnTo>
                    <a:lnTo>
                      <a:pt x="275" y="2523"/>
                    </a:lnTo>
                    <a:lnTo>
                      <a:pt x="276" y="2518"/>
                    </a:lnTo>
                    <a:lnTo>
                      <a:pt x="276" y="2514"/>
                    </a:lnTo>
                    <a:lnTo>
                      <a:pt x="276" y="2509"/>
                    </a:lnTo>
                    <a:lnTo>
                      <a:pt x="276" y="2505"/>
                    </a:lnTo>
                    <a:lnTo>
                      <a:pt x="275" y="2500"/>
                    </a:lnTo>
                    <a:lnTo>
                      <a:pt x="275" y="2496"/>
                    </a:lnTo>
                    <a:lnTo>
                      <a:pt x="273" y="2491"/>
                    </a:lnTo>
                    <a:lnTo>
                      <a:pt x="272" y="2487"/>
                    </a:lnTo>
                    <a:lnTo>
                      <a:pt x="270" y="2484"/>
                    </a:lnTo>
                    <a:lnTo>
                      <a:pt x="267" y="2479"/>
                    </a:lnTo>
                    <a:lnTo>
                      <a:pt x="266" y="2476"/>
                    </a:lnTo>
                    <a:lnTo>
                      <a:pt x="264" y="2475"/>
                    </a:lnTo>
                    <a:lnTo>
                      <a:pt x="264" y="2473"/>
                    </a:lnTo>
                    <a:lnTo>
                      <a:pt x="263" y="2472"/>
                    </a:lnTo>
                    <a:lnTo>
                      <a:pt x="261" y="2470"/>
                    </a:lnTo>
                    <a:lnTo>
                      <a:pt x="261" y="2469"/>
                    </a:lnTo>
                    <a:lnTo>
                      <a:pt x="260" y="2467"/>
                    </a:lnTo>
                    <a:lnTo>
                      <a:pt x="258" y="2466"/>
                    </a:lnTo>
                    <a:lnTo>
                      <a:pt x="258" y="2464"/>
                    </a:lnTo>
                    <a:lnTo>
                      <a:pt x="257" y="2463"/>
                    </a:lnTo>
                    <a:lnTo>
                      <a:pt x="255" y="2463"/>
                    </a:lnTo>
                    <a:lnTo>
                      <a:pt x="254" y="2461"/>
                    </a:lnTo>
                    <a:lnTo>
                      <a:pt x="254" y="2460"/>
                    </a:lnTo>
                    <a:lnTo>
                      <a:pt x="252" y="2458"/>
                    </a:lnTo>
                    <a:lnTo>
                      <a:pt x="203" y="2401"/>
                    </a:lnTo>
                    <a:lnTo>
                      <a:pt x="162" y="2355"/>
                    </a:lnTo>
                    <a:lnTo>
                      <a:pt x="162" y="2353"/>
                    </a:lnTo>
                    <a:lnTo>
                      <a:pt x="161" y="2353"/>
                    </a:lnTo>
                    <a:lnTo>
                      <a:pt x="161" y="2352"/>
                    </a:lnTo>
                    <a:lnTo>
                      <a:pt x="159" y="2352"/>
                    </a:lnTo>
                    <a:lnTo>
                      <a:pt x="147" y="2337"/>
                    </a:lnTo>
                    <a:lnTo>
                      <a:pt x="137" y="2320"/>
                    </a:lnTo>
                    <a:lnTo>
                      <a:pt x="126" y="2304"/>
                    </a:lnTo>
                    <a:lnTo>
                      <a:pt x="125" y="2304"/>
                    </a:lnTo>
                    <a:lnTo>
                      <a:pt x="125" y="2302"/>
                    </a:lnTo>
                    <a:lnTo>
                      <a:pt x="125" y="2301"/>
                    </a:lnTo>
                    <a:lnTo>
                      <a:pt x="123" y="2301"/>
                    </a:lnTo>
                    <a:lnTo>
                      <a:pt x="123" y="2299"/>
                    </a:lnTo>
                    <a:lnTo>
                      <a:pt x="95" y="2250"/>
                    </a:lnTo>
                    <a:lnTo>
                      <a:pt x="93" y="2248"/>
                    </a:lnTo>
                    <a:lnTo>
                      <a:pt x="93" y="2247"/>
                    </a:lnTo>
                    <a:lnTo>
                      <a:pt x="92" y="2245"/>
                    </a:lnTo>
                    <a:lnTo>
                      <a:pt x="90" y="2244"/>
                    </a:lnTo>
                    <a:lnTo>
                      <a:pt x="90" y="2242"/>
                    </a:lnTo>
                    <a:lnTo>
                      <a:pt x="89" y="2241"/>
                    </a:lnTo>
                    <a:lnTo>
                      <a:pt x="89" y="2239"/>
                    </a:lnTo>
                    <a:lnTo>
                      <a:pt x="87" y="2238"/>
                    </a:lnTo>
                    <a:lnTo>
                      <a:pt x="86" y="2233"/>
                    </a:lnTo>
                    <a:lnTo>
                      <a:pt x="83" y="2229"/>
                    </a:lnTo>
                    <a:lnTo>
                      <a:pt x="81" y="2223"/>
                    </a:lnTo>
                    <a:lnTo>
                      <a:pt x="81" y="2218"/>
                    </a:lnTo>
                    <a:lnTo>
                      <a:pt x="80" y="2217"/>
                    </a:lnTo>
                    <a:lnTo>
                      <a:pt x="80" y="2215"/>
                    </a:lnTo>
                    <a:lnTo>
                      <a:pt x="80" y="2212"/>
                    </a:lnTo>
                    <a:lnTo>
                      <a:pt x="80" y="2211"/>
                    </a:lnTo>
                    <a:lnTo>
                      <a:pt x="80" y="2209"/>
                    </a:lnTo>
                    <a:lnTo>
                      <a:pt x="78" y="2208"/>
                    </a:lnTo>
                    <a:lnTo>
                      <a:pt x="78" y="2206"/>
                    </a:lnTo>
                    <a:lnTo>
                      <a:pt x="78" y="2203"/>
                    </a:lnTo>
                    <a:lnTo>
                      <a:pt x="77" y="2182"/>
                    </a:lnTo>
                    <a:lnTo>
                      <a:pt x="77" y="2181"/>
                    </a:lnTo>
                    <a:lnTo>
                      <a:pt x="75" y="2181"/>
                    </a:lnTo>
                    <a:lnTo>
                      <a:pt x="75" y="2179"/>
                    </a:lnTo>
                    <a:lnTo>
                      <a:pt x="75" y="2178"/>
                    </a:lnTo>
                    <a:lnTo>
                      <a:pt x="75" y="2176"/>
                    </a:lnTo>
                    <a:lnTo>
                      <a:pt x="74" y="2170"/>
                    </a:lnTo>
                    <a:lnTo>
                      <a:pt x="74" y="2164"/>
                    </a:lnTo>
                    <a:lnTo>
                      <a:pt x="71" y="2158"/>
                    </a:lnTo>
                    <a:lnTo>
                      <a:pt x="69" y="2152"/>
                    </a:lnTo>
                    <a:lnTo>
                      <a:pt x="69" y="2151"/>
                    </a:lnTo>
                    <a:lnTo>
                      <a:pt x="68" y="2149"/>
                    </a:lnTo>
                    <a:lnTo>
                      <a:pt x="68" y="2148"/>
                    </a:lnTo>
                    <a:lnTo>
                      <a:pt x="68" y="2146"/>
                    </a:lnTo>
                    <a:lnTo>
                      <a:pt x="66" y="2146"/>
                    </a:lnTo>
                    <a:lnTo>
                      <a:pt x="65" y="2142"/>
                    </a:lnTo>
                    <a:lnTo>
                      <a:pt x="65" y="2140"/>
                    </a:lnTo>
                    <a:lnTo>
                      <a:pt x="65" y="2139"/>
                    </a:lnTo>
                    <a:lnTo>
                      <a:pt x="63" y="2139"/>
                    </a:lnTo>
                    <a:lnTo>
                      <a:pt x="63" y="2137"/>
                    </a:lnTo>
                    <a:lnTo>
                      <a:pt x="63" y="2136"/>
                    </a:lnTo>
                    <a:lnTo>
                      <a:pt x="62" y="2134"/>
                    </a:lnTo>
                    <a:lnTo>
                      <a:pt x="62" y="2133"/>
                    </a:lnTo>
                    <a:lnTo>
                      <a:pt x="62" y="2131"/>
                    </a:lnTo>
                    <a:lnTo>
                      <a:pt x="60" y="2127"/>
                    </a:lnTo>
                    <a:lnTo>
                      <a:pt x="59" y="2122"/>
                    </a:lnTo>
                    <a:lnTo>
                      <a:pt x="59" y="2118"/>
                    </a:lnTo>
                    <a:lnTo>
                      <a:pt x="59" y="2116"/>
                    </a:lnTo>
                    <a:lnTo>
                      <a:pt x="59" y="2115"/>
                    </a:lnTo>
                    <a:lnTo>
                      <a:pt x="59" y="2113"/>
                    </a:lnTo>
                    <a:lnTo>
                      <a:pt x="59" y="2112"/>
                    </a:lnTo>
                    <a:lnTo>
                      <a:pt x="59" y="2110"/>
                    </a:lnTo>
                    <a:lnTo>
                      <a:pt x="59" y="2109"/>
                    </a:lnTo>
                    <a:lnTo>
                      <a:pt x="59" y="2107"/>
                    </a:lnTo>
                    <a:lnTo>
                      <a:pt x="57" y="2062"/>
                    </a:lnTo>
                    <a:lnTo>
                      <a:pt x="54" y="1954"/>
                    </a:lnTo>
                    <a:lnTo>
                      <a:pt x="54" y="1942"/>
                    </a:lnTo>
                    <a:lnTo>
                      <a:pt x="53" y="1936"/>
                    </a:lnTo>
                    <a:lnTo>
                      <a:pt x="53" y="1926"/>
                    </a:lnTo>
                    <a:lnTo>
                      <a:pt x="51" y="1887"/>
                    </a:lnTo>
                    <a:lnTo>
                      <a:pt x="51" y="1864"/>
                    </a:lnTo>
                    <a:lnTo>
                      <a:pt x="51" y="1863"/>
                    </a:lnTo>
                    <a:lnTo>
                      <a:pt x="51" y="1861"/>
                    </a:lnTo>
                    <a:lnTo>
                      <a:pt x="51" y="1860"/>
                    </a:lnTo>
                    <a:lnTo>
                      <a:pt x="51" y="1857"/>
                    </a:lnTo>
                    <a:lnTo>
                      <a:pt x="51" y="1855"/>
                    </a:lnTo>
                    <a:lnTo>
                      <a:pt x="51" y="1854"/>
                    </a:lnTo>
                    <a:lnTo>
                      <a:pt x="51" y="1852"/>
                    </a:lnTo>
                    <a:lnTo>
                      <a:pt x="51" y="1849"/>
                    </a:lnTo>
                    <a:lnTo>
                      <a:pt x="51" y="1848"/>
                    </a:lnTo>
                    <a:lnTo>
                      <a:pt x="51" y="1846"/>
                    </a:lnTo>
                    <a:lnTo>
                      <a:pt x="51" y="1845"/>
                    </a:lnTo>
                    <a:lnTo>
                      <a:pt x="53" y="1837"/>
                    </a:lnTo>
                    <a:lnTo>
                      <a:pt x="53" y="1836"/>
                    </a:lnTo>
                    <a:lnTo>
                      <a:pt x="53" y="1834"/>
                    </a:lnTo>
                    <a:lnTo>
                      <a:pt x="53" y="1833"/>
                    </a:lnTo>
                    <a:lnTo>
                      <a:pt x="54" y="1831"/>
                    </a:lnTo>
                    <a:lnTo>
                      <a:pt x="54" y="1828"/>
                    </a:lnTo>
                    <a:lnTo>
                      <a:pt x="54" y="1827"/>
                    </a:lnTo>
                    <a:lnTo>
                      <a:pt x="56" y="1825"/>
                    </a:lnTo>
                    <a:lnTo>
                      <a:pt x="56" y="1824"/>
                    </a:lnTo>
                    <a:lnTo>
                      <a:pt x="56" y="1822"/>
                    </a:lnTo>
                    <a:lnTo>
                      <a:pt x="57" y="1819"/>
                    </a:lnTo>
                    <a:lnTo>
                      <a:pt x="57" y="1818"/>
                    </a:lnTo>
                    <a:lnTo>
                      <a:pt x="78" y="1752"/>
                    </a:lnTo>
                    <a:lnTo>
                      <a:pt x="78" y="1750"/>
                    </a:lnTo>
                    <a:lnTo>
                      <a:pt x="78" y="1749"/>
                    </a:lnTo>
                    <a:lnTo>
                      <a:pt x="78" y="1747"/>
                    </a:lnTo>
                    <a:lnTo>
                      <a:pt x="80" y="1746"/>
                    </a:lnTo>
                    <a:lnTo>
                      <a:pt x="80" y="1744"/>
                    </a:lnTo>
                    <a:lnTo>
                      <a:pt x="80" y="1743"/>
                    </a:lnTo>
                    <a:lnTo>
                      <a:pt x="81" y="1741"/>
                    </a:lnTo>
                    <a:lnTo>
                      <a:pt x="81" y="1740"/>
                    </a:lnTo>
                    <a:lnTo>
                      <a:pt x="83" y="1731"/>
                    </a:lnTo>
                    <a:lnTo>
                      <a:pt x="83" y="1728"/>
                    </a:lnTo>
                    <a:lnTo>
                      <a:pt x="84" y="1726"/>
                    </a:lnTo>
                    <a:lnTo>
                      <a:pt x="84" y="1725"/>
                    </a:lnTo>
                    <a:lnTo>
                      <a:pt x="84" y="1723"/>
                    </a:lnTo>
                    <a:lnTo>
                      <a:pt x="84" y="1722"/>
                    </a:lnTo>
                    <a:lnTo>
                      <a:pt x="84" y="1720"/>
                    </a:lnTo>
                    <a:lnTo>
                      <a:pt x="84" y="1719"/>
                    </a:lnTo>
                    <a:lnTo>
                      <a:pt x="86" y="1717"/>
                    </a:lnTo>
                    <a:lnTo>
                      <a:pt x="86" y="1713"/>
                    </a:lnTo>
                    <a:lnTo>
                      <a:pt x="86" y="1711"/>
                    </a:lnTo>
                    <a:lnTo>
                      <a:pt x="86" y="1710"/>
                    </a:lnTo>
                    <a:lnTo>
                      <a:pt x="86" y="1708"/>
                    </a:lnTo>
                    <a:lnTo>
                      <a:pt x="86" y="1707"/>
                    </a:lnTo>
                    <a:lnTo>
                      <a:pt x="87" y="1705"/>
                    </a:lnTo>
                    <a:lnTo>
                      <a:pt x="87" y="1704"/>
                    </a:lnTo>
                    <a:lnTo>
                      <a:pt x="87" y="1702"/>
                    </a:lnTo>
                    <a:lnTo>
                      <a:pt x="89" y="1698"/>
                    </a:lnTo>
                    <a:lnTo>
                      <a:pt x="90" y="1693"/>
                    </a:lnTo>
                    <a:lnTo>
                      <a:pt x="90" y="1690"/>
                    </a:lnTo>
                    <a:lnTo>
                      <a:pt x="93" y="1686"/>
                    </a:lnTo>
                    <a:lnTo>
                      <a:pt x="95" y="1683"/>
                    </a:lnTo>
                    <a:lnTo>
                      <a:pt x="96" y="1680"/>
                    </a:lnTo>
                    <a:lnTo>
                      <a:pt x="99" y="1677"/>
                    </a:lnTo>
                    <a:lnTo>
                      <a:pt x="101" y="1674"/>
                    </a:lnTo>
                    <a:lnTo>
                      <a:pt x="104" y="1671"/>
                    </a:lnTo>
                    <a:lnTo>
                      <a:pt x="107" y="1668"/>
                    </a:lnTo>
                    <a:lnTo>
                      <a:pt x="110" y="1665"/>
                    </a:lnTo>
                    <a:lnTo>
                      <a:pt x="113" y="1662"/>
                    </a:lnTo>
                    <a:lnTo>
                      <a:pt x="116" y="1660"/>
                    </a:lnTo>
                    <a:lnTo>
                      <a:pt x="120" y="1657"/>
                    </a:lnTo>
                    <a:lnTo>
                      <a:pt x="123" y="1656"/>
                    </a:lnTo>
                    <a:lnTo>
                      <a:pt x="125" y="1656"/>
                    </a:lnTo>
                    <a:lnTo>
                      <a:pt x="126" y="1654"/>
                    </a:lnTo>
                    <a:lnTo>
                      <a:pt x="128" y="1654"/>
                    </a:lnTo>
                    <a:lnTo>
                      <a:pt x="129" y="1653"/>
                    </a:lnTo>
                    <a:lnTo>
                      <a:pt x="131" y="1653"/>
                    </a:lnTo>
                    <a:lnTo>
                      <a:pt x="132" y="1653"/>
                    </a:lnTo>
                    <a:lnTo>
                      <a:pt x="132" y="1651"/>
                    </a:lnTo>
                    <a:lnTo>
                      <a:pt x="165" y="1639"/>
                    </a:lnTo>
                    <a:lnTo>
                      <a:pt x="191" y="1629"/>
                    </a:lnTo>
                    <a:lnTo>
                      <a:pt x="201" y="1624"/>
                    </a:lnTo>
                    <a:lnTo>
                      <a:pt x="207" y="1621"/>
                    </a:lnTo>
                    <a:lnTo>
                      <a:pt x="218" y="1617"/>
                    </a:lnTo>
                    <a:lnTo>
                      <a:pt x="248" y="1605"/>
                    </a:lnTo>
                    <a:lnTo>
                      <a:pt x="263" y="1599"/>
                    </a:lnTo>
                    <a:lnTo>
                      <a:pt x="326" y="1570"/>
                    </a:lnTo>
                    <a:lnTo>
                      <a:pt x="336" y="1566"/>
                    </a:lnTo>
                    <a:lnTo>
                      <a:pt x="344" y="1561"/>
                    </a:lnTo>
                    <a:lnTo>
                      <a:pt x="354" y="1557"/>
                    </a:lnTo>
                    <a:lnTo>
                      <a:pt x="374" y="1549"/>
                    </a:lnTo>
                    <a:lnTo>
                      <a:pt x="422" y="1527"/>
                    </a:lnTo>
                    <a:lnTo>
                      <a:pt x="434" y="1521"/>
                    </a:lnTo>
                    <a:lnTo>
                      <a:pt x="441" y="1518"/>
                    </a:lnTo>
                    <a:lnTo>
                      <a:pt x="446" y="1513"/>
                    </a:lnTo>
                    <a:lnTo>
                      <a:pt x="452" y="1509"/>
                    </a:lnTo>
                    <a:lnTo>
                      <a:pt x="458" y="1504"/>
                    </a:lnTo>
                    <a:lnTo>
                      <a:pt x="462" y="1500"/>
                    </a:lnTo>
                    <a:lnTo>
                      <a:pt x="467" y="1494"/>
                    </a:lnTo>
                    <a:lnTo>
                      <a:pt x="471" y="1488"/>
                    </a:lnTo>
                    <a:lnTo>
                      <a:pt x="476" y="1483"/>
                    </a:lnTo>
                    <a:lnTo>
                      <a:pt x="479" y="1477"/>
                    </a:lnTo>
                    <a:lnTo>
                      <a:pt x="482" y="1470"/>
                    </a:lnTo>
                    <a:lnTo>
                      <a:pt x="485" y="1464"/>
                    </a:lnTo>
                    <a:lnTo>
                      <a:pt x="488" y="1458"/>
                    </a:lnTo>
                    <a:lnTo>
                      <a:pt x="489" y="1450"/>
                    </a:lnTo>
                    <a:lnTo>
                      <a:pt x="491" y="1444"/>
                    </a:lnTo>
                    <a:lnTo>
                      <a:pt x="492" y="1437"/>
                    </a:lnTo>
                    <a:lnTo>
                      <a:pt x="492" y="1429"/>
                    </a:lnTo>
                    <a:lnTo>
                      <a:pt x="494" y="1423"/>
                    </a:lnTo>
                    <a:lnTo>
                      <a:pt x="492" y="1416"/>
                    </a:lnTo>
                    <a:lnTo>
                      <a:pt x="492" y="1408"/>
                    </a:lnTo>
                    <a:lnTo>
                      <a:pt x="491" y="1401"/>
                    </a:lnTo>
                    <a:lnTo>
                      <a:pt x="491" y="1399"/>
                    </a:lnTo>
                    <a:lnTo>
                      <a:pt x="491" y="1398"/>
                    </a:lnTo>
                    <a:lnTo>
                      <a:pt x="491" y="1396"/>
                    </a:lnTo>
                    <a:lnTo>
                      <a:pt x="489" y="1395"/>
                    </a:lnTo>
                    <a:lnTo>
                      <a:pt x="489" y="1393"/>
                    </a:lnTo>
                    <a:lnTo>
                      <a:pt x="489" y="1392"/>
                    </a:lnTo>
                    <a:lnTo>
                      <a:pt x="489" y="1390"/>
                    </a:lnTo>
                    <a:lnTo>
                      <a:pt x="488" y="1389"/>
                    </a:lnTo>
                    <a:lnTo>
                      <a:pt x="483" y="1368"/>
                    </a:lnTo>
                    <a:lnTo>
                      <a:pt x="465" y="1305"/>
                    </a:lnTo>
                    <a:lnTo>
                      <a:pt x="438" y="1203"/>
                    </a:lnTo>
                    <a:lnTo>
                      <a:pt x="437" y="1195"/>
                    </a:lnTo>
                    <a:lnTo>
                      <a:pt x="435" y="1191"/>
                    </a:lnTo>
                    <a:lnTo>
                      <a:pt x="434" y="1183"/>
                    </a:lnTo>
                    <a:lnTo>
                      <a:pt x="416" y="1117"/>
                    </a:lnTo>
                    <a:lnTo>
                      <a:pt x="414" y="1111"/>
                    </a:lnTo>
                    <a:lnTo>
                      <a:pt x="411" y="1098"/>
                    </a:lnTo>
                    <a:lnTo>
                      <a:pt x="410" y="1086"/>
                    </a:lnTo>
                    <a:lnTo>
                      <a:pt x="408" y="1074"/>
                    </a:lnTo>
                    <a:lnTo>
                      <a:pt x="408" y="1060"/>
                    </a:lnTo>
                    <a:lnTo>
                      <a:pt x="408" y="1059"/>
                    </a:lnTo>
                    <a:lnTo>
                      <a:pt x="408" y="1057"/>
                    </a:lnTo>
                    <a:lnTo>
                      <a:pt x="408" y="1056"/>
                    </a:lnTo>
                    <a:lnTo>
                      <a:pt x="408" y="1054"/>
                    </a:lnTo>
                    <a:lnTo>
                      <a:pt x="408" y="1053"/>
                    </a:lnTo>
                    <a:lnTo>
                      <a:pt x="408" y="996"/>
                    </a:lnTo>
                    <a:lnTo>
                      <a:pt x="407" y="933"/>
                    </a:lnTo>
                    <a:lnTo>
                      <a:pt x="407" y="927"/>
                    </a:lnTo>
                    <a:lnTo>
                      <a:pt x="407" y="922"/>
                    </a:lnTo>
                    <a:lnTo>
                      <a:pt x="407" y="916"/>
                    </a:lnTo>
                    <a:lnTo>
                      <a:pt x="405" y="910"/>
                    </a:lnTo>
                    <a:lnTo>
                      <a:pt x="404" y="906"/>
                    </a:lnTo>
                    <a:lnTo>
                      <a:pt x="402" y="900"/>
                    </a:lnTo>
                    <a:lnTo>
                      <a:pt x="399" y="894"/>
                    </a:lnTo>
                    <a:lnTo>
                      <a:pt x="398" y="889"/>
                    </a:lnTo>
                    <a:lnTo>
                      <a:pt x="395" y="885"/>
                    </a:lnTo>
                    <a:lnTo>
                      <a:pt x="363" y="823"/>
                    </a:lnTo>
                    <a:lnTo>
                      <a:pt x="363" y="822"/>
                    </a:lnTo>
                    <a:lnTo>
                      <a:pt x="363" y="820"/>
                    </a:lnTo>
                    <a:lnTo>
                      <a:pt x="362" y="819"/>
                    </a:lnTo>
                    <a:lnTo>
                      <a:pt x="362" y="817"/>
                    </a:lnTo>
                    <a:lnTo>
                      <a:pt x="360" y="817"/>
                    </a:lnTo>
                    <a:lnTo>
                      <a:pt x="360" y="816"/>
                    </a:lnTo>
                    <a:lnTo>
                      <a:pt x="350" y="798"/>
                    </a:lnTo>
                    <a:lnTo>
                      <a:pt x="333" y="763"/>
                    </a:lnTo>
                    <a:lnTo>
                      <a:pt x="312" y="718"/>
                    </a:lnTo>
                    <a:lnTo>
                      <a:pt x="276" y="648"/>
                    </a:lnTo>
                    <a:lnTo>
                      <a:pt x="276" y="646"/>
                    </a:lnTo>
                    <a:lnTo>
                      <a:pt x="276" y="645"/>
                    </a:lnTo>
                    <a:lnTo>
                      <a:pt x="275" y="645"/>
                    </a:lnTo>
                    <a:lnTo>
                      <a:pt x="275" y="643"/>
                    </a:lnTo>
                    <a:lnTo>
                      <a:pt x="273" y="642"/>
                    </a:lnTo>
                    <a:lnTo>
                      <a:pt x="273" y="640"/>
                    </a:lnTo>
                    <a:lnTo>
                      <a:pt x="260" y="610"/>
                    </a:lnTo>
                    <a:lnTo>
                      <a:pt x="221" y="535"/>
                    </a:lnTo>
                    <a:lnTo>
                      <a:pt x="215" y="525"/>
                    </a:lnTo>
                    <a:lnTo>
                      <a:pt x="215" y="523"/>
                    </a:lnTo>
                    <a:lnTo>
                      <a:pt x="215" y="522"/>
                    </a:lnTo>
                    <a:lnTo>
                      <a:pt x="213" y="522"/>
                    </a:lnTo>
                    <a:lnTo>
                      <a:pt x="213" y="520"/>
                    </a:lnTo>
                    <a:lnTo>
                      <a:pt x="194" y="481"/>
                    </a:lnTo>
                    <a:lnTo>
                      <a:pt x="192" y="480"/>
                    </a:lnTo>
                    <a:lnTo>
                      <a:pt x="192" y="478"/>
                    </a:lnTo>
                    <a:lnTo>
                      <a:pt x="192" y="477"/>
                    </a:lnTo>
                    <a:lnTo>
                      <a:pt x="191" y="477"/>
                    </a:lnTo>
                    <a:lnTo>
                      <a:pt x="191" y="475"/>
                    </a:lnTo>
                    <a:lnTo>
                      <a:pt x="191" y="474"/>
                    </a:lnTo>
                    <a:lnTo>
                      <a:pt x="189" y="474"/>
                    </a:lnTo>
                    <a:lnTo>
                      <a:pt x="189" y="472"/>
                    </a:lnTo>
                    <a:lnTo>
                      <a:pt x="185" y="463"/>
                    </a:lnTo>
                    <a:lnTo>
                      <a:pt x="185" y="462"/>
                    </a:lnTo>
                    <a:lnTo>
                      <a:pt x="185" y="460"/>
                    </a:lnTo>
                    <a:lnTo>
                      <a:pt x="183" y="459"/>
                    </a:lnTo>
                    <a:lnTo>
                      <a:pt x="183" y="457"/>
                    </a:lnTo>
                    <a:lnTo>
                      <a:pt x="183" y="456"/>
                    </a:lnTo>
                    <a:lnTo>
                      <a:pt x="182" y="454"/>
                    </a:lnTo>
                    <a:lnTo>
                      <a:pt x="165" y="409"/>
                    </a:lnTo>
                    <a:lnTo>
                      <a:pt x="165" y="408"/>
                    </a:lnTo>
                    <a:lnTo>
                      <a:pt x="164" y="406"/>
                    </a:lnTo>
                    <a:lnTo>
                      <a:pt x="164" y="405"/>
                    </a:lnTo>
                    <a:lnTo>
                      <a:pt x="164" y="403"/>
                    </a:lnTo>
                    <a:lnTo>
                      <a:pt x="162" y="402"/>
                    </a:lnTo>
                    <a:lnTo>
                      <a:pt x="161" y="400"/>
                    </a:lnTo>
                    <a:lnTo>
                      <a:pt x="161" y="399"/>
                    </a:lnTo>
                    <a:lnTo>
                      <a:pt x="159" y="394"/>
                    </a:lnTo>
                    <a:lnTo>
                      <a:pt x="158" y="393"/>
                    </a:lnTo>
                    <a:lnTo>
                      <a:pt x="158" y="391"/>
                    </a:lnTo>
                    <a:lnTo>
                      <a:pt x="156" y="390"/>
                    </a:lnTo>
                    <a:lnTo>
                      <a:pt x="155" y="388"/>
                    </a:lnTo>
                    <a:lnTo>
                      <a:pt x="155" y="387"/>
                    </a:lnTo>
                    <a:lnTo>
                      <a:pt x="153" y="385"/>
                    </a:lnTo>
                    <a:lnTo>
                      <a:pt x="153" y="384"/>
                    </a:lnTo>
                    <a:lnTo>
                      <a:pt x="150" y="381"/>
                    </a:lnTo>
                    <a:lnTo>
                      <a:pt x="150" y="379"/>
                    </a:lnTo>
                    <a:lnTo>
                      <a:pt x="149" y="378"/>
                    </a:lnTo>
                    <a:lnTo>
                      <a:pt x="149" y="376"/>
                    </a:lnTo>
                    <a:lnTo>
                      <a:pt x="147" y="376"/>
                    </a:lnTo>
                    <a:lnTo>
                      <a:pt x="147" y="375"/>
                    </a:lnTo>
                    <a:lnTo>
                      <a:pt x="146" y="373"/>
                    </a:lnTo>
                    <a:lnTo>
                      <a:pt x="146" y="372"/>
                    </a:lnTo>
                    <a:lnTo>
                      <a:pt x="144" y="370"/>
                    </a:lnTo>
                    <a:lnTo>
                      <a:pt x="141" y="364"/>
                    </a:lnTo>
                    <a:lnTo>
                      <a:pt x="141" y="363"/>
                    </a:lnTo>
                    <a:lnTo>
                      <a:pt x="140" y="361"/>
                    </a:lnTo>
                    <a:lnTo>
                      <a:pt x="140" y="360"/>
                    </a:lnTo>
                    <a:lnTo>
                      <a:pt x="140" y="358"/>
                    </a:lnTo>
                    <a:lnTo>
                      <a:pt x="138" y="357"/>
                    </a:lnTo>
                    <a:lnTo>
                      <a:pt x="138" y="355"/>
                    </a:lnTo>
                    <a:lnTo>
                      <a:pt x="138" y="354"/>
                    </a:lnTo>
                    <a:lnTo>
                      <a:pt x="128" y="328"/>
                    </a:lnTo>
                    <a:lnTo>
                      <a:pt x="128" y="327"/>
                    </a:lnTo>
                    <a:lnTo>
                      <a:pt x="128" y="325"/>
                    </a:lnTo>
                    <a:lnTo>
                      <a:pt x="126" y="324"/>
                    </a:lnTo>
                    <a:lnTo>
                      <a:pt x="126" y="322"/>
                    </a:lnTo>
                    <a:lnTo>
                      <a:pt x="126" y="321"/>
                    </a:lnTo>
                    <a:lnTo>
                      <a:pt x="125" y="319"/>
                    </a:lnTo>
                    <a:lnTo>
                      <a:pt x="123" y="313"/>
                    </a:lnTo>
                    <a:lnTo>
                      <a:pt x="122" y="313"/>
                    </a:lnTo>
                    <a:lnTo>
                      <a:pt x="122" y="312"/>
                    </a:lnTo>
                    <a:lnTo>
                      <a:pt x="122" y="310"/>
                    </a:lnTo>
                    <a:lnTo>
                      <a:pt x="120" y="309"/>
                    </a:lnTo>
                    <a:lnTo>
                      <a:pt x="120" y="307"/>
                    </a:lnTo>
                    <a:lnTo>
                      <a:pt x="119" y="306"/>
                    </a:lnTo>
                    <a:lnTo>
                      <a:pt x="116" y="300"/>
                    </a:lnTo>
                    <a:lnTo>
                      <a:pt x="116" y="298"/>
                    </a:lnTo>
                    <a:lnTo>
                      <a:pt x="114" y="298"/>
                    </a:lnTo>
                    <a:lnTo>
                      <a:pt x="114" y="297"/>
                    </a:lnTo>
                    <a:lnTo>
                      <a:pt x="114" y="295"/>
                    </a:lnTo>
                    <a:lnTo>
                      <a:pt x="113" y="294"/>
                    </a:lnTo>
                    <a:lnTo>
                      <a:pt x="113" y="292"/>
                    </a:lnTo>
                    <a:lnTo>
                      <a:pt x="111" y="291"/>
                    </a:lnTo>
                    <a:lnTo>
                      <a:pt x="108" y="282"/>
                    </a:lnTo>
                    <a:lnTo>
                      <a:pt x="108" y="280"/>
                    </a:lnTo>
                    <a:lnTo>
                      <a:pt x="107" y="279"/>
                    </a:lnTo>
                    <a:lnTo>
                      <a:pt x="107" y="277"/>
                    </a:lnTo>
                    <a:lnTo>
                      <a:pt x="107" y="276"/>
                    </a:lnTo>
                    <a:lnTo>
                      <a:pt x="105" y="274"/>
                    </a:lnTo>
                    <a:lnTo>
                      <a:pt x="105" y="273"/>
                    </a:lnTo>
                    <a:lnTo>
                      <a:pt x="71" y="166"/>
                    </a:lnTo>
                    <a:lnTo>
                      <a:pt x="63" y="145"/>
                    </a:lnTo>
                    <a:lnTo>
                      <a:pt x="59" y="133"/>
                    </a:lnTo>
                    <a:lnTo>
                      <a:pt x="57" y="127"/>
                    </a:lnTo>
                    <a:lnTo>
                      <a:pt x="54" y="118"/>
                    </a:lnTo>
                    <a:lnTo>
                      <a:pt x="48" y="103"/>
                    </a:lnTo>
                    <a:lnTo>
                      <a:pt x="39" y="84"/>
                    </a:lnTo>
                    <a:lnTo>
                      <a:pt x="30" y="66"/>
                    </a:lnTo>
                    <a:lnTo>
                      <a:pt x="24" y="52"/>
                    </a:lnTo>
                    <a:lnTo>
                      <a:pt x="21" y="48"/>
                    </a:lnTo>
                    <a:lnTo>
                      <a:pt x="9" y="19"/>
                    </a:lnTo>
                    <a:lnTo>
                      <a:pt x="0" y="0"/>
                    </a:lnTo>
                  </a:path>
                </a:pathLst>
              </a:custGeom>
              <a:noFill/>
              <a:ln w="396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39" name="Freeform 20"/>
              <p:cNvSpPr>
                <a:spLocks/>
              </p:cNvSpPr>
              <p:nvPr/>
            </p:nvSpPr>
            <p:spPr bwMode="auto">
              <a:xfrm>
                <a:off x="4052888" y="4597400"/>
                <a:ext cx="460375" cy="404813"/>
              </a:xfrm>
              <a:custGeom>
                <a:avLst/>
                <a:gdLst>
                  <a:gd name="T0" fmla="*/ 2147483647 w 870"/>
                  <a:gd name="T1" fmla="*/ 2147483647 h 766"/>
                  <a:gd name="T2" fmla="*/ 2147483647 w 870"/>
                  <a:gd name="T3" fmla="*/ 2147483647 h 766"/>
                  <a:gd name="T4" fmla="*/ 2147483647 w 870"/>
                  <a:gd name="T5" fmla="*/ 2147483647 h 766"/>
                  <a:gd name="T6" fmla="*/ 2147483647 w 870"/>
                  <a:gd name="T7" fmla="*/ 2147483647 h 766"/>
                  <a:gd name="T8" fmla="*/ 2147483647 w 870"/>
                  <a:gd name="T9" fmla="*/ 2147483647 h 766"/>
                  <a:gd name="T10" fmla="*/ 2147483647 w 870"/>
                  <a:gd name="T11" fmla="*/ 2147483647 h 766"/>
                  <a:gd name="T12" fmla="*/ 2147483647 w 870"/>
                  <a:gd name="T13" fmla="*/ 2147483647 h 766"/>
                  <a:gd name="T14" fmla="*/ 2147483647 w 870"/>
                  <a:gd name="T15" fmla="*/ 2147483647 h 766"/>
                  <a:gd name="T16" fmla="*/ 2147483647 w 870"/>
                  <a:gd name="T17" fmla="*/ 2147483647 h 766"/>
                  <a:gd name="T18" fmla="*/ 2147483647 w 870"/>
                  <a:gd name="T19" fmla="*/ 2147483647 h 766"/>
                  <a:gd name="T20" fmla="*/ 2147483647 w 870"/>
                  <a:gd name="T21" fmla="*/ 2147483647 h 766"/>
                  <a:gd name="T22" fmla="*/ 2147483647 w 870"/>
                  <a:gd name="T23" fmla="*/ 2147483647 h 766"/>
                  <a:gd name="T24" fmla="*/ 2147483647 w 870"/>
                  <a:gd name="T25" fmla="*/ 2147483647 h 766"/>
                  <a:gd name="T26" fmla="*/ 2147483647 w 870"/>
                  <a:gd name="T27" fmla="*/ 2147483647 h 766"/>
                  <a:gd name="T28" fmla="*/ 2147483647 w 870"/>
                  <a:gd name="T29" fmla="*/ 2147483647 h 766"/>
                  <a:gd name="T30" fmla="*/ 2147483647 w 870"/>
                  <a:gd name="T31" fmla="*/ 2147483647 h 766"/>
                  <a:gd name="T32" fmla="*/ 2147483647 w 870"/>
                  <a:gd name="T33" fmla="*/ 2147483647 h 766"/>
                  <a:gd name="T34" fmla="*/ 2147483647 w 870"/>
                  <a:gd name="T35" fmla="*/ 2147483647 h 766"/>
                  <a:gd name="T36" fmla="*/ 2147483647 w 870"/>
                  <a:gd name="T37" fmla="*/ 2147483647 h 766"/>
                  <a:gd name="T38" fmla="*/ 2147483647 w 870"/>
                  <a:gd name="T39" fmla="*/ 2147483647 h 766"/>
                  <a:gd name="T40" fmla="*/ 2147483647 w 870"/>
                  <a:gd name="T41" fmla="*/ 2147483647 h 766"/>
                  <a:gd name="T42" fmla="*/ 2147483647 w 870"/>
                  <a:gd name="T43" fmla="*/ 2147483647 h 766"/>
                  <a:gd name="T44" fmla="*/ 2147483647 w 870"/>
                  <a:gd name="T45" fmla="*/ 2147483647 h 766"/>
                  <a:gd name="T46" fmla="*/ 2147483647 w 870"/>
                  <a:gd name="T47" fmla="*/ 2147483647 h 766"/>
                  <a:gd name="T48" fmla="*/ 2147483647 w 870"/>
                  <a:gd name="T49" fmla="*/ 2147483647 h 766"/>
                  <a:gd name="T50" fmla="*/ 2147483647 w 870"/>
                  <a:gd name="T51" fmla="*/ 2147483647 h 766"/>
                  <a:gd name="T52" fmla="*/ 2147483647 w 870"/>
                  <a:gd name="T53" fmla="*/ 2147483647 h 766"/>
                  <a:gd name="T54" fmla="*/ 2147483647 w 870"/>
                  <a:gd name="T55" fmla="*/ 2147483647 h 766"/>
                  <a:gd name="T56" fmla="*/ 2147483647 w 870"/>
                  <a:gd name="T57" fmla="*/ 2147483647 h 766"/>
                  <a:gd name="T58" fmla="*/ 2147483647 w 870"/>
                  <a:gd name="T59" fmla="*/ 2147483647 h 766"/>
                  <a:gd name="T60" fmla="*/ 2147483647 w 870"/>
                  <a:gd name="T61" fmla="*/ 2147483647 h 766"/>
                  <a:gd name="T62" fmla="*/ 2147483647 w 870"/>
                  <a:gd name="T63" fmla="*/ 2147483647 h 766"/>
                  <a:gd name="T64" fmla="*/ 2147483647 w 870"/>
                  <a:gd name="T65" fmla="*/ 2147483647 h 766"/>
                  <a:gd name="T66" fmla="*/ 2147483647 w 870"/>
                  <a:gd name="T67" fmla="*/ 2147483647 h 766"/>
                  <a:gd name="T68" fmla="*/ 2147483647 w 870"/>
                  <a:gd name="T69" fmla="*/ 2147483647 h 766"/>
                  <a:gd name="T70" fmla="*/ 2147483647 w 870"/>
                  <a:gd name="T71" fmla="*/ 2147483647 h 766"/>
                  <a:gd name="T72" fmla="*/ 2147483647 w 870"/>
                  <a:gd name="T73" fmla="*/ 2147483647 h 766"/>
                  <a:gd name="T74" fmla="*/ 2147483647 w 870"/>
                  <a:gd name="T75" fmla="*/ 2147483647 h 766"/>
                  <a:gd name="T76" fmla="*/ 2147483647 w 870"/>
                  <a:gd name="T77" fmla="*/ 2147483647 h 766"/>
                  <a:gd name="T78" fmla="*/ 2147483647 w 870"/>
                  <a:gd name="T79" fmla="*/ 2147483647 h 766"/>
                  <a:gd name="T80" fmla="*/ 2147483647 w 870"/>
                  <a:gd name="T81" fmla="*/ 2147483647 h 766"/>
                  <a:gd name="T82" fmla="*/ 2147483647 w 870"/>
                  <a:gd name="T83" fmla="*/ 2147483647 h 766"/>
                  <a:gd name="T84" fmla="*/ 2147483647 w 870"/>
                  <a:gd name="T85" fmla="*/ 2147483647 h 766"/>
                  <a:gd name="T86" fmla="*/ 2147483647 w 870"/>
                  <a:gd name="T87" fmla="*/ 2147483647 h 766"/>
                  <a:gd name="T88" fmla="*/ 2147483647 w 870"/>
                  <a:gd name="T89" fmla="*/ 2147483647 h 766"/>
                  <a:gd name="T90" fmla="*/ 2147483647 w 870"/>
                  <a:gd name="T91" fmla="*/ 2147483647 h 766"/>
                  <a:gd name="T92" fmla="*/ 2147483647 w 870"/>
                  <a:gd name="T93" fmla="*/ 2147483647 h 766"/>
                  <a:gd name="T94" fmla="*/ 2147483647 w 870"/>
                  <a:gd name="T95" fmla="*/ 2147483647 h 766"/>
                  <a:gd name="T96" fmla="*/ 2147483647 w 870"/>
                  <a:gd name="T97" fmla="*/ 2147483647 h 766"/>
                  <a:gd name="T98" fmla="*/ 2147483647 w 870"/>
                  <a:gd name="T99" fmla="*/ 2147483647 h 766"/>
                  <a:gd name="T100" fmla="*/ 1333722405 w 870"/>
                  <a:gd name="T101" fmla="*/ 2147483647 h 766"/>
                  <a:gd name="T102" fmla="*/ 1037184103 w 870"/>
                  <a:gd name="T103" fmla="*/ 1476033869 h 76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70"/>
                  <a:gd name="T157" fmla="*/ 0 h 766"/>
                  <a:gd name="T158" fmla="*/ 870 w 870"/>
                  <a:gd name="T159" fmla="*/ 766 h 76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70" h="766">
                    <a:moveTo>
                      <a:pt x="870" y="766"/>
                    </a:moveTo>
                    <a:lnTo>
                      <a:pt x="864" y="759"/>
                    </a:lnTo>
                    <a:lnTo>
                      <a:pt x="859" y="753"/>
                    </a:lnTo>
                    <a:lnTo>
                      <a:pt x="855" y="747"/>
                    </a:lnTo>
                    <a:lnTo>
                      <a:pt x="843" y="733"/>
                    </a:lnTo>
                    <a:lnTo>
                      <a:pt x="822" y="706"/>
                    </a:lnTo>
                    <a:lnTo>
                      <a:pt x="784" y="663"/>
                    </a:lnTo>
                    <a:lnTo>
                      <a:pt x="783" y="661"/>
                    </a:lnTo>
                    <a:lnTo>
                      <a:pt x="781" y="660"/>
                    </a:lnTo>
                    <a:lnTo>
                      <a:pt x="780" y="658"/>
                    </a:lnTo>
                    <a:lnTo>
                      <a:pt x="778" y="657"/>
                    </a:lnTo>
                    <a:lnTo>
                      <a:pt x="778" y="655"/>
                    </a:lnTo>
                    <a:lnTo>
                      <a:pt x="772" y="648"/>
                    </a:lnTo>
                    <a:lnTo>
                      <a:pt x="768" y="640"/>
                    </a:lnTo>
                    <a:lnTo>
                      <a:pt x="766" y="639"/>
                    </a:lnTo>
                    <a:lnTo>
                      <a:pt x="766" y="637"/>
                    </a:lnTo>
                    <a:lnTo>
                      <a:pt x="765" y="637"/>
                    </a:lnTo>
                    <a:lnTo>
                      <a:pt x="765" y="636"/>
                    </a:lnTo>
                    <a:lnTo>
                      <a:pt x="765" y="634"/>
                    </a:lnTo>
                    <a:lnTo>
                      <a:pt x="763" y="634"/>
                    </a:lnTo>
                    <a:lnTo>
                      <a:pt x="763" y="633"/>
                    </a:lnTo>
                    <a:lnTo>
                      <a:pt x="760" y="628"/>
                    </a:lnTo>
                    <a:lnTo>
                      <a:pt x="760" y="627"/>
                    </a:lnTo>
                    <a:lnTo>
                      <a:pt x="759" y="625"/>
                    </a:lnTo>
                    <a:lnTo>
                      <a:pt x="759" y="624"/>
                    </a:lnTo>
                    <a:lnTo>
                      <a:pt x="757" y="622"/>
                    </a:lnTo>
                    <a:lnTo>
                      <a:pt x="757" y="621"/>
                    </a:lnTo>
                    <a:lnTo>
                      <a:pt x="756" y="619"/>
                    </a:lnTo>
                    <a:lnTo>
                      <a:pt x="754" y="618"/>
                    </a:lnTo>
                    <a:lnTo>
                      <a:pt x="754" y="616"/>
                    </a:lnTo>
                    <a:lnTo>
                      <a:pt x="753" y="615"/>
                    </a:lnTo>
                    <a:lnTo>
                      <a:pt x="751" y="613"/>
                    </a:lnTo>
                    <a:lnTo>
                      <a:pt x="748" y="609"/>
                    </a:lnTo>
                    <a:lnTo>
                      <a:pt x="745" y="606"/>
                    </a:lnTo>
                    <a:lnTo>
                      <a:pt x="742" y="601"/>
                    </a:lnTo>
                    <a:lnTo>
                      <a:pt x="738" y="598"/>
                    </a:lnTo>
                    <a:lnTo>
                      <a:pt x="733" y="595"/>
                    </a:lnTo>
                    <a:lnTo>
                      <a:pt x="729" y="592"/>
                    </a:lnTo>
                    <a:lnTo>
                      <a:pt x="724" y="589"/>
                    </a:lnTo>
                    <a:lnTo>
                      <a:pt x="720" y="586"/>
                    </a:lnTo>
                    <a:lnTo>
                      <a:pt x="718" y="586"/>
                    </a:lnTo>
                    <a:lnTo>
                      <a:pt x="717" y="585"/>
                    </a:lnTo>
                    <a:lnTo>
                      <a:pt x="715" y="585"/>
                    </a:lnTo>
                    <a:lnTo>
                      <a:pt x="714" y="585"/>
                    </a:lnTo>
                    <a:lnTo>
                      <a:pt x="712" y="583"/>
                    </a:lnTo>
                    <a:lnTo>
                      <a:pt x="711" y="583"/>
                    </a:lnTo>
                    <a:lnTo>
                      <a:pt x="709" y="582"/>
                    </a:lnTo>
                    <a:lnTo>
                      <a:pt x="708" y="582"/>
                    </a:lnTo>
                    <a:lnTo>
                      <a:pt x="705" y="582"/>
                    </a:lnTo>
                    <a:lnTo>
                      <a:pt x="703" y="580"/>
                    </a:lnTo>
                    <a:lnTo>
                      <a:pt x="696" y="579"/>
                    </a:lnTo>
                    <a:lnTo>
                      <a:pt x="694" y="577"/>
                    </a:lnTo>
                    <a:lnTo>
                      <a:pt x="693" y="577"/>
                    </a:lnTo>
                    <a:lnTo>
                      <a:pt x="691" y="576"/>
                    </a:lnTo>
                    <a:lnTo>
                      <a:pt x="690" y="576"/>
                    </a:lnTo>
                    <a:lnTo>
                      <a:pt x="687" y="576"/>
                    </a:lnTo>
                    <a:lnTo>
                      <a:pt x="685" y="574"/>
                    </a:lnTo>
                    <a:lnTo>
                      <a:pt x="684" y="574"/>
                    </a:lnTo>
                    <a:lnTo>
                      <a:pt x="682" y="574"/>
                    </a:lnTo>
                    <a:lnTo>
                      <a:pt x="681" y="574"/>
                    </a:lnTo>
                    <a:lnTo>
                      <a:pt x="673" y="573"/>
                    </a:lnTo>
                    <a:lnTo>
                      <a:pt x="672" y="571"/>
                    </a:lnTo>
                    <a:lnTo>
                      <a:pt x="669" y="571"/>
                    </a:lnTo>
                    <a:lnTo>
                      <a:pt x="667" y="571"/>
                    </a:lnTo>
                    <a:lnTo>
                      <a:pt x="666" y="571"/>
                    </a:lnTo>
                    <a:lnTo>
                      <a:pt x="664" y="571"/>
                    </a:lnTo>
                    <a:lnTo>
                      <a:pt x="663" y="571"/>
                    </a:lnTo>
                    <a:lnTo>
                      <a:pt x="661" y="571"/>
                    </a:lnTo>
                    <a:lnTo>
                      <a:pt x="658" y="571"/>
                    </a:lnTo>
                    <a:lnTo>
                      <a:pt x="657" y="571"/>
                    </a:lnTo>
                    <a:lnTo>
                      <a:pt x="544" y="567"/>
                    </a:lnTo>
                    <a:lnTo>
                      <a:pt x="516" y="567"/>
                    </a:lnTo>
                    <a:lnTo>
                      <a:pt x="514" y="567"/>
                    </a:lnTo>
                    <a:lnTo>
                      <a:pt x="513" y="567"/>
                    </a:lnTo>
                    <a:lnTo>
                      <a:pt x="511" y="567"/>
                    </a:lnTo>
                    <a:lnTo>
                      <a:pt x="510" y="567"/>
                    </a:lnTo>
                    <a:lnTo>
                      <a:pt x="508" y="567"/>
                    </a:lnTo>
                    <a:lnTo>
                      <a:pt x="507" y="567"/>
                    </a:lnTo>
                    <a:lnTo>
                      <a:pt x="505" y="567"/>
                    </a:lnTo>
                    <a:lnTo>
                      <a:pt x="498" y="565"/>
                    </a:lnTo>
                    <a:lnTo>
                      <a:pt x="490" y="564"/>
                    </a:lnTo>
                    <a:lnTo>
                      <a:pt x="483" y="562"/>
                    </a:lnTo>
                    <a:lnTo>
                      <a:pt x="477" y="559"/>
                    </a:lnTo>
                    <a:lnTo>
                      <a:pt x="469" y="558"/>
                    </a:lnTo>
                    <a:lnTo>
                      <a:pt x="463" y="555"/>
                    </a:lnTo>
                    <a:lnTo>
                      <a:pt x="456" y="550"/>
                    </a:lnTo>
                    <a:lnTo>
                      <a:pt x="450" y="546"/>
                    </a:lnTo>
                    <a:lnTo>
                      <a:pt x="444" y="543"/>
                    </a:lnTo>
                    <a:lnTo>
                      <a:pt x="438" y="537"/>
                    </a:lnTo>
                    <a:lnTo>
                      <a:pt x="433" y="532"/>
                    </a:lnTo>
                    <a:lnTo>
                      <a:pt x="427" y="526"/>
                    </a:lnTo>
                    <a:lnTo>
                      <a:pt x="426" y="525"/>
                    </a:lnTo>
                    <a:lnTo>
                      <a:pt x="426" y="523"/>
                    </a:lnTo>
                    <a:lnTo>
                      <a:pt x="424" y="523"/>
                    </a:lnTo>
                    <a:lnTo>
                      <a:pt x="424" y="522"/>
                    </a:lnTo>
                    <a:lnTo>
                      <a:pt x="423" y="520"/>
                    </a:lnTo>
                    <a:lnTo>
                      <a:pt x="421" y="519"/>
                    </a:lnTo>
                    <a:lnTo>
                      <a:pt x="384" y="471"/>
                    </a:lnTo>
                    <a:lnTo>
                      <a:pt x="382" y="469"/>
                    </a:lnTo>
                    <a:lnTo>
                      <a:pt x="382" y="468"/>
                    </a:lnTo>
                    <a:lnTo>
                      <a:pt x="381" y="468"/>
                    </a:lnTo>
                    <a:lnTo>
                      <a:pt x="381" y="466"/>
                    </a:lnTo>
                    <a:lnTo>
                      <a:pt x="379" y="465"/>
                    </a:lnTo>
                    <a:lnTo>
                      <a:pt x="370" y="454"/>
                    </a:lnTo>
                    <a:lnTo>
                      <a:pt x="361" y="445"/>
                    </a:lnTo>
                    <a:lnTo>
                      <a:pt x="351" y="436"/>
                    </a:lnTo>
                    <a:lnTo>
                      <a:pt x="340" y="427"/>
                    </a:lnTo>
                    <a:lnTo>
                      <a:pt x="339" y="426"/>
                    </a:lnTo>
                    <a:lnTo>
                      <a:pt x="337" y="426"/>
                    </a:lnTo>
                    <a:lnTo>
                      <a:pt x="337" y="424"/>
                    </a:lnTo>
                    <a:lnTo>
                      <a:pt x="336" y="424"/>
                    </a:lnTo>
                    <a:lnTo>
                      <a:pt x="334" y="423"/>
                    </a:lnTo>
                    <a:lnTo>
                      <a:pt x="328" y="418"/>
                    </a:lnTo>
                    <a:lnTo>
                      <a:pt x="327" y="417"/>
                    </a:lnTo>
                    <a:lnTo>
                      <a:pt x="325" y="415"/>
                    </a:lnTo>
                    <a:lnTo>
                      <a:pt x="324" y="414"/>
                    </a:lnTo>
                    <a:lnTo>
                      <a:pt x="322" y="414"/>
                    </a:lnTo>
                    <a:lnTo>
                      <a:pt x="321" y="412"/>
                    </a:lnTo>
                    <a:lnTo>
                      <a:pt x="319" y="411"/>
                    </a:lnTo>
                    <a:lnTo>
                      <a:pt x="318" y="411"/>
                    </a:lnTo>
                    <a:lnTo>
                      <a:pt x="316" y="409"/>
                    </a:lnTo>
                    <a:lnTo>
                      <a:pt x="310" y="403"/>
                    </a:lnTo>
                    <a:lnTo>
                      <a:pt x="304" y="397"/>
                    </a:lnTo>
                    <a:lnTo>
                      <a:pt x="303" y="396"/>
                    </a:lnTo>
                    <a:lnTo>
                      <a:pt x="301" y="394"/>
                    </a:lnTo>
                    <a:lnTo>
                      <a:pt x="301" y="393"/>
                    </a:lnTo>
                    <a:lnTo>
                      <a:pt x="300" y="391"/>
                    </a:lnTo>
                    <a:lnTo>
                      <a:pt x="298" y="390"/>
                    </a:lnTo>
                    <a:lnTo>
                      <a:pt x="297" y="388"/>
                    </a:lnTo>
                    <a:lnTo>
                      <a:pt x="297" y="387"/>
                    </a:lnTo>
                    <a:lnTo>
                      <a:pt x="295" y="385"/>
                    </a:lnTo>
                    <a:lnTo>
                      <a:pt x="237" y="310"/>
                    </a:lnTo>
                    <a:lnTo>
                      <a:pt x="184" y="243"/>
                    </a:lnTo>
                    <a:lnTo>
                      <a:pt x="171" y="226"/>
                    </a:lnTo>
                    <a:lnTo>
                      <a:pt x="163" y="217"/>
                    </a:lnTo>
                    <a:lnTo>
                      <a:pt x="150" y="199"/>
                    </a:lnTo>
                    <a:lnTo>
                      <a:pt x="78" y="106"/>
                    </a:lnTo>
                    <a:lnTo>
                      <a:pt x="34" y="52"/>
                    </a:lnTo>
                    <a:lnTo>
                      <a:pt x="34" y="51"/>
                    </a:lnTo>
                    <a:lnTo>
                      <a:pt x="33" y="51"/>
                    </a:lnTo>
                    <a:lnTo>
                      <a:pt x="33" y="49"/>
                    </a:lnTo>
                    <a:lnTo>
                      <a:pt x="31" y="48"/>
                    </a:lnTo>
                    <a:lnTo>
                      <a:pt x="31" y="46"/>
                    </a:lnTo>
                    <a:lnTo>
                      <a:pt x="30" y="46"/>
                    </a:lnTo>
                    <a:lnTo>
                      <a:pt x="22" y="34"/>
                    </a:lnTo>
                    <a:lnTo>
                      <a:pt x="21" y="33"/>
                    </a:lnTo>
                    <a:lnTo>
                      <a:pt x="21" y="31"/>
                    </a:lnTo>
                    <a:lnTo>
                      <a:pt x="19" y="31"/>
                    </a:lnTo>
                    <a:lnTo>
                      <a:pt x="19" y="30"/>
                    </a:lnTo>
                    <a:lnTo>
                      <a:pt x="18" y="28"/>
                    </a:lnTo>
                    <a:lnTo>
                      <a:pt x="10" y="16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9" y="13"/>
                    </a:lnTo>
                    <a:lnTo>
                      <a:pt x="7" y="12"/>
                    </a:lnTo>
                    <a:lnTo>
                      <a:pt x="7" y="1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396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135" name="群組 155"/>
            <p:cNvGrpSpPr>
              <a:grpSpLocks/>
            </p:cNvGrpSpPr>
            <p:nvPr/>
          </p:nvGrpSpPr>
          <p:grpSpPr bwMode="auto">
            <a:xfrm>
              <a:off x="3827463" y="2055813"/>
              <a:ext cx="685800" cy="2946400"/>
              <a:chOff x="3827463" y="2055813"/>
              <a:chExt cx="685800" cy="2946400"/>
            </a:xfrm>
          </p:grpSpPr>
          <p:sp>
            <p:nvSpPr>
              <p:cNvPr id="136" name="Freeform 19"/>
              <p:cNvSpPr>
                <a:spLocks/>
              </p:cNvSpPr>
              <p:nvPr/>
            </p:nvSpPr>
            <p:spPr bwMode="auto">
              <a:xfrm>
                <a:off x="3827463" y="2055813"/>
                <a:ext cx="261938" cy="2541588"/>
              </a:xfrm>
              <a:custGeom>
                <a:avLst/>
                <a:gdLst>
                  <a:gd name="T0" fmla="*/ 2147483647 w 494"/>
                  <a:gd name="T1" fmla="*/ 2147483647 h 4803"/>
                  <a:gd name="T2" fmla="*/ 2147483647 w 494"/>
                  <a:gd name="T3" fmla="*/ 2147483647 h 4803"/>
                  <a:gd name="T4" fmla="*/ 2147483647 w 494"/>
                  <a:gd name="T5" fmla="*/ 2147483647 h 4803"/>
                  <a:gd name="T6" fmla="*/ 2147483647 w 494"/>
                  <a:gd name="T7" fmla="*/ 2147483647 h 4803"/>
                  <a:gd name="T8" fmla="*/ 2147483647 w 494"/>
                  <a:gd name="T9" fmla="*/ 2147483647 h 4803"/>
                  <a:gd name="T10" fmla="*/ 2147483647 w 494"/>
                  <a:gd name="T11" fmla="*/ 2147483647 h 4803"/>
                  <a:gd name="T12" fmla="*/ 2147483647 w 494"/>
                  <a:gd name="T13" fmla="*/ 2147483647 h 4803"/>
                  <a:gd name="T14" fmla="*/ 2147483647 w 494"/>
                  <a:gd name="T15" fmla="*/ 2147483647 h 4803"/>
                  <a:gd name="T16" fmla="*/ 2147483647 w 494"/>
                  <a:gd name="T17" fmla="*/ 2147483647 h 4803"/>
                  <a:gd name="T18" fmla="*/ 2147483647 w 494"/>
                  <a:gd name="T19" fmla="*/ 2147483647 h 4803"/>
                  <a:gd name="T20" fmla="*/ 2147483647 w 494"/>
                  <a:gd name="T21" fmla="*/ 2147483647 h 4803"/>
                  <a:gd name="T22" fmla="*/ 2147483647 w 494"/>
                  <a:gd name="T23" fmla="*/ 2147483647 h 4803"/>
                  <a:gd name="T24" fmla="*/ 2147483647 w 494"/>
                  <a:gd name="T25" fmla="*/ 2147483647 h 4803"/>
                  <a:gd name="T26" fmla="*/ 2147483647 w 494"/>
                  <a:gd name="T27" fmla="*/ 2147483647 h 4803"/>
                  <a:gd name="T28" fmla="*/ 2147483647 w 494"/>
                  <a:gd name="T29" fmla="*/ 2147483647 h 4803"/>
                  <a:gd name="T30" fmla="*/ 2147483647 w 494"/>
                  <a:gd name="T31" fmla="*/ 2147483647 h 4803"/>
                  <a:gd name="T32" fmla="*/ 2147483647 w 494"/>
                  <a:gd name="T33" fmla="*/ 2147483647 h 4803"/>
                  <a:gd name="T34" fmla="*/ 2147483647 w 494"/>
                  <a:gd name="T35" fmla="*/ 2147483647 h 4803"/>
                  <a:gd name="T36" fmla="*/ 2147483647 w 494"/>
                  <a:gd name="T37" fmla="*/ 2147483647 h 4803"/>
                  <a:gd name="T38" fmla="*/ 2147483647 w 494"/>
                  <a:gd name="T39" fmla="*/ 2147483647 h 4803"/>
                  <a:gd name="T40" fmla="*/ 2147483647 w 494"/>
                  <a:gd name="T41" fmla="*/ 2147483647 h 4803"/>
                  <a:gd name="T42" fmla="*/ 2147483647 w 494"/>
                  <a:gd name="T43" fmla="*/ 2147483647 h 4803"/>
                  <a:gd name="T44" fmla="*/ 2147483647 w 494"/>
                  <a:gd name="T45" fmla="*/ 2147483647 h 4803"/>
                  <a:gd name="T46" fmla="*/ 2147483647 w 494"/>
                  <a:gd name="T47" fmla="*/ 2147483647 h 4803"/>
                  <a:gd name="T48" fmla="*/ 2147483647 w 494"/>
                  <a:gd name="T49" fmla="*/ 2147483647 h 4803"/>
                  <a:gd name="T50" fmla="*/ 2147483647 w 494"/>
                  <a:gd name="T51" fmla="*/ 2147483647 h 4803"/>
                  <a:gd name="T52" fmla="*/ 2147483647 w 494"/>
                  <a:gd name="T53" fmla="*/ 2147483647 h 4803"/>
                  <a:gd name="T54" fmla="*/ 2147483647 w 494"/>
                  <a:gd name="T55" fmla="*/ 2147483647 h 4803"/>
                  <a:gd name="T56" fmla="*/ 2147483647 w 494"/>
                  <a:gd name="T57" fmla="*/ 2147483647 h 4803"/>
                  <a:gd name="T58" fmla="*/ 2147483647 w 494"/>
                  <a:gd name="T59" fmla="*/ 2147483647 h 4803"/>
                  <a:gd name="T60" fmla="*/ 2147483647 w 494"/>
                  <a:gd name="T61" fmla="*/ 2147483647 h 4803"/>
                  <a:gd name="T62" fmla="*/ 2147483647 w 494"/>
                  <a:gd name="T63" fmla="*/ 2147483647 h 4803"/>
                  <a:gd name="T64" fmla="*/ 2147483647 w 494"/>
                  <a:gd name="T65" fmla="*/ 2147483647 h 4803"/>
                  <a:gd name="T66" fmla="*/ 2147483647 w 494"/>
                  <a:gd name="T67" fmla="*/ 2147483647 h 4803"/>
                  <a:gd name="T68" fmla="*/ 2147483647 w 494"/>
                  <a:gd name="T69" fmla="*/ 2147483647 h 4803"/>
                  <a:gd name="T70" fmla="*/ 2147483647 w 494"/>
                  <a:gd name="T71" fmla="*/ 2147483647 h 4803"/>
                  <a:gd name="T72" fmla="*/ 2147483647 w 494"/>
                  <a:gd name="T73" fmla="*/ 2147483647 h 4803"/>
                  <a:gd name="T74" fmla="*/ 2147483647 w 494"/>
                  <a:gd name="T75" fmla="*/ 2147483647 h 4803"/>
                  <a:gd name="T76" fmla="*/ 2147483647 w 494"/>
                  <a:gd name="T77" fmla="*/ 2147483647 h 4803"/>
                  <a:gd name="T78" fmla="*/ 2147483647 w 494"/>
                  <a:gd name="T79" fmla="*/ 2147483647 h 4803"/>
                  <a:gd name="T80" fmla="*/ 2147483647 w 494"/>
                  <a:gd name="T81" fmla="*/ 2147483647 h 4803"/>
                  <a:gd name="T82" fmla="*/ 2147483647 w 494"/>
                  <a:gd name="T83" fmla="*/ 2147483647 h 4803"/>
                  <a:gd name="T84" fmla="*/ 2147483647 w 494"/>
                  <a:gd name="T85" fmla="*/ 2147483647 h 4803"/>
                  <a:gd name="T86" fmla="*/ 2147483647 w 494"/>
                  <a:gd name="T87" fmla="*/ 2147483647 h 4803"/>
                  <a:gd name="T88" fmla="*/ 2147483647 w 494"/>
                  <a:gd name="T89" fmla="*/ 2147483647 h 4803"/>
                  <a:gd name="T90" fmla="*/ 2147483647 w 494"/>
                  <a:gd name="T91" fmla="*/ 2147483647 h 4803"/>
                  <a:gd name="T92" fmla="*/ 2147483647 w 494"/>
                  <a:gd name="T93" fmla="*/ 2147483647 h 4803"/>
                  <a:gd name="T94" fmla="*/ 2147483647 w 494"/>
                  <a:gd name="T95" fmla="*/ 2147483647 h 4803"/>
                  <a:gd name="T96" fmla="*/ 2147483647 w 494"/>
                  <a:gd name="T97" fmla="*/ 2147483647 h 4803"/>
                  <a:gd name="T98" fmla="*/ 2147483647 w 494"/>
                  <a:gd name="T99" fmla="*/ 2147483647 h 4803"/>
                  <a:gd name="T100" fmla="*/ 2147483647 w 494"/>
                  <a:gd name="T101" fmla="*/ 2147483647 h 4803"/>
                  <a:gd name="T102" fmla="*/ 2147483647 w 494"/>
                  <a:gd name="T103" fmla="*/ 2147483647 h 4803"/>
                  <a:gd name="T104" fmla="*/ 2147483647 w 494"/>
                  <a:gd name="T105" fmla="*/ 2147483647 h 4803"/>
                  <a:gd name="T106" fmla="*/ 2147483647 w 494"/>
                  <a:gd name="T107" fmla="*/ 2147483647 h 4803"/>
                  <a:gd name="T108" fmla="*/ 2147483647 w 494"/>
                  <a:gd name="T109" fmla="*/ 2147483647 h 4803"/>
                  <a:gd name="T110" fmla="*/ 2147483647 w 494"/>
                  <a:gd name="T111" fmla="*/ 2147483647 h 4803"/>
                  <a:gd name="T112" fmla="*/ 2147483647 w 494"/>
                  <a:gd name="T113" fmla="*/ 2147483647 h 4803"/>
                  <a:gd name="T114" fmla="*/ 2147483647 w 494"/>
                  <a:gd name="T115" fmla="*/ 2147483647 h 4803"/>
                  <a:gd name="T116" fmla="*/ 2147483647 w 494"/>
                  <a:gd name="T117" fmla="*/ 2147483647 h 480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94"/>
                  <a:gd name="T178" fmla="*/ 0 h 4803"/>
                  <a:gd name="T179" fmla="*/ 494 w 494"/>
                  <a:gd name="T180" fmla="*/ 4803 h 480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94" h="4803">
                    <a:moveTo>
                      <a:pt x="425" y="4803"/>
                    </a:moveTo>
                    <a:lnTo>
                      <a:pt x="423" y="4803"/>
                    </a:lnTo>
                    <a:lnTo>
                      <a:pt x="423" y="4801"/>
                    </a:lnTo>
                    <a:lnTo>
                      <a:pt x="422" y="4800"/>
                    </a:lnTo>
                    <a:lnTo>
                      <a:pt x="422" y="4798"/>
                    </a:lnTo>
                    <a:lnTo>
                      <a:pt x="420" y="4798"/>
                    </a:lnTo>
                    <a:lnTo>
                      <a:pt x="404" y="4776"/>
                    </a:lnTo>
                    <a:lnTo>
                      <a:pt x="404" y="4774"/>
                    </a:lnTo>
                    <a:lnTo>
                      <a:pt x="402" y="4774"/>
                    </a:lnTo>
                    <a:lnTo>
                      <a:pt x="402" y="4773"/>
                    </a:lnTo>
                    <a:lnTo>
                      <a:pt x="401" y="4771"/>
                    </a:lnTo>
                    <a:lnTo>
                      <a:pt x="398" y="4767"/>
                    </a:lnTo>
                    <a:lnTo>
                      <a:pt x="396" y="4767"/>
                    </a:lnTo>
                    <a:lnTo>
                      <a:pt x="396" y="4765"/>
                    </a:lnTo>
                    <a:lnTo>
                      <a:pt x="396" y="4764"/>
                    </a:lnTo>
                    <a:lnTo>
                      <a:pt x="395" y="4764"/>
                    </a:lnTo>
                    <a:lnTo>
                      <a:pt x="395" y="4762"/>
                    </a:lnTo>
                    <a:lnTo>
                      <a:pt x="390" y="4756"/>
                    </a:lnTo>
                    <a:lnTo>
                      <a:pt x="383" y="4747"/>
                    </a:lnTo>
                    <a:lnTo>
                      <a:pt x="350" y="4702"/>
                    </a:lnTo>
                    <a:lnTo>
                      <a:pt x="339" y="4687"/>
                    </a:lnTo>
                    <a:lnTo>
                      <a:pt x="338" y="4686"/>
                    </a:lnTo>
                    <a:lnTo>
                      <a:pt x="336" y="4684"/>
                    </a:lnTo>
                    <a:lnTo>
                      <a:pt x="336" y="4683"/>
                    </a:lnTo>
                    <a:lnTo>
                      <a:pt x="335" y="4681"/>
                    </a:lnTo>
                    <a:lnTo>
                      <a:pt x="335" y="4680"/>
                    </a:lnTo>
                    <a:lnTo>
                      <a:pt x="333" y="4678"/>
                    </a:lnTo>
                    <a:lnTo>
                      <a:pt x="332" y="4677"/>
                    </a:lnTo>
                    <a:lnTo>
                      <a:pt x="332" y="4675"/>
                    </a:lnTo>
                    <a:lnTo>
                      <a:pt x="329" y="4672"/>
                    </a:lnTo>
                    <a:lnTo>
                      <a:pt x="327" y="4668"/>
                    </a:lnTo>
                    <a:lnTo>
                      <a:pt x="326" y="4666"/>
                    </a:lnTo>
                    <a:lnTo>
                      <a:pt x="326" y="4665"/>
                    </a:lnTo>
                    <a:lnTo>
                      <a:pt x="326" y="4663"/>
                    </a:lnTo>
                    <a:lnTo>
                      <a:pt x="324" y="4662"/>
                    </a:lnTo>
                    <a:lnTo>
                      <a:pt x="324" y="4660"/>
                    </a:lnTo>
                    <a:lnTo>
                      <a:pt x="323" y="4659"/>
                    </a:lnTo>
                    <a:lnTo>
                      <a:pt x="323" y="4657"/>
                    </a:lnTo>
                    <a:lnTo>
                      <a:pt x="321" y="4656"/>
                    </a:lnTo>
                    <a:lnTo>
                      <a:pt x="320" y="4651"/>
                    </a:lnTo>
                    <a:lnTo>
                      <a:pt x="320" y="4650"/>
                    </a:lnTo>
                    <a:lnTo>
                      <a:pt x="320" y="4648"/>
                    </a:lnTo>
                    <a:lnTo>
                      <a:pt x="318" y="4647"/>
                    </a:lnTo>
                    <a:lnTo>
                      <a:pt x="318" y="4645"/>
                    </a:lnTo>
                    <a:lnTo>
                      <a:pt x="317" y="4644"/>
                    </a:lnTo>
                    <a:lnTo>
                      <a:pt x="317" y="4642"/>
                    </a:lnTo>
                    <a:lnTo>
                      <a:pt x="315" y="4641"/>
                    </a:lnTo>
                    <a:lnTo>
                      <a:pt x="312" y="4635"/>
                    </a:lnTo>
                    <a:lnTo>
                      <a:pt x="309" y="4629"/>
                    </a:lnTo>
                    <a:lnTo>
                      <a:pt x="306" y="4624"/>
                    </a:lnTo>
                    <a:lnTo>
                      <a:pt x="305" y="4623"/>
                    </a:lnTo>
                    <a:lnTo>
                      <a:pt x="305" y="4621"/>
                    </a:lnTo>
                    <a:lnTo>
                      <a:pt x="303" y="4620"/>
                    </a:lnTo>
                    <a:lnTo>
                      <a:pt x="302" y="4618"/>
                    </a:lnTo>
                    <a:lnTo>
                      <a:pt x="302" y="4617"/>
                    </a:lnTo>
                    <a:lnTo>
                      <a:pt x="300" y="4617"/>
                    </a:lnTo>
                    <a:lnTo>
                      <a:pt x="300" y="4615"/>
                    </a:lnTo>
                    <a:lnTo>
                      <a:pt x="290" y="4603"/>
                    </a:lnTo>
                    <a:lnTo>
                      <a:pt x="284" y="4594"/>
                    </a:lnTo>
                    <a:lnTo>
                      <a:pt x="252" y="4557"/>
                    </a:lnTo>
                    <a:lnTo>
                      <a:pt x="234" y="4533"/>
                    </a:lnTo>
                    <a:lnTo>
                      <a:pt x="189" y="4470"/>
                    </a:lnTo>
                    <a:lnTo>
                      <a:pt x="174" y="4450"/>
                    </a:lnTo>
                    <a:lnTo>
                      <a:pt x="173" y="4449"/>
                    </a:lnTo>
                    <a:lnTo>
                      <a:pt x="173" y="4447"/>
                    </a:lnTo>
                    <a:lnTo>
                      <a:pt x="171" y="4446"/>
                    </a:lnTo>
                    <a:lnTo>
                      <a:pt x="170" y="4444"/>
                    </a:lnTo>
                    <a:lnTo>
                      <a:pt x="170" y="4443"/>
                    </a:lnTo>
                    <a:lnTo>
                      <a:pt x="168" y="4441"/>
                    </a:lnTo>
                    <a:lnTo>
                      <a:pt x="167" y="4440"/>
                    </a:lnTo>
                    <a:lnTo>
                      <a:pt x="167" y="4438"/>
                    </a:lnTo>
                    <a:lnTo>
                      <a:pt x="162" y="4432"/>
                    </a:lnTo>
                    <a:lnTo>
                      <a:pt x="159" y="4425"/>
                    </a:lnTo>
                    <a:lnTo>
                      <a:pt x="159" y="4423"/>
                    </a:lnTo>
                    <a:lnTo>
                      <a:pt x="158" y="4422"/>
                    </a:lnTo>
                    <a:lnTo>
                      <a:pt x="158" y="4420"/>
                    </a:lnTo>
                    <a:lnTo>
                      <a:pt x="158" y="4419"/>
                    </a:lnTo>
                    <a:lnTo>
                      <a:pt x="156" y="4417"/>
                    </a:lnTo>
                    <a:lnTo>
                      <a:pt x="156" y="4414"/>
                    </a:lnTo>
                    <a:lnTo>
                      <a:pt x="155" y="4413"/>
                    </a:lnTo>
                    <a:lnTo>
                      <a:pt x="155" y="4411"/>
                    </a:lnTo>
                    <a:lnTo>
                      <a:pt x="134" y="4350"/>
                    </a:lnTo>
                    <a:lnTo>
                      <a:pt x="129" y="4336"/>
                    </a:lnTo>
                    <a:lnTo>
                      <a:pt x="105" y="4270"/>
                    </a:lnTo>
                    <a:lnTo>
                      <a:pt x="60" y="4143"/>
                    </a:lnTo>
                    <a:lnTo>
                      <a:pt x="53" y="4125"/>
                    </a:lnTo>
                    <a:lnTo>
                      <a:pt x="32" y="4071"/>
                    </a:lnTo>
                    <a:lnTo>
                      <a:pt x="32" y="4069"/>
                    </a:lnTo>
                    <a:lnTo>
                      <a:pt x="32" y="4066"/>
                    </a:lnTo>
                    <a:lnTo>
                      <a:pt x="30" y="4065"/>
                    </a:lnTo>
                    <a:lnTo>
                      <a:pt x="30" y="4063"/>
                    </a:lnTo>
                    <a:lnTo>
                      <a:pt x="29" y="4062"/>
                    </a:lnTo>
                    <a:lnTo>
                      <a:pt x="29" y="4060"/>
                    </a:lnTo>
                    <a:lnTo>
                      <a:pt x="27" y="4057"/>
                    </a:lnTo>
                    <a:lnTo>
                      <a:pt x="27" y="4056"/>
                    </a:lnTo>
                    <a:lnTo>
                      <a:pt x="27" y="4054"/>
                    </a:lnTo>
                    <a:lnTo>
                      <a:pt x="26" y="4050"/>
                    </a:lnTo>
                    <a:lnTo>
                      <a:pt x="24" y="4044"/>
                    </a:lnTo>
                    <a:lnTo>
                      <a:pt x="24" y="4038"/>
                    </a:lnTo>
                    <a:lnTo>
                      <a:pt x="24" y="4033"/>
                    </a:lnTo>
                    <a:lnTo>
                      <a:pt x="24" y="4030"/>
                    </a:lnTo>
                    <a:lnTo>
                      <a:pt x="24" y="4029"/>
                    </a:lnTo>
                    <a:lnTo>
                      <a:pt x="24" y="4027"/>
                    </a:lnTo>
                    <a:lnTo>
                      <a:pt x="24" y="4026"/>
                    </a:lnTo>
                    <a:lnTo>
                      <a:pt x="24" y="4024"/>
                    </a:lnTo>
                    <a:lnTo>
                      <a:pt x="24" y="4021"/>
                    </a:lnTo>
                    <a:lnTo>
                      <a:pt x="24" y="4020"/>
                    </a:lnTo>
                    <a:lnTo>
                      <a:pt x="24" y="4018"/>
                    </a:lnTo>
                    <a:lnTo>
                      <a:pt x="26" y="4017"/>
                    </a:lnTo>
                    <a:lnTo>
                      <a:pt x="27" y="3996"/>
                    </a:lnTo>
                    <a:lnTo>
                      <a:pt x="33" y="3942"/>
                    </a:lnTo>
                    <a:lnTo>
                      <a:pt x="36" y="3919"/>
                    </a:lnTo>
                    <a:lnTo>
                      <a:pt x="38" y="3909"/>
                    </a:lnTo>
                    <a:lnTo>
                      <a:pt x="42" y="3862"/>
                    </a:lnTo>
                    <a:lnTo>
                      <a:pt x="45" y="3831"/>
                    </a:lnTo>
                    <a:lnTo>
                      <a:pt x="53" y="3715"/>
                    </a:lnTo>
                    <a:lnTo>
                      <a:pt x="54" y="3700"/>
                    </a:lnTo>
                    <a:lnTo>
                      <a:pt x="56" y="3687"/>
                    </a:lnTo>
                    <a:lnTo>
                      <a:pt x="57" y="3670"/>
                    </a:lnTo>
                    <a:lnTo>
                      <a:pt x="59" y="3661"/>
                    </a:lnTo>
                    <a:lnTo>
                      <a:pt x="63" y="3586"/>
                    </a:lnTo>
                    <a:lnTo>
                      <a:pt x="65" y="3570"/>
                    </a:lnTo>
                    <a:lnTo>
                      <a:pt x="66" y="3555"/>
                    </a:lnTo>
                    <a:lnTo>
                      <a:pt x="68" y="3535"/>
                    </a:lnTo>
                    <a:lnTo>
                      <a:pt x="68" y="3531"/>
                    </a:lnTo>
                    <a:lnTo>
                      <a:pt x="78" y="3402"/>
                    </a:lnTo>
                    <a:lnTo>
                      <a:pt x="84" y="3312"/>
                    </a:lnTo>
                    <a:lnTo>
                      <a:pt x="84" y="3310"/>
                    </a:lnTo>
                    <a:lnTo>
                      <a:pt x="84" y="3309"/>
                    </a:lnTo>
                    <a:lnTo>
                      <a:pt x="86" y="3307"/>
                    </a:lnTo>
                    <a:lnTo>
                      <a:pt x="86" y="3306"/>
                    </a:lnTo>
                    <a:lnTo>
                      <a:pt x="86" y="3304"/>
                    </a:lnTo>
                    <a:lnTo>
                      <a:pt x="86" y="3292"/>
                    </a:lnTo>
                    <a:lnTo>
                      <a:pt x="86" y="3280"/>
                    </a:lnTo>
                    <a:lnTo>
                      <a:pt x="84" y="3267"/>
                    </a:lnTo>
                    <a:lnTo>
                      <a:pt x="83" y="3255"/>
                    </a:lnTo>
                    <a:lnTo>
                      <a:pt x="83" y="3253"/>
                    </a:lnTo>
                    <a:lnTo>
                      <a:pt x="83" y="3252"/>
                    </a:lnTo>
                    <a:lnTo>
                      <a:pt x="81" y="3250"/>
                    </a:lnTo>
                    <a:lnTo>
                      <a:pt x="81" y="3249"/>
                    </a:lnTo>
                    <a:lnTo>
                      <a:pt x="81" y="3247"/>
                    </a:lnTo>
                    <a:lnTo>
                      <a:pt x="80" y="3237"/>
                    </a:lnTo>
                    <a:lnTo>
                      <a:pt x="80" y="3235"/>
                    </a:lnTo>
                    <a:lnTo>
                      <a:pt x="80" y="3234"/>
                    </a:lnTo>
                    <a:lnTo>
                      <a:pt x="78" y="3234"/>
                    </a:lnTo>
                    <a:lnTo>
                      <a:pt x="78" y="3232"/>
                    </a:lnTo>
                    <a:lnTo>
                      <a:pt x="75" y="3213"/>
                    </a:lnTo>
                    <a:lnTo>
                      <a:pt x="75" y="3211"/>
                    </a:lnTo>
                    <a:lnTo>
                      <a:pt x="75" y="3210"/>
                    </a:lnTo>
                    <a:lnTo>
                      <a:pt x="75" y="3208"/>
                    </a:lnTo>
                    <a:lnTo>
                      <a:pt x="72" y="3183"/>
                    </a:lnTo>
                    <a:lnTo>
                      <a:pt x="71" y="3163"/>
                    </a:lnTo>
                    <a:lnTo>
                      <a:pt x="71" y="3162"/>
                    </a:lnTo>
                    <a:lnTo>
                      <a:pt x="71" y="3160"/>
                    </a:lnTo>
                    <a:lnTo>
                      <a:pt x="71" y="3159"/>
                    </a:lnTo>
                    <a:lnTo>
                      <a:pt x="71" y="3157"/>
                    </a:lnTo>
                    <a:lnTo>
                      <a:pt x="69" y="3144"/>
                    </a:lnTo>
                    <a:lnTo>
                      <a:pt x="69" y="3129"/>
                    </a:lnTo>
                    <a:lnTo>
                      <a:pt x="71" y="3115"/>
                    </a:lnTo>
                    <a:lnTo>
                      <a:pt x="71" y="3114"/>
                    </a:lnTo>
                    <a:lnTo>
                      <a:pt x="71" y="3112"/>
                    </a:lnTo>
                    <a:lnTo>
                      <a:pt x="71" y="3111"/>
                    </a:lnTo>
                    <a:lnTo>
                      <a:pt x="72" y="3102"/>
                    </a:lnTo>
                    <a:lnTo>
                      <a:pt x="72" y="3100"/>
                    </a:lnTo>
                    <a:lnTo>
                      <a:pt x="72" y="3099"/>
                    </a:lnTo>
                    <a:lnTo>
                      <a:pt x="72" y="3097"/>
                    </a:lnTo>
                    <a:lnTo>
                      <a:pt x="74" y="3066"/>
                    </a:lnTo>
                    <a:lnTo>
                      <a:pt x="74" y="3064"/>
                    </a:lnTo>
                    <a:lnTo>
                      <a:pt x="74" y="3063"/>
                    </a:lnTo>
                    <a:lnTo>
                      <a:pt x="74" y="3061"/>
                    </a:lnTo>
                    <a:lnTo>
                      <a:pt x="74" y="3045"/>
                    </a:lnTo>
                    <a:lnTo>
                      <a:pt x="74" y="3021"/>
                    </a:lnTo>
                    <a:lnTo>
                      <a:pt x="77" y="2959"/>
                    </a:lnTo>
                    <a:lnTo>
                      <a:pt x="78" y="2881"/>
                    </a:lnTo>
                    <a:lnTo>
                      <a:pt x="78" y="2880"/>
                    </a:lnTo>
                    <a:lnTo>
                      <a:pt x="78" y="2877"/>
                    </a:lnTo>
                    <a:lnTo>
                      <a:pt x="78" y="2875"/>
                    </a:lnTo>
                    <a:lnTo>
                      <a:pt x="78" y="2872"/>
                    </a:lnTo>
                    <a:lnTo>
                      <a:pt x="80" y="2871"/>
                    </a:lnTo>
                    <a:lnTo>
                      <a:pt x="80" y="2868"/>
                    </a:lnTo>
                    <a:lnTo>
                      <a:pt x="80" y="2866"/>
                    </a:lnTo>
                    <a:lnTo>
                      <a:pt x="80" y="2863"/>
                    </a:lnTo>
                    <a:lnTo>
                      <a:pt x="81" y="2857"/>
                    </a:lnTo>
                    <a:lnTo>
                      <a:pt x="83" y="2850"/>
                    </a:lnTo>
                    <a:lnTo>
                      <a:pt x="84" y="2842"/>
                    </a:lnTo>
                    <a:lnTo>
                      <a:pt x="84" y="2841"/>
                    </a:lnTo>
                    <a:lnTo>
                      <a:pt x="86" y="2838"/>
                    </a:lnTo>
                    <a:lnTo>
                      <a:pt x="86" y="2836"/>
                    </a:lnTo>
                    <a:lnTo>
                      <a:pt x="87" y="2835"/>
                    </a:lnTo>
                    <a:lnTo>
                      <a:pt x="87" y="2832"/>
                    </a:lnTo>
                    <a:lnTo>
                      <a:pt x="89" y="2830"/>
                    </a:lnTo>
                    <a:lnTo>
                      <a:pt x="89" y="2827"/>
                    </a:lnTo>
                    <a:lnTo>
                      <a:pt x="90" y="2826"/>
                    </a:lnTo>
                    <a:lnTo>
                      <a:pt x="114" y="2764"/>
                    </a:lnTo>
                    <a:lnTo>
                      <a:pt x="116" y="2763"/>
                    </a:lnTo>
                    <a:lnTo>
                      <a:pt x="116" y="2761"/>
                    </a:lnTo>
                    <a:lnTo>
                      <a:pt x="116" y="2760"/>
                    </a:lnTo>
                    <a:lnTo>
                      <a:pt x="117" y="2758"/>
                    </a:lnTo>
                    <a:lnTo>
                      <a:pt x="117" y="2757"/>
                    </a:lnTo>
                    <a:lnTo>
                      <a:pt x="123" y="2745"/>
                    </a:lnTo>
                    <a:lnTo>
                      <a:pt x="129" y="2734"/>
                    </a:lnTo>
                    <a:lnTo>
                      <a:pt x="129" y="2733"/>
                    </a:lnTo>
                    <a:lnTo>
                      <a:pt x="129" y="2731"/>
                    </a:lnTo>
                    <a:lnTo>
                      <a:pt x="131" y="2730"/>
                    </a:lnTo>
                    <a:lnTo>
                      <a:pt x="131" y="2728"/>
                    </a:lnTo>
                    <a:lnTo>
                      <a:pt x="132" y="2728"/>
                    </a:lnTo>
                    <a:lnTo>
                      <a:pt x="132" y="2727"/>
                    </a:lnTo>
                    <a:lnTo>
                      <a:pt x="152" y="2694"/>
                    </a:lnTo>
                    <a:lnTo>
                      <a:pt x="162" y="2676"/>
                    </a:lnTo>
                    <a:lnTo>
                      <a:pt x="162" y="2674"/>
                    </a:lnTo>
                    <a:lnTo>
                      <a:pt x="164" y="2673"/>
                    </a:lnTo>
                    <a:lnTo>
                      <a:pt x="164" y="2671"/>
                    </a:lnTo>
                    <a:lnTo>
                      <a:pt x="165" y="2671"/>
                    </a:lnTo>
                    <a:lnTo>
                      <a:pt x="165" y="2670"/>
                    </a:lnTo>
                    <a:lnTo>
                      <a:pt x="179" y="2650"/>
                    </a:lnTo>
                    <a:lnTo>
                      <a:pt x="194" y="2629"/>
                    </a:lnTo>
                    <a:lnTo>
                      <a:pt x="209" y="2611"/>
                    </a:lnTo>
                    <a:lnTo>
                      <a:pt x="210" y="2611"/>
                    </a:lnTo>
                    <a:lnTo>
                      <a:pt x="210" y="2610"/>
                    </a:lnTo>
                    <a:lnTo>
                      <a:pt x="212" y="2610"/>
                    </a:lnTo>
                    <a:lnTo>
                      <a:pt x="212" y="2608"/>
                    </a:lnTo>
                    <a:lnTo>
                      <a:pt x="213" y="2608"/>
                    </a:lnTo>
                    <a:lnTo>
                      <a:pt x="213" y="2607"/>
                    </a:lnTo>
                    <a:lnTo>
                      <a:pt x="251" y="2568"/>
                    </a:lnTo>
                    <a:lnTo>
                      <a:pt x="251" y="2566"/>
                    </a:lnTo>
                    <a:lnTo>
                      <a:pt x="252" y="2566"/>
                    </a:lnTo>
                    <a:lnTo>
                      <a:pt x="254" y="2565"/>
                    </a:lnTo>
                    <a:lnTo>
                      <a:pt x="255" y="2563"/>
                    </a:lnTo>
                    <a:lnTo>
                      <a:pt x="255" y="2562"/>
                    </a:lnTo>
                    <a:lnTo>
                      <a:pt x="257" y="2560"/>
                    </a:lnTo>
                    <a:lnTo>
                      <a:pt x="258" y="2559"/>
                    </a:lnTo>
                    <a:lnTo>
                      <a:pt x="260" y="2559"/>
                    </a:lnTo>
                    <a:lnTo>
                      <a:pt x="260" y="2557"/>
                    </a:lnTo>
                    <a:lnTo>
                      <a:pt x="261" y="2556"/>
                    </a:lnTo>
                    <a:lnTo>
                      <a:pt x="263" y="2554"/>
                    </a:lnTo>
                    <a:lnTo>
                      <a:pt x="263" y="2553"/>
                    </a:lnTo>
                    <a:lnTo>
                      <a:pt x="264" y="2551"/>
                    </a:lnTo>
                    <a:lnTo>
                      <a:pt x="267" y="2548"/>
                    </a:lnTo>
                    <a:lnTo>
                      <a:pt x="269" y="2544"/>
                    </a:lnTo>
                    <a:lnTo>
                      <a:pt x="270" y="2539"/>
                    </a:lnTo>
                    <a:lnTo>
                      <a:pt x="272" y="2535"/>
                    </a:lnTo>
                    <a:lnTo>
                      <a:pt x="273" y="2532"/>
                    </a:lnTo>
                    <a:lnTo>
                      <a:pt x="275" y="2527"/>
                    </a:lnTo>
                    <a:lnTo>
                      <a:pt x="275" y="2523"/>
                    </a:lnTo>
                    <a:lnTo>
                      <a:pt x="276" y="2518"/>
                    </a:lnTo>
                    <a:lnTo>
                      <a:pt x="276" y="2514"/>
                    </a:lnTo>
                    <a:lnTo>
                      <a:pt x="276" y="2509"/>
                    </a:lnTo>
                    <a:lnTo>
                      <a:pt x="276" y="2505"/>
                    </a:lnTo>
                    <a:lnTo>
                      <a:pt x="275" y="2500"/>
                    </a:lnTo>
                    <a:lnTo>
                      <a:pt x="275" y="2496"/>
                    </a:lnTo>
                    <a:lnTo>
                      <a:pt x="273" y="2491"/>
                    </a:lnTo>
                    <a:lnTo>
                      <a:pt x="272" y="2487"/>
                    </a:lnTo>
                    <a:lnTo>
                      <a:pt x="270" y="2484"/>
                    </a:lnTo>
                    <a:lnTo>
                      <a:pt x="267" y="2479"/>
                    </a:lnTo>
                    <a:lnTo>
                      <a:pt x="266" y="2476"/>
                    </a:lnTo>
                    <a:lnTo>
                      <a:pt x="264" y="2475"/>
                    </a:lnTo>
                    <a:lnTo>
                      <a:pt x="264" y="2473"/>
                    </a:lnTo>
                    <a:lnTo>
                      <a:pt x="263" y="2472"/>
                    </a:lnTo>
                    <a:lnTo>
                      <a:pt x="261" y="2470"/>
                    </a:lnTo>
                    <a:lnTo>
                      <a:pt x="261" y="2469"/>
                    </a:lnTo>
                    <a:lnTo>
                      <a:pt x="260" y="2467"/>
                    </a:lnTo>
                    <a:lnTo>
                      <a:pt x="258" y="2466"/>
                    </a:lnTo>
                    <a:lnTo>
                      <a:pt x="258" y="2464"/>
                    </a:lnTo>
                    <a:lnTo>
                      <a:pt x="257" y="2463"/>
                    </a:lnTo>
                    <a:lnTo>
                      <a:pt x="255" y="2463"/>
                    </a:lnTo>
                    <a:lnTo>
                      <a:pt x="254" y="2461"/>
                    </a:lnTo>
                    <a:lnTo>
                      <a:pt x="254" y="2460"/>
                    </a:lnTo>
                    <a:lnTo>
                      <a:pt x="252" y="2458"/>
                    </a:lnTo>
                    <a:lnTo>
                      <a:pt x="203" y="2401"/>
                    </a:lnTo>
                    <a:lnTo>
                      <a:pt x="162" y="2355"/>
                    </a:lnTo>
                    <a:lnTo>
                      <a:pt x="162" y="2353"/>
                    </a:lnTo>
                    <a:lnTo>
                      <a:pt x="161" y="2353"/>
                    </a:lnTo>
                    <a:lnTo>
                      <a:pt x="161" y="2352"/>
                    </a:lnTo>
                    <a:lnTo>
                      <a:pt x="159" y="2352"/>
                    </a:lnTo>
                    <a:lnTo>
                      <a:pt x="147" y="2337"/>
                    </a:lnTo>
                    <a:lnTo>
                      <a:pt x="137" y="2320"/>
                    </a:lnTo>
                    <a:lnTo>
                      <a:pt x="126" y="2304"/>
                    </a:lnTo>
                    <a:lnTo>
                      <a:pt x="125" y="2304"/>
                    </a:lnTo>
                    <a:lnTo>
                      <a:pt x="125" y="2302"/>
                    </a:lnTo>
                    <a:lnTo>
                      <a:pt x="125" y="2301"/>
                    </a:lnTo>
                    <a:lnTo>
                      <a:pt x="123" y="2301"/>
                    </a:lnTo>
                    <a:lnTo>
                      <a:pt x="123" y="2299"/>
                    </a:lnTo>
                    <a:lnTo>
                      <a:pt x="95" y="2250"/>
                    </a:lnTo>
                    <a:lnTo>
                      <a:pt x="93" y="2248"/>
                    </a:lnTo>
                    <a:lnTo>
                      <a:pt x="93" y="2247"/>
                    </a:lnTo>
                    <a:lnTo>
                      <a:pt x="92" y="2245"/>
                    </a:lnTo>
                    <a:lnTo>
                      <a:pt x="90" y="2244"/>
                    </a:lnTo>
                    <a:lnTo>
                      <a:pt x="90" y="2242"/>
                    </a:lnTo>
                    <a:lnTo>
                      <a:pt x="89" y="2241"/>
                    </a:lnTo>
                    <a:lnTo>
                      <a:pt x="89" y="2239"/>
                    </a:lnTo>
                    <a:lnTo>
                      <a:pt x="87" y="2238"/>
                    </a:lnTo>
                    <a:lnTo>
                      <a:pt x="86" y="2233"/>
                    </a:lnTo>
                    <a:lnTo>
                      <a:pt x="83" y="2229"/>
                    </a:lnTo>
                    <a:lnTo>
                      <a:pt x="81" y="2223"/>
                    </a:lnTo>
                    <a:lnTo>
                      <a:pt x="81" y="2218"/>
                    </a:lnTo>
                    <a:lnTo>
                      <a:pt x="80" y="2217"/>
                    </a:lnTo>
                    <a:lnTo>
                      <a:pt x="80" y="2215"/>
                    </a:lnTo>
                    <a:lnTo>
                      <a:pt x="80" y="2212"/>
                    </a:lnTo>
                    <a:lnTo>
                      <a:pt x="80" y="2211"/>
                    </a:lnTo>
                    <a:lnTo>
                      <a:pt x="80" y="2209"/>
                    </a:lnTo>
                    <a:lnTo>
                      <a:pt x="78" y="2208"/>
                    </a:lnTo>
                    <a:lnTo>
                      <a:pt x="78" y="2206"/>
                    </a:lnTo>
                    <a:lnTo>
                      <a:pt x="78" y="2203"/>
                    </a:lnTo>
                    <a:lnTo>
                      <a:pt x="77" y="2182"/>
                    </a:lnTo>
                    <a:lnTo>
                      <a:pt x="77" y="2181"/>
                    </a:lnTo>
                    <a:lnTo>
                      <a:pt x="75" y="2181"/>
                    </a:lnTo>
                    <a:lnTo>
                      <a:pt x="75" y="2179"/>
                    </a:lnTo>
                    <a:lnTo>
                      <a:pt x="75" y="2178"/>
                    </a:lnTo>
                    <a:lnTo>
                      <a:pt x="75" y="2176"/>
                    </a:lnTo>
                    <a:lnTo>
                      <a:pt x="74" y="2170"/>
                    </a:lnTo>
                    <a:lnTo>
                      <a:pt x="74" y="2164"/>
                    </a:lnTo>
                    <a:lnTo>
                      <a:pt x="71" y="2158"/>
                    </a:lnTo>
                    <a:lnTo>
                      <a:pt x="69" y="2152"/>
                    </a:lnTo>
                    <a:lnTo>
                      <a:pt x="69" y="2151"/>
                    </a:lnTo>
                    <a:lnTo>
                      <a:pt x="68" y="2149"/>
                    </a:lnTo>
                    <a:lnTo>
                      <a:pt x="68" y="2148"/>
                    </a:lnTo>
                    <a:lnTo>
                      <a:pt x="68" y="2146"/>
                    </a:lnTo>
                    <a:lnTo>
                      <a:pt x="66" y="2146"/>
                    </a:lnTo>
                    <a:lnTo>
                      <a:pt x="65" y="2142"/>
                    </a:lnTo>
                    <a:lnTo>
                      <a:pt x="65" y="2140"/>
                    </a:lnTo>
                    <a:lnTo>
                      <a:pt x="65" y="2139"/>
                    </a:lnTo>
                    <a:lnTo>
                      <a:pt x="63" y="2139"/>
                    </a:lnTo>
                    <a:lnTo>
                      <a:pt x="63" y="2137"/>
                    </a:lnTo>
                    <a:lnTo>
                      <a:pt x="63" y="2136"/>
                    </a:lnTo>
                    <a:lnTo>
                      <a:pt x="62" y="2134"/>
                    </a:lnTo>
                    <a:lnTo>
                      <a:pt x="62" y="2133"/>
                    </a:lnTo>
                    <a:lnTo>
                      <a:pt x="62" y="2131"/>
                    </a:lnTo>
                    <a:lnTo>
                      <a:pt x="60" y="2127"/>
                    </a:lnTo>
                    <a:lnTo>
                      <a:pt x="59" y="2122"/>
                    </a:lnTo>
                    <a:lnTo>
                      <a:pt x="59" y="2118"/>
                    </a:lnTo>
                    <a:lnTo>
                      <a:pt x="59" y="2116"/>
                    </a:lnTo>
                    <a:lnTo>
                      <a:pt x="59" y="2115"/>
                    </a:lnTo>
                    <a:lnTo>
                      <a:pt x="59" y="2113"/>
                    </a:lnTo>
                    <a:lnTo>
                      <a:pt x="59" y="2112"/>
                    </a:lnTo>
                    <a:lnTo>
                      <a:pt x="59" y="2110"/>
                    </a:lnTo>
                    <a:lnTo>
                      <a:pt x="59" y="2109"/>
                    </a:lnTo>
                    <a:lnTo>
                      <a:pt x="59" y="2107"/>
                    </a:lnTo>
                    <a:lnTo>
                      <a:pt x="57" y="2062"/>
                    </a:lnTo>
                    <a:lnTo>
                      <a:pt x="54" y="1954"/>
                    </a:lnTo>
                    <a:lnTo>
                      <a:pt x="54" y="1942"/>
                    </a:lnTo>
                    <a:lnTo>
                      <a:pt x="53" y="1936"/>
                    </a:lnTo>
                    <a:lnTo>
                      <a:pt x="53" y="1926"/>
                    </a:lnTo>
                    <a:lnTo>
                      <a:pt x="51" y="1887"/>
                    </a:lnTo>
                    <a:lnTo>
                      <a:pt x="51" y="1864"/>
                    </a:lnTo>
                    <a:lnTo>
                      <a:pt x="51" y="1863"/>
                    </a:lnTo>
                    <a:lnTo>
                      <a:pt x="51" y="1861"/>
                    </a:lnTo>
                    <a:lnTo>
                      <a:pt x="51" y="1860"/>
                    </a:lnTo>
                    <a:lnTo>
                      <a:pt x="51" y="1857"/>
                    </a:lnTo>
                    <a:lnTo>
                      <a:pt x="51" y="1855"/>
                    </a:lnTo>
                    <a:lnTo>
                      <a:pt x="51" y="1854"/>
                    </a:lnTo>
                    <a:lnTo>
                      <a:pt x="51" y="1852"/>
                    </a:lnTo>
                    <a:lnTo>
                      <a:pt x="51" y="1849"/>
                    </a:lnTo>
                    <a:lnTo>
                      <a:pt x="51" y="1848"/>
                    </a:lnTo>
                    <a:lnTo>
                      <a:pt x="51" y="1846"/>
                    </a:lnTo>
                    <a:lnTo>
                      <a:pt x="51" y="1845"/>
                    </a:lnTo>
                    <a:lnTo>
                      <a:pt x="53" y="1837"/>
                    </a:lnTo>
                    <a:lnTo>
                      <a:pt x="53" y="1836"/>
                    </a:lnTo>
                    <a:lnTo>
                      <a:pt x="53" y="1834"/>
                    </a:lnTo>
                    <a:lnTo>
                      <a:pt x="53" y="1833"/>
                    </a:lnTo>
                    <a:lnTo>
                      <a:pt x="54" y="1831"/>
                    </a:lnTo>
                    <a:lnTo>
                      <a:pt x="54" y="1828"/>
                    </a:lnTo>
                    <a:lnTo>
                      <a:pt x="54" y="1827"/>
                    </a:lnTo>
                    <a:lnTo>
                      <a:pt x="56" y="1825"/>
                    </a:lnTo>
                    <a:lnTo>
                      <a:pt x="56" y="1824"/>
                    </a:lnTo>
                    <a:lnTo>
                      <a:pt x="56" y="1822"/>
                    </a:lnTo>
                    <a:lnTo>
                      <a:pt x="57" y="1819"/>
                    </a:lnTo>
                    <a:lnTo>
                      <a:pt x="57" y="1818"/>
                    </a:lnTo>
                    <a:lnTo>
                      <a:pt x="78" y="1752"/>
                    </a:lnTo>
                    <a:lnTo>
                      <a:pt x="78" y="1750"/>
                    </a:lnTo>
                    <a:lnTo>
                      <a:pt x="78" y="1749"/>
                    </a:lnTo>
                    <a:lnTo>
                      <a:pt x="78" y="1747"/>
                    </a:lnTo>
                    <a:lnTo>
                      <a:pt x="80" y="1746"/>
                    </a:lnTo>
                    <a:lnTo>
                      <a:pt x="80" y="1744"/>
                    </a:lnTo>
                    <a:lnTo>
                      <a:pt x="80" y="1743"/>
                    </a:lnTo>
                    <a:lnTo>
                      <a:pt x="81" y="1741"/>
                    </a:lnTo>
                    <a:lnTo>
                      <a:pt x="81" y="1740"/>
                    </a:lnTo>
                    <a:lnTo>
                      <a:pt x="83" y="1731"/>
                    </a:lnTo>
                    <a:lnTo>
                      <a:pt x="83" y="1728"/>
                    </a:lnTo>
                    <a:lnTo>
                      <a:pt x="84" y="1726"/>
                    </a:lnTo>
                    <a:lnTo>
                      <a:pt x="84" y="1725"/>
                    </a:lnTo>
                    <a:lnTo>
                      <a:pt x="84" y="1723"/>
                    </a:lnTo>
                    <a:lnTo>
                      <a:pt x="84" y="1722"/>
                    </a:lnTo>
                    <a:lnTo>
                      <a:pt x="84" y="1720"/>
                    </a:lnTo>
                    <a:lnTo>
                      <a:pt x="84" y="1719"/>
                    </a:lnTo>
                    <a:lnTo>
                      <a:pt x="86" y="1717"/>
                    </a:lnTo>
                    <a:lnTo>
                      <a:pt x="86" y="1713"/>
                    </a:lnTo>
                    <a:lnTo>
                      <a:pt x="86" y="1711"/>
                    </a:lnTo>
                    <a:lnTo>
                      <a:pt x="86" y="1710"/>
                    </a:lnTo>
                    <a:lnTo>
                      <a:pt x="86" y="1708"/>
                    </a:lnTo>
                    <a:lnTo>
                      <a:pt x="86" y="1707"/>
                    </a:lnTo>
                    <a:lnTo>
                      <a:pt x="87" y="1705"/>
                    </a:lnTo>
                    <a:lnTo>
                      <a:pt x="87" y="1704"/>
                    </a:lnTo>
                    <a:lnTo>
                      <a:pt x="87" y="1702"/>
                    </a:lnTo>
                    <a:lnTo>
                      <a:pt x="89" y="1698"/>
                    </a:lnTo>
                    <a:lnTo>
                      <a:pt x="90" y="1693"/>
                    </a:lnTo>
                    <a:lnTo>
                      <a:pt x="90" y="1690"/>
                    </a:lnTo>
                    <a:lnTo>
                      <a:pt x="93" y="1686"/>
                    </a:lnTo>
                    <a:lnTo>
                      <a:pt x="95" y="1683"/>
                    </a:lnTo>
                    <a:lnTo>
                      <a:pt x="96" y="1680"/>
                    </a:lnTo>
                    <a:lnTo>
                      <a:pt x="99" y="1677"/>
                    </a:lnTo>
                    <a:lnTo>
                      <a:pt x="101" y="1674"/>
                    </a:lnTo>
                    <a:lnTo>
                      <a:pt x="104" y="1671"/>
                    </a:lnTo>
                    <a:lnTo>
                      <a:pt x="107" y="1668"/>
                    </a:lnTo>
                    <a:lnTo>
                      <a:pt x="110" y="1665"/>
                    </a:lnTo>
                    <a:lnTo>
                      <a:pt x="113" y="1662"/>
                    </a:lnTo>
                    <a:lnTo>
                      <a:pt x="116" y="1660"/>
                    </a:lnTo>
                    <a:lnTo>
                      <a:pt x="120" y="1657"/>
                    </a:lnTo>
                    <a:lnTo>
                      <a:pt x="123" y="1656"/>
                    </a:lnTo>
                    <a:lnTo>
                      <a:pt x="125" y="1656"/>
                    </a:lnTo>
                    <a:lnTo>
                      <a:pt x="126" y="1654"/>
                    </a:lnTo>
                    <a:lnTo>
                      <a:pt x="128" y="1654"/>
                    </a:lnTo>
                    <a:lnTo>
                      <a:pt x="129" y="1653"/>
                    </a:lnTo>
                    <a:lnTo>
                      <a:pt x="131" y="1653"/>
                    </a:lnTo>
                    <a:lnTo>
                      <a:pt x="132" y="1653"/>
                    </a:lnTo>
                    <a:lnTo>
                      <a:pt x="132" y="1651"/>
                    </a:lnTo>
                    <a:lnTo>
                      <a:pt x="165" y="1639"/>
                    </a:lnTo>
                    <a:lnTo>
                      <a:pt x="191" y="1629"/>
                    </a:lnTo>
                    <a:lnTo>
                      <a:pt x="201" y="1624"/>
                    </a:lnTo>
                    <a:lnTo>
                      <a:pt x="207" y="1621"/>
                    </a:lnTo>
                    <a:lnTo>
                      <a:pt x="218" y="1617"/>
                    </a:lnTo>
                    <a:lnTo>
                      <a:pt x="248" y="1605"/>
                    </a:lnTo>
                    <a:lnTo>
                      <a:pt x="263" y="1599"/>
                    </a:lnTo>
                    <a:lnTo>
                      <a:pt x="326" y="1570"/>
                    </a:lnTo>
                    <a:lnTo>
                      <a:pt x="336" y="1566"/>
                    </a:lnTo>
                    <a:lnTo>
                      <a:pt x="344" y="1561"/>
                    </a:lnTo>
                    <a:lnTo>
                      <a:pt x="354" y="1557"/>
                    </a:lnTo>
                    <a:lnTo>
                      <a:pt x="374" y="1549"/>
                    </a:lnTo>
                    <a:lnTo>
                      <a:pt x="422" y="1527"/>
                    </a:lnTo>
                    <a:lnTo>
                      <a:pt x="434" y="1521"/>
                    </a:lnTo>
                    <a:lnTo>
                      <a:pt x="441" y="1518"/>
                    </a:lnTo>
                    <a:lnTo>
                      <a:pt x="446" y="1513"/>
                    </a:lnTo>
                    <a:lnTo>
                      <a:pt x="452" y="1509"/>
                    </a:lnTo>
                    <a:lnTo>
                      <a:pt x="458" y="1504"/>
                    </a:lnTo>
                    <a:lnTo>
                      <a:pt x="462" y="1500"/>
                    </a:lnTo>
                    <a:lnTo>
                      <a:pt x="467" y="1494"/>
                    </a:lnTo>
                    <a:lnTo>
                      <a:pt x="471" y="1488"/>
                    </a:lnTo>
                    <a:lnTo>
                      <a:pt x="476" y="1483"/>
                    </a:lnTo>
                    <a:lnTo>
                      <a:pt x="479" y="1477"/>
                    </a:lnTo>
                    <a:lnTo>
                      <a:pt x="482" y="1470"/>
                    </a:lnTo>
                    <a:lnTo>
                      <a:pt x="485" y="1464"/>
                    </a:lnTo>
                    <a:lnTo>
                      <a:pt x="488" y="1458"/>
                    </a:lnTo>
                    <a:lnTo>
                      <a:pt x="489" y="1450"/>
                    </a:lnTo>
                    <a:lnTo>
                      <a:pt x="491" y="1444"/>
                    </a:lnTo>
                    <a:lnTo>
                      <a:pt x="492" y="1437"/>
                    </a:lnTo>
                    <a:lnTo>
                      <a:pt x="492" y="1429"/>
                    </a:lnTo>
                    <a:lnTo>
                      <a:pt x="494" y="1423"/>
                    </a:lnTo>
                    <a:lnTo>
                      <a:pt x="492" y="1416"/>
                    </a:lnTo>
                    <a:lnTo>
                      <a:pt x="492" y="1408"/>
                    </a:lnTo>
                    <a:lnTo>
                      <a:pt x="491" y="1401"/>
                    </a:lnTo>
                    <a:lnTo>
                      <a:pt x="491" y="1399"/>
                    </a:lnTo>
                    <a:lnTo>
                      <a:pt x="491" y="1398"/>
                    </a:lnTo>
                    <a:lnTo>
                      <a:pt x="491" y="1396"/>
                    </a:lnTo>
                    <a:lnTo>
                      <a:pt x="489" y="1395"/>
                    </a:lnTo>
                    <a:lnTo>
                      <a:pt x="489" y="1393"/>
                    </a:lnTo>
                    <a:lnTo>
                      <a:pt x="489" y="1392"/>
                    </a:lnTo>
                    <a:lnTo>
                      <a:pt x="489" y="1390"/>
                    </a:lnTo>
                    <a:lnTo>
                      <a:pt x="488" y="1389"/>
                    </a:lnTo>
                    <a:lnTo>
                      <a:pt x="483" y="1368"/>
                    </a:lnTo>
                    <a:lnTo>
                      <a:pt x="465" y="1305"/>
                    </a:lnTo>
                    <a:lnTo>
                      <a:pt x="438" y="1203"/>
                    </a:lnTo>
                    <a:lnTo>
                      <a:pt x="437" y="1195"/>
                    </a:lnTo>
                    <a:lnTo>
                      <a:pt x="435" y="1191"/>
                    </a:lnTo>
                    <a:lnTo>
                      <a:pt x="434" y="1183"/>
                    </a:lnTo>
                    <a:lnTo>
                      <a:pt x="416" y="1117"/>
                    </a:lnTo>
                    <a:lnTo>
                      <a:pt x="414" y="1111"/>
                    </a:lnTo>
                    <a:lnTo>
                      <a:pt x="411" y="1098"/>
                    </a:lnTo>
                    <a:lnTo>
                      <a:pt x="410" y="1086"/>
                    </a:lnTo>
                    <a:lnTo>
                      <a:pt x="408" y="1074"/>
                    </a:lnTo>
                    <a:lnTo>
                      <a:pt x="408" y="1060"/>
                    </a:lnTo>
                    <a:lnTo>
                      <a:pt x="408" y="1059"/>
                    </a:lnTo>
                    <a:lnTo>
                      <a:pt x="408" y="1057"/>
                    </a:lnTo>
                    <a:lnTo>
                      <a:pt x="408" y="1056"/>
                    </a:lnTo>
                    <a:lnTo>
                      <a:pt x="408" y="1054"/>
                    </a:lnTo>
                    <a:lnTo>
                      <a:pt x="408" y="1053"/>
                    </a:lnTo>
                    <a:lnTo>
                      <a:pt x="408" y="996"/>
                    </a:lnTo>
                    <a:lnTo>
                      <a:pt x="407" y="933"/>
                    </a:lnTo>
                    <a:lnTo>
                      <a:pt x="407" y="927"/>
                    </a:lnTo>
                    <a:lnTo>
                      <a:pt x="407" y="922"/>
                    </a:lnTo>
                    <a:lnTo>
                      <a:pt x="407" y="916"/>
                    </a:lnTo>
                    <a:lnTo>
                      <a:pt x="405" y="910"/>
                    </a:lnTo>
                    <a:lnTo>
                      <a:pt x="404" y="906"/>
                    </a:lnTo>
                    <a:lnTo>
                      <a:pt x="402" y="900"/>
                    </a:lnTo>
                    <a:lnTo>
                      <a:pt x="399" y="894"/>
                    </a:lnTo>
                    <a:lnTo>
                      <a:pt x="398" y="889"/>
                    </a:lnTo>
                    <a:lnTo>
                      <a:pt x="395" y="885"/>
                    </a:lnTo>
                    <a:lnTo>
                      <a:pt x="363" y="823"/>
                    </a:lnTo>
                    <a:lnTo>
                      <a:pt x="363" y="822"/>
                    </a:lnTo>
                    <a:lnTo>
                      <a:pt x="363" y="820"/>
                    </a:lnTo>
                    <a:lnTo>
                      <a:pt x="362" y="819"/>
                    </a:lnTo>
                    <a:lnTo>
                      <a:pt x="362" y="817"/>
                    </a:lnTo>
                    <a:lnTo>
                      <a:pt x="360" y="817"/>
                    </a:lnTo>
                    <a:lnTo>
                      <a:pt x="360" y="816"/>
                    </a:lnTo>
                    <a:lnTo>
                      <a:pt x="350" y="798"/>
                    </a:lnTo>
                    <a:lnTo>
                      <a:pt x="333" y="763"/>
                    </a:lnTo>
                    <a:lnTo>
                      <a:pt x="312" y="718"/>
                    </a:lnTo>
                    <a:lnTo>
                      <a:pt x="276" y="648"/>
                    </a:lnTo>
                    <a:lnTo>
                      <a:pt x="276" y="646"/>
                    </a:lnTo>
                    <a:lnTo>
                      <a:pt x="276" y="645"/>
                    </a:lnTo>
                    <a:lnTo>
                      <a:pt x="275" y="645"/>
                    </a:lnTo>
                    <a:lnTo>
                      <a:pt x="275" y="643"/>
                    </a:lnTo>
                    <a:lnTo>
                      <a:pt x="273" y="642"/>
                    </a:lnTo>
                    <a:lnTo>
                      <a:pt x="273" y="640"/>
                    </a:lnTo>
                    <a:lnTo>
                      <a:pt x="260" y="610"/>
                    </a:lnTo>
                    <a:lnTo>
                      <a:pt x="221" y="535"/>
                    </a:lnTo>
                    <a:lnTo>
                      <a:pt x="215" y="525"/>
                    </a:lnTo>
                    <a:lnTo>
                      <a:pt x="215" y="523"/>
                    </a:lnTo>
                    <a:lnTo>
                      <a:pt x="215" y="522"/>
                    </a:lnTo>
                    <a:lnTo>
                      <a:pt x="213" y="522"/>
                    </a:lnTo>
                    <a:lnTo>
                      <a:pt x="213" y="520"/>
                    </a:lnTo>
                    <a:lnTo>
                      <a:pt x="194" y="481"/>
                    </a:lnTo>
                    <a:lnTo>
                      <a:pt x="192" y="480"/>
                    </a:lnTo>
                    <a:lnTo>
                      <a:pt x="192" y="478"/>
                    </a:lnTo>
                    <a:lnTo>
                      <a:pt x="192" y="477"/>
                    </a:lnTo>
                    <a:lnTo>
                      <a:pt x="191" y="477"/>
                    </a:lnTo>
                    <a:lnTo>
                      <a:pt x="191" y="475"/>
                    </a:lnTo>
                    <a:lnTo>
                      <a:pt x="191" y="474"/>
                    </a:lnTo>
                    <a:lnTo>
                      <a:pt x="189" y="474"/>
                    </a:lnTo>
                    <a:lnTo>
                      <a:pt x="189" y="472"/>
                    </a:lnTo>
                    <a:lnTo>
                      <a:pt x="185" y="463"/>
                    </a:lnTo>
                    <a:lnTo>
                      <a:pt x="185" y="462"/>
                    </a:lnTo>
                    <a:lnTo>
                      <a:pt x="185" y="460"/>
                    </a:lnTo>
                    <a:lnTo>
                      <a:pt x="183" y="459"/>
                    </a:lnTo>
                    <a:lnTo>
                      <a:pt x="183" y="457"/>
                    </a:lnTo>
                    <a:lnTo>
                      <a:pt x="183" y="456"/>
                    </a:lnTo>
                    <a:lnTo>
                      <a:pt x="182" y="454"/>
                    </a:lnTo>
                    <a:lnTo>
                      <a:pt x="165" y="409"/>
                    </a:lnTo>
                    <a:lnTo>
                      <a:pt x="165" y="408"/>
                    </a:lnTo>
                    <a:lnTo>
                      <a:pt x="164" y="406"/>
                    </a:lnTo>
                    <a:lnTo>
                      <a:pt x="164" y="405"/>
                    </a:lnTo>
                    <a:lnTo>
                      <a:pt x="164" y="403"/>
                    </a:lnTo>
                    <a:lnTo>
                      <a:pt x="162" y="402"/>
                    </a:lnTo>
                    <a:lnTo>
                      <a:pt x="161" y="400"/>
                    </a:lnTo>
                    <a:lnTo>
                      <a:pt x="161" y="399"/>
                    </a:lnTo>
                    <a:lnTo>
                      <a:pt x="159" y="394"/>
                    </a:lnTo>
                    <a:lnTo>
                      <a:pt x="158" y="393"/>
                    </a:lnTo>
                    <a:lnTo>
                      <a:pt x="158" y="391"/>
                    </a:lnTo>
                    <a:lnTo>
                      <a:pt x="156" y="390"/>
                    </a:lnTo>
                    <a:lnTo>
                      <a:pt x="155" y="388"/>
                    </a:lnTo>
                    <a:lnTo>
                      <a:pt x="155" y="387"/>
                    </a:lnTo>
                    <a:lnTo>
                      <a:pt x="153" y="385"/>
                    </a:lnTo>
                    <a:lnTo>
                      <a:pt x="153" y="384"/>
                    </a:lnTo>
                    <a:lnTo>
                      <a:pt x="150" y="381"/>
                    </a:lnTo>
                    <a:lnTo>
                      <a:pt x="150" y="379"/>
                    </a:lnTo>
                    <a:lnTo>
                      <a:pt x="149" y="378"/>
                    </a:lnTo>
                    <a:lnTo>
                      <a:pt x="149" y="376"/>
                    </a:lnTo>
                    <a:lnTo>
                      <a:pt x="147" y="376"/>
                    </a:lnTo>
                    <a:lnTo>
                      <a:pt x="147" y="375"/>
                    </a:lnTo>
                    <a:lnTo>
                      <a:pt x="146" y="373"/>
                    </a:lnTo>
                    <a:lnTo>
                      <a:pt x="146" y="372"/>
                    </a:lnTo>
                    <a:lnTo>
                      <a:pt x="144" y="370"/>
                    </a:lnTo>
                    <a:lnTo>
                      <a:pt x="141" y="364"/>
                    </a:lnTo>
                    <a:lnTo>
                      <a:pt x="141" y="363"/>
                    </a:lnTo>
                    <a:lnTo>
                      <a:pt x="140" y="361"/>
                    </a:lnTo>
                    <a:lnTo>
                      <a:pt x="140" y="360"/>
                    </a:lnTo>
                    <a:lnTo>
                      <a:pt x="140" y="358"/>
                    </a:lnTo>
                    <a:lnTo>
                      <a:pt x="138" y="357"/>
                    </a:lnTo>
                    <a:lnTo>
                      <a:pt x="138" y="355"/>
                    </a:lnTo>
                    <a:lnTo>
                      <a:pt x="138" y="354"/>
                    </a:lnTo>
                    <a:lnTo>
                      <a:pt x="128" y="328"/>
                    </a:lnTo>
                    <a:lnTo>
                      <a:pt x="128" y="327"/>
                    </a:lnTo>
                    <a:lnTo>
                      <a:pt x="128" y="325"/>
                    </a:lnTo>
                    <a:lnTo>
                      <a:pt x="126" y="324"/>
                    </a:lnTo>
                    <a:lnTo>
                      <a:pt x="126" y="322"/>
                    </a:lnTo>
                    <a:lnTo>
                      <a:pt x="126" y="321"/>
                    </a:lnTo>
                    <a:lnTo>
                      <a:pt x="125" y="319"/>
                    </a:lnTo>
                    <a:lnTo>
                      <a:pt x="123" y="313"/>
                    </a:lnTo>
                    <a:lnTo>
                      <a:pt x="122" y="313"/>
                    </a:lnTo>
                    <a:lnTo>
                      <a:pt x="122" y="312"/>
                    </a:lnTo>
                    <a:lnTo>
                      <a:pt x="122" y="310"/>
                    </a:lnTo>
                    <a:lnTo>
                      <a:pt x="120" y="309"/>
                    </a:lnTo>
                    <a:lnTo>
                      <a:pt x="120" y="307"/>
                    </a:lnTo>
                    <a:lnTo>
                      <a:pt x="119" y="306"/>
                    </a:lnTo>
                    <a:lnTo>
                      <a:pt x="116" y="300"/>
                    </a:lnTo>
                    <a:lnTo>
                      <a:pt x="116" y="298"/>
                    </a:lnTo>
                    <a:lnTo>
                      <a:pt x="114" y="298"/>
                    </a:lnTo>
                    <a:lnTo>
                      <a:pt x="114" y="297"/>
                    </a:lnTo>
                    <a:lnTo>
                      <a:pt x="114" y="295"/>
                    </a:lnTo>
                    <a:lnTo>
                      <a:pt x="113" y="294"/>
                    </a:lnTo>
                    <a:lnTo>
                      <a:pt x="113" y="292"/>
                    </a:lnTo>
                    <a:lnTo>
                      <a:pt x="111" y="291"/>
                    </a:lnTo>
                    <a:lnTo>
                      <a:pt x="108" y="282"/>
                    </a:lnTo>
                    <a:lnTo>
                      <a:pt x="108" y="280"/>
                    </a:lnTo>
                    <a:lnTo>
                      <a:pt x="107" y="279"/>
                    </a:lnTo>
                    <a:lnTo>
                      <a:pt x="107" y="277"/>
                    </a:lnTo>
                    <a:lnTo>
                      <a:pt x="107" y="276"/>
                    </a:lnTo>
                    <a:lnTo>
                      <a:pt x="105" y="274"/>
                    </a:lnTo>
                    <a:lnTo>
                      <a:pt x="105" y="273"/>
                    </a:lnTo>
                    <a:lnTo>
                      <a:pt x="71" y="166"/>
                    </a:lnTo>
                    <a:lnTo>
                      <a:pt x="63" y="145"/>
                    </a:lnTo>
                    <a:lnTo>
                      <a:pt x="59" y="133"/>
                    </a:lnTo>
                    <a:lnTo>
                      <a:pt x="57" y="127"/>
                    </a:lnTo>
                    <a:lnTo>
                      <a:pt x="54" y="118"/>
                    </a:lnTo>
                    <a:lnTo>
                      <a:pt x="48" y="103"/>
                    </a:lnTo>
                    <a:lnTo>
                      <a:pt x="39" y="84"/>
                    </a:lnTo>
                    <a:lnTo>
                      <a:pt x="30" y="66"/>
                    </a:lnTo>
                    <a:lnTo>
                      <a:pt x="24" y="52"/>
                    </a:lnTo>
                    <a:lnTo>
                      <a:pt x="21" y="48"/>
                    </a:lnTo>
                    <a:lnTo>
                      <a:pt x="9" y="19"/>
                    </a:lnTo>
                    <a:lnTo>
                      <a:pt x="0" y="0"/>
                    </a:lnTo>
                  </a:path>
                </a:pathLst>
              </a:custGeom>
              <a:noFill/>
              <a:ln w="22225">
                <a:solidFill>
                  <a:schemeClr val="bg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37" name="Freeform 20"/>
              <p:cNvSpPr>
                <a:spLocks/>
              </p:cNvSpPr>
              <p:nvPr/>
            </p:nvSpPr>
            <p:spPr bwMode="auto">
              <a:xfrm>
                <a:off x="4052888" y="4597400"/>
                <a:ext cx="460375" cy="404813"/>
              </a:xfrm>
              <a:custGeom>
                <a:avLst/>
                <a:gdLst>
                  <a:gd name="T0" fmla="*/ 2147483647 w 870"/>
                  <a:gd name="T1" fmla="*/ 2147483647 h 766"/>
                  <a:gd name="T2" fmla="*/ 2147483647 w 870"/>
                  <a:gd name="T3" fmla="*/ 2147483647 h 766"/>
                  <a:gd name="T4" fmla="*/ 2147483647 w 870"/>
                  <a:gd name="T5" fmla="*/ 2147483647 h 766"/>
                  <a:gd name="T6" fmla="*/ 2147483647 w 870"/>
                  <a:gd name="T7" fmla="*/ 2147483647 h 766"/>
                  <a:gd name="T8" fmla="*/ 2147483647 w 870"/>
                  <a:gd name="T9" fmla="*/ 2147483647 h 766"/>
                  <a:gd name="T10" fmla="*/ 2147483647 w 870"/>
                  <a:gd name="T11" fmla="*/ 2147483647 h 766"/>
                  <a:gd name="T12" fmla="*/ 2147483647 w 870"/>
                  <a:gd name="T13" fmla="*/ 2147483647 h 766"/>
                  <a:gd name="T14" fmla="*/ 2147483647 w 870"/>
                  <a:gd name="T15" fmla="*/ 2147483647 h 766"/>
                  <a:gd name="T16" fmla="*/ 2147483647 w 870"/>
                  <a:gd name="T17" fmla="*/ 2147483647 h 766"/>
                  <a:gd name="T18" fmla="*/ 2147483647 w 870"/>
                  <a:gd name="T19" fmla="*/ 2147483647 h 766"/>
                  <a:gd name="T20" fmla="*/ 2147483647 w 870"/>
                  <a:gd name="T21" fmla="*/ 2147483647 h 766"/>
                  <a:gd name="T22" fmla="*/ 2147483647 w 870"/>
                  <a:gd name="T23" fmla="*/ 2147483647 h 766"/>
                  <a:gd name="T24" fmla="*/ 2147483647 w 870"/>
                  <a:gd name="T25" fmla="*/ 2147483647 h 766"/>
                  <a:gd name="T26" fmla="*/ 2147483647 w 870"/>
                  <a:gd name="T27" fmla="*/ 2147483647 h 766"/>
                  <a:gd name="T28" fmla="*/ 2147483647 w 870"/>
                  <a:gd name="T29" fmla="*/ 2147483647 h 766"/>
                  <a:gd name="T30" fmla="*/ 2147483647 w 870"/>
                  <a:gd name="T31" fmla="*/ 2147483647 h 766"/>
                  <a:gd name="T32" fmla="*/ 2147483647 w 870"/>
                  <a:gd name="T33" fmla="*/ 2147483647 h 766"/>
                  <a:gd name="T34" fmla="*/ 2147483647 w 870"/>
                  <a:gd name="T35" fmla="*/ 2147483647 h 766"/>
                  <a:gd name="T36" fmla="*/ 2147483647 w 870"/>
                  <a:gd name="T37" fmla="*/ 2147483647 h 766"/>
                  <a:gd name="T38" fmla="*/ 2147483647 w 870"/>
                  <a:gd name="T39" fmla="*/ 2147483647 h 766"/>
                  <a:gd name="T40" fmla="*/ 2147483647 w 870"/>
                  <a:gd name="T41" fmla="*/ 2147483647 h 766"/>
                  <a:gd name="T42" fmla="*/ 2147483647 w 870"/>
                  <a:gd name="T43" fmla="*/ 2147483647 h 766"/>
                  <a:gd name="T44" fmla="*/ 2147483647 w 870"/>
                  <a:gd name="T45" fmla="*/ 2147483647 h 766"/>
                  <a:gd name="T46" fmla="*/ 2147483647 w 870"/>
                  <a:gd name="T47" fmla="*/ 2147483647 h 766"/>
                  <a:gd name="T48" fmla="*/ 2147483647 w 870"/>
                  <a:gd name="T49" fmla="*/ 2147483647 h 766"/>
                  <a:gd name="T50" fmla="*/ 2147483647 w 870"/>
                  <a:gd name="T51" fmla="*/ 2147483647 h 766"/>
                  <a:gd name="T52" fmla="*/ 2147483647 w 870"/>
                  <a:gd name="T53" fmla="*/ 2147483647 h 766"/>
                  <a:gd name="T54" fmla="*/ 2147483647 w 870"/>
                  <a:gd name="T55" fmla="*/ 2147483647 h 766"/>
                  <a:gd name="T56" fmla="*/ 2147483647 w 870"/>
                  <a:gd name="T57" fmla="*/ 2147483647 h 766"/>
                  <a:gd name="T58" fmla="*/ 2147483647 w 870"/>
                  <a:gd name="T59" fmla="*/ 2147483647 h 766"/>
                  <a:gd name="T60" fmla="*/ 2147483647 w 870"/>
                  <a:gd name="T61" fmla="*/ 2147483647 h 766"/>
                  <a:gd name="T62" fmla="*/ 2147483647 w 870"/>
                  <a:gd name="T63" fmla="*/ 2147483647 h 766"/>
                  <a:gd name="T64" fmla="*/ 2147483647 w 870"/>
                  <a:gd name="T65" fmla="*/ 2147483647 h 766"/>
                  <a:gd name="T66" fmla="*/ 2147483647 w 870"/>
                  <a:gd name="T67" fmla="*/ 2147483647 h 766"/>
                  <a:gd name="T68" fmla="*/ 2147483647 w 870"/>
                  <a:gd name="T69" fmla="*/ 2147483647 h 766"/>
                  <a:gd name="T70" fmla="*/ 2147483647 w 870"/>
                  <a:gd name="T71" fmla="*/ 2147483647 h 766"/>
                  <a:gd name="T72" fmla="*/ 2147483647 w 870"/>
                  <a:gd name="T73" fmla="*/ 2147483647 h 766"/>
                  <a:gd name="T74" fmla="*/ 2147483647 w 870"/>
                  <a:gd name="T75" fmla="*/ 2147483647 h 766"/>
                  <a:gd name="T76" fmla="*/ 2147483647 w 870"/>
                  <a:gd name="T77" fmla="*/ 2147483647 h 766"/>
                  <a:gd name="T78" fmla="*/ 2147483647 w 870"/>
                  <a:gd name="T79" fmla="*/ 2147483647 h 766"/>
                  <a:gd name="T80" fmla="*/ 2147483647 w 870"/>
                  <a:gd name="T81" fmla="*/ 2147483647 h 766"/>
                  <a:gd name="T82" fmla="*/ 2147483647 w 870"/>
                  <a:gd name="T83" fmla="*/ 2147483647 h 766"/>
                  <a:gd name="T84" fmla="*/ 2147483647 w 870"/>
                  <a:gd name="T85" fmla="*/ 2147483647 h 766"/>
                  <a:gd name="T86" fmla="*/ 2147483647 w 870"/>
                  <a:gd name="T87" fmla="*/ 2147483647 h 766"/>
                  <a:gd name="T88" fmla="*/ 2147483647 w 870"/>
                  <a:gd name="T89" fmla="*/ 2147483647 h 766"/>
                  <a:gd name="T90" fmla="*/ 2147483647 w 870"/>
                  <a:gd name="T91" fmla="*/ 2147483647 h 766"/>
                  <a:gd name="T92" fmla="*/ 2147483647 w 870"/>
                  <a:gd name="T93" fmla="*/ 2147483647 h 766"/>
                  <a:gd name="T94" fmla="*/ 2147483647 w 870"/>
                  <a:gd name="T95" fmla="*/ 2147483647 h 766"/>
                  <a:gd name="T96" fmla="*/ 2147483647 w 870"/>
                  <a:gd name="T97" fmla="*/ 2147483647 h 766"/>
                  <a:gd name="T98" fmla="*/ 2147483647 w 870"/>
                  <a:gd name="T99" fmla="*/ 2147483647 h 766"/>
                  <a:gd name="T100" fmla="*/ 1333722405 w 870"/>
                  <a:gd name="T101" fmla="*/ 2147483647 h 766"/>
                  <a:gd name="T102" fmla="*/ 1037184103 w 870"/>
                  <a:gd name="T103" fmla="*/ 1476033869 h 76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70"/>
                  <a:gd name="T157" fmla="*/ 0 h 766"/>
                  <a:gd name="T158" fmla="*/ 870 w 870"/>
                  <a:gd name="T159" fmla="*/ 766 h 76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70" h="766">
                    <a:moveTo>
                      <a:pt x="870" y="766"/>
                    </a:moveTo>
                    <a:lnTo>
                      <a:pt x="864" y="759"/>
                    </a:lnTo>
                    <a:lnTo>
                      <a:pt x="859" y="753"/>
                    </a:lnTo>
                    <a:lnTo>
                      <a:pt x="855" y="747"/>
                    </a:lnTo>
                    <a:lnTo>
                      <a:pt x="843" y="733"/>
                    </a:lnTo>
                    <a:lnTo>
                      <a:pt x="822" y="706"/>
                    </a:lnTo>
                    <a:lnTo>
                      <a:pt x="784" y="663"/>
                    </a:lnTo>
                    <a:lnTo>
                      <a:pt x="783" y="661"/>
                    </a:lnTo>
                    <a:lnTo>
                      <a:pt x="781" y="660"/>
                    </a:lnTo>
                    <a:lnTo>
                      <a:pt x="780" y="658"/>
                    </a:lnTo>
                    <a:lnTo>
                      <a:pt x="778" y="657"/>
                    </a:lnTo>
                    <a:lnTo>
                      <a:pt x="778" y="655"/>
                    </a:lnTo>
                    <a:lnTo>
                      <a:pt x="772" y="648"/>
                    </a:lnTo>
                    <a:lnTo>
                      <a:pt x="768" y="640"/>
                    </a:lnTo>
                    <a:lnTo>
                      <a:pt x="766" y="639"/>
                    </a:lnTo>
                    <a:lnTo>
                      <a:pt x="766" y="637"/>
                    </a:lnTo>
                    <a:lnTo>
                      <a:pt x="765" y="637"/>
                    </a:lnTo>
                    <a:lnTo>
                      <a:pt x="765" y="636"/>
                    </a:lnTo>
                    <a:lnTo>
                      <a:pt x="765" y="634"/>
                    </a:lnTo>
                    <a:lnTo>
                      <a:pt x="763" y="634"/>
                    </a:lnTo>
                    <a:lnTo>
                      <a:pt x="763" y="633"/>
                    </a:lnTo>
                    <a:lnTo>
                      <a:pt x="760" y="628"/>
                    </a:lnTo>
                    <a:lnTo>
                      <a:pt x="760" y="627"/>
                    </a:lnTo>
                    <a:lnTo>
                      <a:pt x="759" y="625"/>
                    </a:lnTo>
                    <a:lnTo>
                      <a:pt x="759" y="624"/>
                    </a:lnTo>
                    <a:lnTo>
                      <a:pt x="757" y="622"/>
                    </a:lnTo>
                    <a:lnTo>
                      <a:pt x="757" y="621"/>
                    </a:lnTo>
                    <a:lnTo>
                      <a:pt x="756" y="619"/>
                    </a:lnTo>
                    <a:lnTo>
                      <a:pt x="754" y="618"/>
                    </a:lnTo>
                    <a:lnTo>
                      <a:pt x="754" y="616"/>
                    </a:lnTo>
                    <a:lnTo>
                      <a:pt x="753" y="615"/>
                    </a:lnTo>
                    <a:lnTo>
                      <a:pt x="751" y="613"/>
                    </a:lnTo>
                    <a:lnTo>
                      <a:pt x="748" y="609"/>
                    </a:lnTo>
                    <a:lnTo>
                      <a:pt x="745" y="606"/>
                    </a:lnTo>
                    <a:lnTo>
                      <a:pt x="742" y="601"/>
                    </a:lnTo>
                    <a:lnTo>
                      <a:pt x="738" y="598"/>
                    </a:lnTo>
                    <a:lnTo>
                      <a:pt x="733" y="595"/>
                    </a:lnTo>
                    <a:lnTo>
                      <a:pt x="729" y="592"/>
                    </a:lnTo>
                    <a:lnTo>
                      <a:pt x="724" y="589"/>
                    </a:lnTo>
                    <a:lnTo>
                      <a:pt x="720" y="586"/>
                    </a:lnTo>
                    <a:lnTo>
                      <a:pt x="718" y="586"/>
                    </a:lnTo>
                    <a:lnTo>
                      <a:pt x="717" y="585"/>
                    </a:lnTo>
                    <a:lnTo>
                      <a:pt x="715" y="585"/>
                    </a:lnTo>
                    <a:lnTo>
                      <a:pt x="714" y="585"/>
                    </a:lnTo>
                    <a:lnTo>
                      <a:pt x="712" y="583"/>
                    </a:lnTo>
                    <a:lnTo>
                      <a:pt x="711" y="583"/>
                    </a:lnTo>
                    <a:lnTo>
                      <a:pt x="709" y="582"/>
                    </a:lnTo>
                    <a:lnTo>
                      <a:pt x="708" y="582"/>
                    </a:lnTo>
                    <a:lnTo>
                      <a:pt x="705" y="582"/>
                    </a:lnTo>
                    <a:lnTo>
                      <a:pt x="703" y="580"/>
                    </a:lnTo>
                    <a:lnTo>
                      <a:pt x="696" y="579"/>
                    </a:lnTo>
                    <a:lnTo>
                      <a:pt x="694" y="577"/>
                    </a:lnTo>
                    <a:lnTo>
                      <a:pt x="693" y="577"/>
                    </a:lnTo>
                    <a:lnTo>
                      <a:pt x="691" y="576"/>
                    </a:lnTo>
                    <a:lnTo>
                      <a:pt x="690" y="576"/>
                    </a:lnTo>
                    <a:lnTo>
                      <a:pt x="687" y="576"/>
                    </a:lnTo>
                    <a:lnTo>
                      <a:pt x="685" y="574"/>
                    </a:lnTo>
                    <a:lnTo>
                      <a:pt x="684" y="574"/>
                    </a:lnTo>
                    <a:lnTo>
                      <a:pt x="682" y="574"/>
                    </a:lnTo>
                    <a:lnTo>
                      <a:pt x="681" y="574"/>
                    </a:lnTo>
                    <a:lnTo>
                      <a:pt x="673" y="573"/>
                    </a:lnTo>
                    <a:lnTo>
                      <a:pt x="672" y="571"/>
                    </a:lnTo>
                    <a:lnTo>
                      <a:pt x="669" y="571"/>
                    </a:lnTo>
                    <a:lnTo>
                      <a:pt x="667" y="571"/>
                    </a:lnTo>
                    <a:lnTo>
                      <a:pt x="666" y="571"/>
                    </a:lnTo>
                    <a:lnTo>
                      <a:pt x="664" y="571"/>
                    </a:lnTo>
                    <a:lnTo>
                      <a:pt x="663" y="571"/>
                    </a:lnTo>
                    <a:lnTo>
                      <a:pt x="661" y="571"/>
                    </a:lnTo>
                    <a:lnTo>
                      <a:pt x="658" y="571"/>
                    </a:lnTo>
                    <a:lnTo>
                      <a:pt x="657" y="571"/>
                    </a:lnTo>
                    <a:lnTo>
                      <a:pt x="544" y="567"/>
                    </a:lnTo>
                    <a:lnTo>
                      <a:pt x="516" y="567"/>
                    </a:lnTo>
                    <a:lnTo>
                      <a:pt x="514" y="567"/>
                    </a:lnTo>
                    <a:lnTo>
                      <a:pt x="513" y="567"/>
                    </a:lnTo>
                    <a:lnTo>
                      <a:pt x="511" y="567"/>
                    </a:lnTo>
                    <a:lnTo>
                      <a:pt x="510" y="567"/>
                    </a:lnTo>
                    <a:lnTo>
                      <a:pt x="508" y="567"/>
                    </a:lnTo>
                    <a:lnTo>
                      <a:pt x="507" y="567"/>
                    </a:lnTo>
                    <a:lnTo>
                      <a:pt x="505" y="567"/>
                    </a:lnTo>
                    <a:lnTo>
                      <a:pt x="498" y="565"/>
                    </a:lnTo>
                    <a:lnTo>
                      <a:pt x="490" y="564"/>
                    </a:lnTo>
                    <a:lnTo>
                      <a:pt x="483" y="562"/>
                    </a:lnTo>
                    <a:lnTo>
                      <a:pt x="477" y="559"/>
                    </a:lnTo>
                    <a:lnTo>
                      <a:pt x="469" y="558"/>
                    </a:lnTo>
                    <a:lnTo>
                      <a:pt x="463" y="555"/>
                    </a:lnTo>
                    <a:lnTo>
                      <a:pt x="456" y="550"/>
                    </a:lnTo>
                    <a:lnTo>
                      <a:pt x="450" y="546"/>
                    </a:lnTo>
                    <a:lnTo>
                      <a:pt x="444" y="543"/>
                    </a:lnTo>
                    <a:lnTo>
                      <a:pt x="438" y="537"/>
                    </a:lnTo>
                    <a:lnTo>
                      <a:pt x="433" y="532"/>
                    </a:lnTo>
                    <a:lnTo>
                      <a:pt x="427" y="526"/>
                    </a:lnTo>
                    <a:lnTo>
                      <a:pt x="426" y="525"/>
                    </a:lnTo>
                    <a:lnTo>
                      <a:pt x="426" y="523"/>
                    </a:lnTo>
                    <a:lnTo>
                      <a:pt x="424" y="523"/>
                    </a:lnTo>
                    <a:lnTo>
                      <a:pt x="424" y="522"/>
                    </a:lnTo>
                    <a:lnTo>
                      <a:pt x="423" y="520"/>
                    </a:lnTo>
                    <a:lnTo>
                      <a:pt x="421" y="519"/>
                    </a:lnTo>
                    <a:lnTo>
                      <a:pt x="384" y="471"/>
                    </a:lnTo>
                    <a:lnTo>
                      <a:pt x="382" y="469"/>
                    </a:lnTo>
                    <a:lnTo>
                      <a:pt x="382" y="468"/>
                    </a:lnTo>
                    <a:lnTo>
                      <a:pt x="381" y="468"/>
                    </a:lnTo>
                    <a:lnTo>
                      <a:pt x="381" y="466"/>
                    </a:lnTo>
                    <a:lnTo>
                      <a:pt x="379" y="465"/>
                    </a:lnTo>
                    <a:lnTo>
                      <a:pt x="370" y="454"/>
                    </a:lnTo>
                    <a:lnTo>
                      <a:pt x="361" y="445"/>
                    </a:lnTo>
                    <a:lnTo>
                      <a:pt x="351" y="436"/>
                    </a:lnTo>
                    <a:lnTo>
                      <a:pt x="340" y="427"/>
                    </a:lnTo>
                    <a:lnTo>
                      <a:pt x="339" y="426"/>
                    </a:lnTo>
                    <a:lnTo>
                      <a:pt x="337" y="426"/>
                    </a:lnTo>
                    <a:lnTo>
                      <a:pt x="337" y="424"/>
                    </a:lnTo>
                    <a:lnTo>
                      <a:pt x="336" y="424"/>
                    </a:lnTo>
                    <a:lnTo>
                      <a:pt x="334" y="423"/>
                    </a:lnTo>
                    <a:lnTo>
                      <a:pt x="328" y="418"/>
                    </a:lnTo>
                    <a:lnTo>
                      <a:pt x="327" y="417"/>
                    </a:lnTo>
                    <a:lnTo>
                      <a:pt x="325" y="415"/>
                    </a:lnTo>
                    <a:lnTo>
                      <a:pt x="324" y="414"/>
                    </a:lnTo>
                    <a:lnTo>
                      <a:pt x="322" y="414"/>
                    </a:lnTo>
                    <a:lnTo>
                      <a:pt x="321" y="412"/>
                    </a:lnTo>
                    <a:lnTo>
                      <a:pt x="319" y="411"/>
                    </a:lnTo>
                    <a:lnTo>
                      <a:pt x="318" y="411"/>
                    </a:lnTo>
                    <a:lnTo>
                      <a:pt x="316" y="409"/>
                    </a:lnTo>
                    <a:lnTo>
                      <a:pt x="310" y="403"/>
                    </a:lnTo>
                    <a:lnTo>
                      <a:pt x="304" y="397"/>
                    </a:lnTo>
                    <a:lnTo>
                      <a:pt x="303" y="396"/>
                    </a:lnTo>
                    <a:lnTo>
                      <a:pt x="301" y="394"/>
                    </a:lnTo>
                    <a:lnTo>
                      <a:pt x="301" y="393"/>
                    </a:lnTo>
                    <a:lnTo>
                      <a:pt x="300" y="391"/>
                    </a:lnTo>
                    <a:lnTo>
                      <a:pt x="298" y="390"/>
                    </a:lnTo>
                    <a:lnTo>
                      <a:pt x="297" y="388"/>
                    </a:lnTo>
                    <a:lnTo>
                      <a:pt x="297" y="387"/>
                    </a:lnTo>
                    <a:lnTo>
                      <a:pt x="295" y="385"/>
                    </a:lnTo>
                    <a:lnTo>
                      <a:pt x="237" y="310"/>
                    </a:lnTo>
                    <a:lnTo>
                      <a:pt x="184" y="243"/>
                    </a:lnTo>
                    <a:lnTo>
                      <a:pt x="171" y="226"/>
                    </a:lnTo>
                    <a:lnTo>
                      <a:pt x="163" y="217"/>
                    </a:lnTo>
                    <a:lnTo>
                      <a:pt x="150" y="199"/>
                    </a:lnTo>
                    <a:lnTo>
                      <a:pt x="78" y="106"/>
                    </a:lnTo>
                    <a:lnTo>
                      <a:pt x="34" y="52"/>
                    </a:lnTo>
                    <a:lnTo>
                      <a:pt x="34" y="51"/>
                    </a:lnTo>
                    <a:lnTo>
                      <a:pt x="33" y="51"/>
                    </a:lnTo>
                    <a:lnTo>
                      <a:pt x="33" y="49"/>
                    </a:lnTo>
                    <a:lnTo>
                      <a:pt x="31" y="48"/>
                    </a:lnTo>
                    <a:lnTo>
                      <a:pt x="31" y="46"/>
                    </a:lnTo>
                    <a:lnTo>
                      <a:pt x="30" y="46"/>
                    </a:lnTo>
                    <a:lnTo>
                      <a:pt x="22" y="34"/>
                    </a:lnTo>
                    <a:lnTo>
                      <a:pt x="21" y="33"/>
                    </a:lnTo>
                    <a:lnTo>
                      <a:pt x="21" y="31"/>
                    </a:lnTo>
                    <a:lnTo>
                      <a:pt x="19" y="31"/>
                    </a:lnTo>
                    <a:lnTo>
                      <a:pt x="19" y="30"/>
                    </a:lnTo>
                    <a:lnTo>
                      <a:pt x="18" y="28"/>
                    </a:lnTo>
                    <a:lnTo>
                      <a:pt x="10" y="16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9" y="13"/>
                    </a:lnTo>
                    <a:lnTo>
                      <a:pt x="7" y="12"/>
                    </a:lnTo>
                    <a:lnTo>
                      <a:pt x="7" y="1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22225">
                <a:solidFill>
                  <a:schemeClr val="bg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140" name="群組 139"/>
          <p:cNvGrpSpPr/>
          <p:nvPr/>
        </p:nvGrpSpPr>
        <p:grpSpPr>
          <a:xfrm>
            <a:off x="4056063" y="2479676"/>
            <a:ext cx="2082800" cy="555625"/>
            <a:chOff x="1887538" y="2395538"/>
            <a:chExt cx="2082800" cy="555625"/>
          </a:xfrm>
        </p:grpSpPr>
        <p:sp>
          <p:nvSpPr>
            <p:cNvPr id="141" name="五邊形 46"/>
            <p:cNvSpPr/>
            <p:nvPr/>
          </p:nvSpPr>
          <p:spPr>
            <a:xfrm>
              <a:off x="1887538" y="2395538"/>
              <a:ext cx="1106487" cy="233362"/>
            </a:xfrm>
            <a:prstGeom prst="homePlate">
              <a:avLst/>
            </a:prstGeom>
            <a:ln w="19050"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36000" rIns="36000"/>
            <a:lstStyle/>
            <a:p>
              <a:pPr algn="ctr">
                <a:defRPr/>
              </a:pPr>
              <a:r>
                <a:rPr lang="zh-TW" altLang="en-US" sz="1000" b="1" dirty="0">
                  <a:latin typeface="微軟正黑體" pitchFamily="34" charset="-120"/>
                  <a:ea typeface="微軟正黑體" pitchFamily="34" charset="-120"/>
                </a:rPr>
                <a:t>楠梓加工出口區</a:t>
              </a:r>
            </a:p>
          </p:txBody>
        </p:sp>
        <p:sp>
          <p:nvSpPr>
            <p:cNvPr id="142" name="Freeform 15"/>
            <p:cNvSpPr>
              <a:spLocks/>
            </p:cNvSpPr>
            <p:nvPr/>
          </p:nvSpPr>
          <p:spPr bwMode="auto">
            <a:xfrm>
              <a:off x="3803650" y="2819400"/>
              <a:ext cx="166688" cy="131763"/>
            </a:xfrm>
            <a:custGeom>
              <a:avLst/>
              <a:gdLst>
                <a:gd name="T0" fmla="*/ 69 w 314"/>
                <a:gd name="T1" fmla="*/ 249 h 249"/>
                <a:gd name="T2" fmla="*/ 0 w 314"/>
                <a:gd name="T3" fmla="*/ 76 h 249"/>
                <a:gd name="T4" fmla="*/ 68 w 314"/>
                <a:gd name="T5" fmla="*/ 37 h 249"/>
                <a:gd name="T6" fmla="*/ 231 w 314"/>
                <a:gd name="T7" fmla="*/ 19 h 249"/>
                <a:gd name="T8" fmla="*/ 246 w 314"/>
                <a:gd name="T9" fmla="*/ 18 h 249"/>
                <a:gd name="T10" fmla="*/ 269 w 314"/>
                <a:gd name="T11" fmla="*/ 7 h 249"/>
                <a:gd name="T12" fmla="*/ 284 w 314"/>
                <a:gd name="T13" fmla="*/ 0 h 249"/>
                <a:gd name="T14" fmla="*/ 293 w 314"/>
                <a:gd name="T15" fmla="*/ 10 h 249"/>
                <a:gd name="T16" fmla="*/ 309 w 314"/>
                <a:gd name="T17" fmla="*/ 31 h 249"/>
                <a:gd name="T18" fmla="*/ 296 w 314"/>
                <a:gd name="T19" fmla="*/ 58 h 249"/>
                <a:gd name="T20" fmla="*/ 314 w 314"/>
                <a:gd name="T21" fmla="*/ 106 h 249"/>
                <a:gd name="T22" fmla="*/ 276 w 314"/>
                <a:gd name="T23" fmla="*/ 126 h 249"/>
                <a:gd name="T24" fmla="*/ 290 w 314"/>
                <a:gd name="T25" fmla="*/ 159 h 249"/>
                <a:gd name="T26" fmla="*/ 69 w 314"/>
                <a:gd name="T27" fmla="*/ 249 h 2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14"/>
                <a:gd name="T43" fmla="*/ 0 h 249"/>
                <a:gd name="T44" fmla="*/ 314 w 314"/>
                <a:gd name="T45" fmla="*/ 249 h 24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14" h="249">
                  <a:moveTo>
                    <a:pt x="69" y="249"/>
                  </a:moveTo>
                  <a:lnTo>
                    <a:pt x="0" y="76"/>
                  </a:lnTo>
                  <a:lnTo>
                    <a:pt x="68" y="37"/>
                  </a:lnTo>
                  <a:lnTo>
                    <a:pt x="231" y="19"/>
                  </a:lnTo>
                  <a:lnTo>
                    <a:pt x="246" y="18"/>
                  </a:lnTo>
                  <a:lnTo>
                    <a:pt x="269" y="7"/>
                  </a:lnTo>
                  <a:lnTo>
                    <a:pt x="284" y="0"/>
                  </a:lnTo>
                  <a:lnTo>
                    <a:pt x="293" y="10"/>
                  </a:lnTo>
                  <a:lnTo>
                    <a:pt x="309" y="31"/>
                  </a:lnTo>
                  <a:lnTo>
                    <a:pt x="296" y="58"/>
                  </a:lnTo>
                  <a:lnTo>
                    <a:pt x="314" y="106"/>
                  </a:lnTo>
                  <a:lnTo>
                    <a:pt x="276" y="126"/>
                  </a:lnTo>
                  <a:lnTo>
                    <a:pt x="290" y="159"/>
                  </a:lnTo>
                  <a:lnTo>
                    <a:pt x="69" y="249"/>
                  </a:lnTo>
                  <a:close/>
                </a:path>
              </a:pathLst>
            </a:custGeom>
            <a:solidFill>
              <a:srgbClr val="A02800">
                <a:alpha val="749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3" name="手繪多邊形 142"/>
            <p:cNvSpPr/>
            <p:nvPr/>
          </p:nvSpPr>
          <p:spPr>
            <a:xfrm flipV="1">
              <a:off x="3014663" y="2513013"/>
              <a:ext cx="877887" cy="360362"/>
            </a:xfrm>
            <a:custGeom>
              <a:avLst/>
              <a:gdLst>
                <a:gd name="connsiteX0" fmla="*/ 0 w 460858"/>
                <a:gd name="connsiteY0" fmla="*/ 321869 h 321869"/>
                <a:gd name="connsiteX1" fmla="*/ 460858 w 460858"/>
                <a:gd name="connsiteY1" fmla="*/ 321869 h 321869"/>
                <a:gd name="connsiteX2" fmla="*/ 460858 w 460858"/>
                <a:gd name="connsiteY2" fmla="*/ 0 h 321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0858" h="321869">
                  <a:moveTo>
                    <a:pt x="0" y="321869"/>
                  </a:moveTo>
                  <a:lnTo>
                    <a:pt x="460858" y="321869"/>
                  </a:lnTo>
                  <a:lnTo>
                    <a:pt x="460858" y="0"/>
                  </a:lnTo>
                </a:path>
              </a:pathLst>
            </a:custGeom>
            <a:ln w="15875">
              <a:solidFill>
                <a:schemeClr val="bg1"/>
              </a:solidFill>
              <a:prstDash val="sysDash"/>
              <a:tailEnd type="oval" w="sm" len="sm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grpSp>
        <p:nvGrpSpPr>
          <p:cNvPr id="111" name="群組 110"/>
          <p:cNvGrpSpPr/>
          <p:nvPr/>
        </p:nvGrpSpPr>
        <p:grpSpPr>
          <a:xfrm>
            <a:off x="5038267" y="2882640"/>
            <a:ext cx="692329" cy="1460054"/>
            <a:chOff x="5038267" y="2882640"/>
            <a:chExt cx="692329" cy="1460054"/>
          </a:xfrm>
        </p:grpSpPr>
        <p:sp>
          <p:nvSpPr>
            <p:cNvPr id="105" name="五邊形 104"/>
            <p:cNvSpPr/>
            <p:nvPr/>
          </p:nvSpPr>
          <p:spPr>
            <a:xfrm rot="5400000">
              <a:off x="4653067" y="3267840"/>
              <a:ext cx="1008000" cy="237600"/>
            </a:xfrm>
            <a:prstGeom prst="homePlate">
              <a:avLst/>
            </a:prstGeom>
            <a:solidFill>
              <a:srgbClr val="9966FF">
                <a:alpha val="70000"/>
              </a:srgbClr>
            </a:solidFill>
            <a:ln w="19050"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vert270" lIns="36000" rIns="36000" anchor="ctr"/>
            <a:lstStyle/>
            <a:p>
              <a:pPr algn="ctr">
                <a:lnSpc>
                  <a:spcPts val="1100"/>
                </a:lnSpc>
                <a:defRPr/>
              </a:pPr>
              <a:r>
                <a:rPr lang="zh-TW" altLang="en-US" sz="1000" b="1" dirty="0">
                  <a:latin typeface="微軟正黑體" pitchFamily="34" charset="-120"/>
                  <a:ea typeface="微軟正黑體" pitchFamily="34" charset="-120"/>
                </a:rPr>
                <a:t>鐵道文化園區</a:t>
              </a:r>
            </a:p>
          </p:txBody>
        </p:sp>
        <p:sp>
          <p:nvSpPr>
            <p:cNvPr id="144" name="橢圓 143"/>
            <p:cNvSpPr/>
            <p:nvPr/>
          </p:nvSpPr>
          <p:spPr>
            <a:xfrm>
              <a:off x="5655141" y="4267239"/>
              <a:ext cx="75455" cy="75455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TW" altLang="en-US">
                <a:latin typeface="Arial" charset="0"/>
                <a:ea typeface="新細明體" charset="-120"/>
              </a:endParaRPr>
            </a:p>
          </p:txBody>
        </p:sp>
        <p:cxnSp>
          <p:nvCxnSpPr>
            <p:cNvPr id="146" name="圖案 145"/>
            <p:cNvCxnSpPr>
              <a:stCxn id="105" idx="3"/>
              <a:endCxn id="144" idx="2"/>
            </p:cNvCxnSpPr>
            <p:nvPr/>
          </p:nvCxnSpPr>
          <p:spPr>
            <a:xfrm rot="16200000" flipH="1">
              <a:off x="5198941" y="3848766"/>
              <a:ext cx="414327" cy="498074"/>
            </a:xfrm>
            <a:prstGeom prst="bentConnector2">
              <a:avLst/>
            </a:prstGeom>
            <a:ln w="15875">
              <a:solidFill>
                <a:schemeClr val="bg1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15" name="群組 114"/>
          <p:cNvGrpSpPr/>
          <p:nvPr/>
        </p:nvGrpSpPr>
        <p:grpSpPr>
          <a:xfrm>
            <a:off x="6728910" y="2741924"/>
            <a:ext cx="674889" cy="1597443"/>
            <a:chOff x="6728910" y="2741924"/>
            <a:chExt cx="674889" cy="1597443"/>
          </a:xfrm>
        </p:grpSpPr>
        <p:cxnSp>
          <p:nvCxnSpPr>
            <p:cNvPr id="64" name="圖案 63"/>
            <p:cNvCxnSpPr>
              <a:stCxn id="107" idx="3"/>
            </p:cNvCxnSpPr>
            <p:nvPr/>
          </p:nvCxnSpPr>
          <p:spPr>
            <a:xfrm rot="5400000">
              <a:off x="6832182" y="3845047"/>
              <a:ext cx="403940" cy="501695"/>
            </a:xfrm>
            <a:prstGeom prst="bentConnector2">
              <a:avLst/>
            </a:prstGeom>
            <a:ln w="15875">
              <a:solidFill>
                <a:schemeClr val="bg1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07" name="五邊形 106"/>
            <p:cNvSpPr/>
            <p:nvPr/>
          </p:nvSpPr>
          <p:spPr>
            <a:xfrm rot="5400000">
              <a:off x="6708999" y="3199124"/>
              <a:ext cx="1152000" cy="237600"/>
            </a:xfrm>
            <a:prstGeom prst="homePlate">
              <a:avLst/>
            </a:prstGeom>
            <a:solidFill>
              <a:srgbClr val="9966FF">
                <a:alpha val="70000"/>
              </a:srgbClr>
            </a:solidFill>
            <a:ln w="19050"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vert270" lIns="36000" rIns="36000" anchor="ctr"/>
            <a:lstStyle/>
            <a:p>
              <a:pPr algn="ctr">
                <a:lnSpc>
                  <a:spcPts val="1000"/>
                </a:lnSpc>
                <a:defRPr/>
              </a:pPr>
              <a:r>
                <a:rPr lang="zh-TW" altLang="en-US" sz="1000" b="1" dirty="0">
                  <a:latin typeface="微軟正黑體" pitchFamily="34" charset="-120"/>
                  <a:ea typeface="微軟正黑體" pitchFamily="34" charset="-120"/>
                </a:rPr>
                <a:t>大東</a:t>
              </a:r>
              <a:r>
                <a:rPr lang="zh-TW" altLang="en-US" sz="1000" b="1" dirty="0" smtClean="0">
                  <a:latin typeface="微軟正黑體" pitchFamily="34" charset="-120"/>
                  <a:ea typeface="微軟正黑體" pitchFamily="34" charset="-120"/>
                </a:rPr>
                <a:t>文化藝術中心</a:t>
              </a:r>
              <a:endParaRPr lang="zh-TW" altLang="en-US" sz="1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9" name="橢圓 148"/>
            <p:cNvSpPr/>
            <p:nvPr/>
          </p:nvSpPr>
          <p:spPr>
            <a:xfrm>
              <a:off x="6728910" y="4263912"/>
              <a:ext cx="75455" cy="75455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TW" altLang="en-US">
                <a:latin typeface="Arial" charset="0"/>
                <a:ea typeface="新細明體" charset="-120"/>
              </a:endParaRPr>
            </a:p>
          </p:txBody>
        </p:sp>
      </p:grpSp>
      <p:grpSp>
        <p:nvGrpSpPr>
          <p:cNvPr id="112" name="群組 111"/>
          <p:cNvGrpSpPr/>
          <p:nvPr/>
        </p:nvGrpSpPr>
        <p:grpSpPr>
          <a:xfrm>
            <a:off x="5658806" y="2882640"/>
            <a:ext cx="237600" cy="1483595"/>
            <a:chOff x="5658806" y="2882640"/>
            <a:chExt cx="237600" cy="1483595"/>
          </a:xfrm>
        </p:grpSpPr>
        <p:sp>
          <p:nvSpPr>
            <p:cNvPr id="109" name="五邊形 108"/>
            <p:cNvSpPr/>
            <p:nvPr/>
          </p:nvSpPr>
          <p:spPr>
            <a:xfrm rot="5400000">
              <a:off x="5273606" y="3267840"/>
              <a:ext cx="1008000" cy="237600"/>
            </a:xfrm>
            <a:prstGeom prst="homePlate">
              <a:avLst/>
            </a:prstGeom>
            <a:solidFill>
              <a:srgbClr val="9966FF">
                <a:alpha val="70000"/>
              </a:srgbClr>
            </a:solidFill>
            <a:ln w="19050"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vert270" lIns="36000" rIns="36000" anchor="ctr"/>
            <a:lstStyle/>
            <a:p>
              <a:pPr algn="ctr">
                <a:lnSpc>
                  <a:spcPts val="1100"/>
                </a:lnSpc>
                <a:defRPr/>
              </a:pPr>
              <a:r>
                <a:rPr lang="zh-TW" altLang="en-US" sz="1000" b="1" dirty="0">
                  <a:latin typeface="微軟正黑體" pitchFamily="34" charset="-120"/>
                  <a:ea typeface="微軟正黑體" pitchFamily="34" charset="-120"/>
                </a:rPr>
                <a:t>駁二藝術特區</a:t>
              </a:r>
            </a:p>
          </p:txBody>
        </p:sp>
        <p:sp>
          <p:nvSpPr>
            <p:cNvPr id="147" name="橢圓 146"/>
            <p:cNvSpPr/>
            <p:nvPr/>
          </p:nvSpPr>
          <p:spPr>
            <a:xfrm>
              <a:off x="5739084" y="4290780"/>
              <a:ext cx="75455" cy="75455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TW" altLang="en-US">
                <a:latin typeface="Arial" charset="0"/>
                <a:ea typeface="新細明體" charset="-120"/>
              </a:endParaRPr>
            </a:p>
          </p:txBody>
        </p:sp>
        <p:cxnSp>
          <p:nvCxnSpPr>
            <p:cNvPr id="150" name="肘形接點 149"/>
            <p:cNvCxnSpPr>
              <a:stCxn id="109" idx="3"/>
              <a:endCxn id="147" idx="0"/>
            </p:cNvCxnSpPr>
            <p:nvPr/>
          </p:nvCxnSpPr>
          <p:spPr>
            <a:xfrm rot="5400000">
              <a:off x="5577139" y="4090313"/>
              <a:ext cx="400140" cy="794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bg1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13" name="群組 112"/>
          <p:cNvGrpSpPr/>
          <p:nvPr/>
        </p:nvGrpSpPr>
        <p:grpSpPr>
          <a:xfrm>
            <a:off x="6157410" y="2885924"/>
            <a:ext cx="364257" cy="1385086"/>
            <a:chOff x="6157410" y="2885924"/>
            <a:chExt cx="364257" cy="1385086"/>
          </a:xfrm>
        </p:grpSpPr>
        <p:sp>
          <p:nvSpPr>
            <p:cNvPr id="116" name="五邊形 115"/>
            <p:cNvSpPr/>
            <p:nvPr/>
          </p:nvSpPr>
          <p:spPr>
            <a:xfrm rot="5400000">
              <a:off x="5898867" y="3271124"/>
              <a:ext cx="1008000" cy="237600"/>
            </a:xfrm>
            <a:prstGeom prst="homePlate">
              <a:avLst/>
            </a:prstGeom>
            <a:solidFill>
              <a:srgbClr val="9966FF">
                <a:alpha val="70000"/>
              </a:srgbClr>
            </a:solidFill>
            <a:ln w="19050"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vert270" lIns="36000" rIns="36000" anchor="ctr"/>
            <a:lstStyle/>
            <a:p>
              <a:pPr algn="ctr">
                <a:lnSpc>
                  <a:spcPts val="1100"/>
                </a:lnSpc>
                <a:defRPr/>
              </a:pPr>
              <a:r>
                <a:rPr lang="zh-TW" altLang="en-US" sz="1000" b="1" dirty="0">
                  <a:latin typeface="微軟正黑體" pitchFamily="34" charset="-120"/>
                  <a:ea typeface="微軟正黑體" pitchFamily="34" charset="-120"/>
                </a:rPr>
                <a:t>市立文化中心</a:t>
              </a:r>
            </a:p>
          </p:txBody>
        </p:sp>
        <p:sp>
          <p:nvSpPr>
            <p:cNvPr id="145" name="橢圓 144"/>
            <p:cNvSpPr/>
            <p:nvPr/>
          </p:nvSpPr>
          <p:spPr>
            <a:xfrm>
              <a:off x="6157410" y="4195555"/>
              <a:ext cx="75455" cy="75455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TW" altLang="en-US">
                <a:latin typeface="Arial" charset="0"/>
                <a:ea typeface="新細明體" charset="-120"/>
              </a:endParaRPr>
            </a:p>
          </p:txBody>
        </p:sp>
        <p:cxnSp>
          <p:nvCxnSpPr>
            <p:cNvPr id="151" name="肘形接點 150"/>
            <p:cNvCxnSpPr>
              <a:stCxn id="116" idx="3"/>
              <a:endCxn id="145" idx="0"/>
            </p:cNvCxnSpPr>
            <p:nvPr/>
          </p:nvCxnSpPr>
          <p:spPr>
            <a:xfrm rot="5400000">
              <a:off x="6148188" y="3940875"/>
              <a:ext cx="301631" cy="207729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bg1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14" name="群組 113"/>
          <p:cNvGrpSpPr/>
          <p:nvPr/>
        </p:nvGrpSpPr>
        <p:grpSpPr>
          <a:xfrm>
            <a:off x="6449510" y="2633924"/>
            <a:ext cx="536332" cy="1713776"/>
            <a:chOff x="6449510" y="2633924"/>
            <a:chExt cx="536332" cy="1713776"/>
          </a:xfrm>
        </p:grpSpPr>
        <p:sp>
          <p:nvSpPr>
            <p:cNvPr id="106" name="五邊形 105"/>
            <p:cNvSpPr/>
            <p:nvPr/>
          </p:nvSpPr>
          <p:spPr>
            <a:xfrm rot="5400000">
              <a:off x="6237042" y="3145124"/>
              <a:ext cx="1260000" cy="237600"/>
            </a:xfrm>
            <a:prstGeom prst="homePlate">
              <a:avLst/>
            </a:prstGeom>
            <a:solidFill>
              <a:srgbClr val="9966FF">
                <a:alpha val="70000"/>
              </a:srgbClr>
            </a:solidFill>
            <a:ln w="19050"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vert270" lIns="36000" rIns="36000" anchor="ctr"/>
            <a:lstStyle/>
            <a:p>
              <a:pPr algn="ctr">
                <a:lnSpc>
                  <a:spcPts val="1000"/>
                </a:lnSpc>
                <a:defRPr/>
              </a:pPr>
              <a:r>
                <a:rPr lang="zh-TW" altLang="en-US" sz="1000" b="1" dirty="0">
                  <a:latin typeface="微軟正黑體" pitchFamily="34" charset="-120"/>
                  <a:ea typeface="微軟正黑體" pitchFamily="34" charset="-120"/>
                </a:rPr>
                <a:t>衛武營</a:t>
              </a:r>
              <a:r>
                <a:rPr lang="zh-TW" altLang="en-US" sz="1000" b="1" dirty="0" smtClean="0">
                  <a:latin typeface="微軟正黑體" pitchFamily="34" charset="-120"/>
                  <a:ea typeface="微軟正黑體" pitchFamily="34" charset="-120"/>
                </a:rPr>
                <a:t>藝術文化中心</a:t>
              </a:r>
              <a:endParaRPr lang="zh-TW" altLang="en-US" sz="1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8" name="橢圓 147"/>
            <p:cNvSpPr/>
            <p:nvPr/>
          </p:nvSpPr>
          <p:spPr>
            <a:xfrm>
              <a:off x="6449510" y="4272245"/>
              <a:ext cx="75455" cy="75455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TW" altLang="en-US">
                <a:latin typeface="Arial" charset="0"/>
                <a:ea typeface="新細明體" charset="-120"/>
              </a:endParaRPr>
            </a:p>
          </p:txBody>
        </p:sp>
        <p:cxnSp>
          <p:nvCxnSpPr>
            <p:cNvPr id="152" name="肘形接點 151"/>
            <p:cNvCxnSpPr>
              <a:stCxn id="106" idx="3"/>
              <a:endCxn id="148" idx="0"/>
            </p:cNvCxnSpPr>
            <p:nvPr/>
          </p:nvCxnSpPr>
          <p:spPr>
            <a:xfrm rot="5400000">
              <a:off x="6487980" y="3893182"/>
              <a:ext cx="378321" cy="379804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bg1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53" name="Group 43"/>
          <p:cNvGrpSpPr>
            <a:grpSpLocks noChangeAspect="1"/>
          </p:cNvGrpSpPr>
          <p:nvPr/>
        </p:nvGrpSpPr>
        <p:grpSpPr bwMode="auto">
          <a:xfrm rot="5400000">
            <a:off x="6541376" y="4809452"/>
            <a:ext cx="147637" cy="163513"/>
            <a:chOff x="2149" y="3914"/>
            <a:chExt cx="93" cy="103"/>
          </a:xfrm>
        </p:grpSpPr>
        <p:sp>
          <p:nvSpPr>
            <p:cNvPr id="154" name="Freeform 44"/>
            <p:cNvSpPr>
              <a:spLocks noChangeAspect="1"/>
            </p:cNvSpPr>
            <p:nvPr/>
          </p:nvSpPr>
          <p:spPr bwMode="auto">
            <a:xfrm>
              <a:off x="2149" y="3919"/>
              <a:ext cx="93" cy="98"/>
            </a:xfrm>
            <a:custGeom>
              <a:avLst/>
              <a:gdLst/>
              <a:ahLst/>
              <a:cxnLst>
                <a:cxn ang="0">
                  <a:pos x="704" y="0"/>
                </a:cxn>
                <a:cxn ang="0">
                  <a:pos x="870" y="0"/>
                </a:cxn>
                <a:cxn ang="0">
                  <a:pos x="870" y="627"/>
                </a:cxn>
                <a:cxn ang="0">
                  <a:pos x="1574" y="1043"/>
                </a:cxn>
                <a:cxn ang="0">
                  <a:pos x="1574" y="1252"/>
                </a:cxn>
                <a:cxn ang="0">
                  <a:pos x="870" y="1002"/>
                </a:cxn>
                <a:cxn ang="0">
                  <a:pos x="870" y="1378"/>
                </a:cxn>
                <a:cxn ang="0">
                  <a:pos x="1035" y="1503"/>
                </a:cxn>
                <a:cxn ang="0">
                  <a:pos x="1035" y="1669"/>
                </a:cxn>
                <a:cxn ang="0">
                  <a:pos x="786" y="1587"/>
                </a:cxn>
                <a:cxn ang="0">
                  <a:pos x="539" y="1669"/>
                </a:cxn>
                <a:cxn ang="0">
                  <a:pos x="539" y="1503"/>
                </a:cxn>
                <a:cxn ang="0">
                  <a:pos x="704" y="1378"/>
                </a:cxn>
                <a:cxn ang="0">
                  <a:pos x="704" y="1002"/>
                </a:cxn>
                <a:cxn ang="0">
                  <a:pos x="0" y="1252"/>
                </a:cxn>
                <a:cxn ang="0">
                  <a:pos x="0" y="1043"/>
                </a:cxn>
                <a:cxn ang="0">
                  <a:pos x="704" y="627"/>
                </a:cxn>
                <a:cxn ang="0">
                  <a:pos x="704" y="0"/>
                </a:cxn>
              </a:cxnLst>
              <a:rect l="0" t="0" r="r" b="b"/>
              <a:pathLst>
                <a:path w="1574" h="1669">
                  <a:moveTo>
                    <a:pt x="704" y="0"/>
                  </a:moveTo>
                  <a:lnTo>
                    <a:pt x="870" y="0"/>
                  </a:lnTo>
                  <a:lnTo>
                    <a:pt x="870" y="627"/>
                  </a:lnTo>
                  <a:lnTo>
                    <a:pt x="1574" y="1043"/>
                  </a:lnTo>
                  <a:lnTo>
                    <a:pt x="1574" y="1252"/>
                  </a:lnTo>
                  <a:lnTo>
                    <a:pt x="870" y="1002"/>
                  </a:lnTo>
                  <a:lnTo>
                    <a:pt x="870" y="1378"/>
                  </a:lnTo>
                  <a:lnTo>
                    <a:pt x="1035" y="1503"/>
                  </a:lnTo>
                  <a:lnTo>
                    <a:pt x="1035" y="1669"/>
                  </a:lnTo>
                  <a:lnTo>
                    <a:pt x="786" y="1587"/>
                  </a:lnTo>
                  <a:lnTo>
                    <a:pt x="539" y="1669"/>
                  </a:lnTo>
                  <a:lnTo>
                    <a:pt x="539" y="1503"/>
                  </a:lnTo>
                  <a:lnTo>
                    <a:pt x="704" y="1378"/>
                  </a:lnTo>
                  <a:lnTo>
                    <a:pt x="704" y="1002"/>
                  </a:lnTo>
                  <a:lnTo>
                    <a:pt x="0" y="1252"/>
                  </a:lnTo>
                  <a:lnTo>
                    <a:pt x="0" y="1043"/>
                  </a:lnTo>
                  <a:lnTo>
                    <a:pt x="704" y="627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" name="Oval 45"/>
            <p:cNvSpPr>
              <a:spLocks noChangeAspect="1" noChangeArrowheads="1"/>
            </p:cNvSpPr>
            <p:nvPr/>
          </p:nvSpPr>
          <p:spPr bwMode="auto">
            <a:xfrm>
              <a:off x="2191" y="3914"/>
              <a:ext cx="9" cy="10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6" name="Group 47"/>
          <p:cNvGrpSpPr>
            <a:grpSpLocks noChangeAspect="1"/>
          </p:cNvGrpSpPr>
          <p:nvPr/>
        </p:nvGrpSpPr>
        <p:grpSpPr bwMode="auto">
          <a:xfrm>
            <a:off x="5858485" y="5101274"/>
            <a:ext cx="157163" cy="158800"/>
            <a:chOff x="1336" y="4413"/>
            <a:chExt cx="99" cy="99"/>
          </a:xfrm>
        </p:grpSpPr>
        <p:sp>
          <p:nvSpPr>
            <p:cNvPr id="157" name="Freeform 48"/>
            <p:cNvSpPr>
              <a:spLocks noChangeAspect="1"/>
            </p:cNvSpPr>
            <p:nvPr/>
          </p:nvSpPr>
          <p:spPr bwMode="auto">
            <a:xfrm>
              <a:off x="1352" y="4433"/>
              <a:ext cx="67" cy="59"/>
            </a:xfrm>
            <a:custGeom>
              <a:avLst/>
              <a:gdLst/>
              <a:ahLst/>
              <a:cxnLst>
                <a:cxn ang="0">
                  <a:pos x="570" y="0"/>
                </a:cxn>
                <a:cxn ang="0">
                  <a:pos x="54" y="223"/>
                </a:cxn>
                <a:cxn ang="0">
                  <a:pos x="41" y="229"/>
                </a:cxn>
                <a:cxn ang="0">
                  <a:pos x="26" y="236"/>
                </a:cxn>
                <a:cxn ang="0">
                  <a:pos x="16" y="241"/>
                </a:cxn>
                <a:cxn ang="0">
                  <a:pos x="8" y="248"/>
                </a:cxn>
                <a:cxn ang="0">
                  <a:pos x="2" y="257"/>
                </a:cxn>
                <a:cxn ang="0">
                  <a:pos x="0" y="269"/>
                </a:cxn>
                <a:cxn ang="0">
                  <a:pos x="0" y="280"/>
                </a:cxn>
                <a:cxn ang="0">
                  <a:pos x="1" y="291"/>
                </a:cxn>
                <a:cxn ang="0">
                  <a:pos x="131" y="588"/>
                </a:cxn>
                <a:cxn ang="0">
                  <a:pos x="131" y="1004"/>
                </a:cxn>
                <a:cxn ang="0">
                  <a:pos x="1007" y="1004"/>
                </a:cxn>
                <a:cxn ang="0">
                  <a:pos x="1007" y="588"/>
                </a:cxn>
                <a:cxn ang="0">
                  <a:pos x="1138" y="293"/>
                </a:cxn>
                <a:cxn ang="0">
                  <a:pos x="1141" y="282"/>
                </a:cxn>
                <a:cxn ang="0">
                  <a:pos x="1142" y="272"/>
                </a:cxn>
                <a:cxn ang="0">
                  <a:pos x="1141" y="262"/>
                </a:cxn>
                <a:cxn ang="0">
                  <a:pos x="1137" y="256"/>
                </a:cxn>
                <a:cxn ang="0">
                  <a:pos x="1131" y="249"/>
                </a:cxn>
                <a:cxn ang="0">
                  <a:pos x="1125" y="243"/>
                </a:cxn>
                <a:cxn ang="0">
                  <a:pos x="1117" y="238"/>
                </a:cxn>
                <a:cxn ang="0">
                  <a:pos x="1109" y="232"/>
                </a:cxn>
                <a:cxn ang="0">
                  <a:pos x="1098" y="228"/>
                </a:cxn>
                <a:cxn ang="0">
                  <a:pos x="1085" y="223"/>
                </a:cxn>
                <a:cxn ang="0">
                  <a:pos x="570" y="0"/>
                </a:cxn>
              </a:cxnLst>
              <a:rect l="0" t="0" r="r" b="b"/>
              <a:pathLst>
                <a:path w="1142" h="1004">
                  <a:moveTo>
                    <a:pt x="570" y="0"/>
                  </a:moveTo>
                  <a:lnTo>
                    <a:pt x="54" y="223"/>
                  </a:lnTo>
                  <a:lnTo>
                    <a:pt x="41" y="229"/>
                  </a:lnTo>
                  <a:lnTo>
                    <a:pt x="26" y="236"/>
                  </a:lnTo>
                  <a:lnTo>
                    <a:pt x="16" y="241"/>
                  </a:lnTo>
                  <a:lnTo>
                    <a:pt x="8" y="248"/>
                  </a:lnTo>
                  <a:lnTo>
                    <a:pt x="2" y="257"/>
                  </a:lnTo>
                  <a:lnTo>
                    <a:pt x="0" y="269"/>
                  </a:lnTo>
                  <a:lnTo>
                    <a:pt x="0" y="280"/>
                  </a:lnTo>
                  <a:lnTo>
                    <a:pt x="1" y="291"/>
                  </a:lnTo>
                  <a:lnTo>
                    <a:pt x="131" y="588"/>
                  </a:lnTo>
                  <a:lnTo>
                    <a:pt x="131" y="1004"/>
                  </a:lnTo>
                  <a:lnTo>
                    <a:pt x="1007" y="1004"/>
                  </a:lnTo>
                  <a:lnTo>
                    <a:pt x="1007" y="588"/>
                  </a:lnTo>
                  <a:lnTo>
                    <a:pt x="1138" y="293"/>
                  </a:lnTo>
                  <a:lnTo>
                    <a:pt x="1141" y="282"/>
                  </a:lnTo>
                  <a:lnTo>
                    <a:pt x="1142" y="272"/>
                  </a:lnTo>
                  <a:lnTo>
                    <a:pt x="1141" y="262"/>
                  </a:lnTo>
                  <a:lnTo>
                    <a:pt x="1137" y="256"/>
                  </a:lnTo>
                  <a:lnTo>
                    <a:pt x="1131" y="249"/>
                  </a:lnTo>
                  <a:lnTo>
                    <a:pt x="1125" y="243"/>
                  </a:lnTo>
                  <a:lnTo>
                    <a:pt x="1117" y="238"/>
                  </a:lnTo>
                  <a:lnTo>
                    <a:pt x="1109" y="232"/>
                  </a:lnTo>
                  <a:lnTo>
                    <a:pt x="1098" y="228"/>
                  </a:lnTo>
                  <a:lnTo>
                    <a:pt x="1085" y="223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8" name="Freeform 49"/>
            <p:cNvSpPr>
              <a:spLocks noChangeAspect="1"/>
            </p:cNvSpPr>
            <p:nvPr/>
          </p:nvSpPr>
          <p:spPr bwMode="auto">
            <a:xfrm>
              <a:off x="1358" y="4413"/>
              <a:ext cx="55" cy="32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594" y="0"/>
                </a:cxn>
                <a:cxn ang="0">
                  <a:pos x="594" y="156"/>
                </a:cxn>
                <a:cxn ang="0">
                  <a:pos x="774" y="156"/>
                </a:cxn>
                <a:cxn ang="0">
                  <a:pos x="774" y="286"/>
                </a:cxn>
                <a:cxn ang="0">
                  <a:pos x="929" y="286"/>
                </a:cxn>
                <a:cxn ang="0">
                  <a:pos x="929" y="547"/>
                </a:cxn>
                <a:cxn ang="0">
                  <a:pos x="825" y="502"/>
                </a:cxn>
                <a:cxn ang="0">
                  <a:pos x="825" y="390"/>
                </a:cxn>
                <a:cxn ang="0">
                  <a:pos x="671" y="390"/>
                </a:cxn>
                <a:cxn ang="0">
                  <a:pos x="671" y="259"/>
                </a:cxn>
                <a:cxn ang="0">
                  <a:pos x="258" y="259"/>
                </a:cxn>
                <a:cxn ang="0">
                  <a:pos x="258" y="390"/>
                </a:cxn>
                <a:cxn ang="0">
                  <a:pos x="104" y="390"/>
                </a:cxn>
                <a:cxn ang="0">
                  <a:pos x="104" y="502"/>
                </a:cxn>
                <a:cxn ang="0">
                  <a:pos x="0" y="547"/>
                </a:cxn>
                <a:cxn ang="0">
                  <a:pos x="0" y="286"/>
                </a:cxn>
                <a:cxn ang="0">
                  <a:pos x="155" y="286"/>
                </a:cxn>
                <a:cxn ang="0">
                  <a:pos x="155" y="156"/>
                </a:cxn>
                <a:cxn ang="0">
                  <a:pos x="335" y="156"/>
                </a:cxn>
                <a:cxn ang="0">
                  <a:pos x="335" y="0"/>
                </a:cxn>
              </a:cxnLst>
              <a:rect l="0" t="0" r="r" b="b"/>
              <a:pathLst>
                <a:path w="929" h="547">
                  <a:moveTo>
                    <a:pt x="335" y="0"/>
                  </a:moveTo>
                  <a:lnTo>
                    <a:pt x="594" y="0"/>
                  </a:lnTo>
                  <a:lnTo>
                    <a:pt x="594" y="156"/>
                  </a:lnTo>
                  <a:lnTo>
                    <a:pt x="774" y="156"/>
                  </a:lnTo>
                  <a:lnTo>
                    <a:pt x="774" y="286"/>
                  </a:lnTo>
                  <a:lnTo>
                    <a:pt x="929" y="286"/>
                  </a:lnTo>
                  <a:lnTo>
                    <a:pt x="929" y="547"/>
                  </a:lnTo>
                  <a:lnTo>
                    <a:pt x="825" y="502"/>
                  </a:lnTo>
                  <a:lnTo>
                    <a:pt x="825" y="390"/>
                  </a:lnTo>
                  <a:lnTo>
                    <a:pt x="671" y="390"/>
                  </a:lnTo>
                  <a:lnTo>
                    <a:pt x="671" y="259"/>
                  </a:lnTo>
                  <a:lnTo>
                    <a:pt x="258" y="259"/>
                  </a:lnTo>
                  <a:lnTo>
                    <a:pt x="258" y="390"/>
                  </a:lnTo>
                  <a:lnTo>
                    <a:pt x="104" y="390"/>
                  </a:lnTo>
                  <a:lnTo>
                    <a:pt x="104" y="502"/>
                  </a:lnTo>
                  <a:lnTo>
                    <a:pt x="0" y="547"/>
                  </a:lnTo>
                  <a:lnTo>
                    <a:pt x="0" y="286"/>
                  </a:lnTo>
                  <a:lnTo>
                    <a:pt x="155" y="286"/>
                  </a:lnTo>
                  <a:lnTo>
                    <a:pt x="155" y="156"/>
                  </a:lnTo>
                  <a:lnTo>
                    <a:pt x="335" y="156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59" name="Group 50"/>
            <p:cNvGrpSpPr>
              <a:grpSpLocks noChangeAspect="1"/>
            </p:cNvGrpSpPr>
            <p:nvPr/>
          </p:nvGrpSpPr>
          <p:grpSpPr bwMode="auto">
            <a:xfrm>
              <a:off x="1336" y="4499"/>
              <a:ext cx="99" cy="13"/>
              <a:chOff x="1336" y="4499"/>
              <a:chExt cx="99" cy="13"/>
            </a:xfrm>
          </p:grpSpPr>
          <p:grpSp>
            <p:nvGrpSpPr>
              <p:cNvPr id="167" name="Group 51"/>
              <p:cNvGrpSpPr>
                <a:grpSpLocks noChangeAspect="1"/>
              </p:cNvGrpSpPr>
              <p:nvPr/>
            </p:nvGrpSpPr>
            <p:grpSpPr bwMode="auto">
              <a:xfrm>
                <a:off x="1336" y="4499"/>
                <a:ext cx="49" cy="13"/>
                <a:chOff x="1336" y="4499"/>
                <a:chExt cx="49" cy="13"/>
              </a:xfrm>
            </p:grpSpPr>
            <p:sp>
              <p:nvSpPr>
                <p:cNvPr id="171" name="Freeform 52"/>
                <p:cNvSpPr>
                  <a:spLocks noChangeAspect="1"/>
                </p:cNvSpPr>
                <p:nvPr/>
              </p:nvSpPr>
              <p:spPr bwMode="auto">
                <a:xfrm>
                  <a:off x="1336" y="4499"/>
                  <a:ext cx="25" cy="13"/>
                </a:xfrm>
                <a:custGeom>
                  <a:avLst/>
                  <a:gdLst/>
                  <a:ahLst/>
                  <a:cxnLst>
                    <a:cxn ang="0">
                      <a:pos x="0" y="66"/>
                    </a:cxn>
                    <a:cxn ang="0">
                      <a:pos x="24" y="62"/>
                    </a:cxn>
                    <a:cxn ang="0">
                      <a:pos x="42" y="60"/>
                    </a:cxn>
                    <a:cxn ang="0">
                      <a:pos x="61" y="55"/>
                    </a:cxn>
                    <a:cxn ang="0">
                      <a:pos x="83" y="47"/>
                    </a:cxn>
                    <a:cxn ang="0">
                      <a:pos x="103" y="38"/>
                    </a:cxn>
                    <a:cxn ang="0">
                      <a:pos x="119" y="29"/>
                    </a:cxn>
                    <a:cxn ang="0">
                      <a:pos x="132" y="22"/>
                    </a:cxn>
                    <a:cxn ang="0">
                      <a:pos x="150" y="15"/>
                    </a:cxn>
                    <a:cxn ang="0">
                      <a:pos x="162" y="10"/>
                    </a:cxn>
                    <a:cxn ang="0">
                      <a:pos x="179" y="5"/>
                    </a:cxn>
                    <a:cxn ang="0">
                      <a:pos x="194" y="1"/>
                    </a:cxn>
                    <a:cxn ang="0">
                      <a:pos x="208" y="0"/>
                    </a:cxn>
                    <a:cxn ang="0">
                      <a:pos x="224" y="1"/>
                    </a:cxn>
                    <a:cxn ang="0">
                      <a:pos x="238" y="6"/>
                    </a:cxn>
                    <a:cxn ang="0">
                      <a:pos x="253" y="11"/>
                    </a:cxn>
                    <a:cxn ang="0">
                      <a:pos x="270" y="17"/>
                    </a:cxn>
                    <a:cxn ang="0">
                      <a:pos x="287" y="26"/>
                    </a:cxn>
                    <a:cxn ang="0">
                      <a:pos x="304" y="36"/>
                    </a:cxn>
                    <a:cxn ang="0">
                      <a:pos x="324" y="44"/>
                    </a:cxn>
                    <a:cxn ang="0">
                      <a:pos x="341" y="52"/>
                    </a:cxn>
                    <a:cxn ang="0">
                      <a:pos x="359" y="56"/>
                    </a:cxn>
                    <a:cxn ang="0">
                      <a:pos x="376" y="60"/>
                    </a:cxn>
                    <a:cxn ang="0">
                      <a:pos x="399" y="64"/>
                    </a:cxn>
                    <a:cxn ang="0">
                      <a:pos x="417" y="66"/>
                    </a:cxn>
                    <a:cxn ang="0">
                      <a:pos x="417" y="214"/>
                    </a:cxn>
                    <a:cxn ang="0">
                      <a:pos x="400" y="212"/>
                    </a:cxn>
                    <a:cxn ang="0">
                      <a:pos x="379" y="209"/>
                    </a:cxn>
                    <a:cxn ang="0">
                      <a:pos x="362" y="207"/>
                    </a:cxn>
                    <a:cxn ang="0">
                      <a:pos x="342" y="201"/>
                    </a:cxn>
                    <a:cxn ang="0">
                      <a:pos x="328" y="197"/>
                    </a:cxn>
                    <a:cxn ang="0">
                      <a:pos x="313" y="191"/>
                    </a:cxn>
                    <a:cxn ang="0">
                      <a:pos x="294" y="179"/>
                    </a:cxn>
                    <a:cxn ang="0">
                      <a:pos x="281" y="172"/>
                    </a:cxn>
                    <a:cxn ang="0">
                      <a:pos x="269" y="165"/>
                    </a:cxn>
                    <a:cxn ang="0">
                      <a:pos x="252" y="159"/>
                    </a:cxn>
                    <a:cxn ang="0">
                      <a:pos x="239" y="154"/>
                    </a:cxn>
                    <a:cxn ang="0">
                      <a:pos x="226" y="151"/>
                    </a:cxn>
                    <a:cxn ang="0">
                      <a:pos x="211" y="149"/>
                    </a:cxn>
                    <a:cxn ang="0">
                      <a:pos x="198" y="150"/>
                    </a:cxn>
                    <a:cxn ang="0">
                      <a:pos x="184" y="152"/>
                    </a:cxn>
                    <a:cxn ang="0">
                      <a:pos x="167" y="156"/>
                    </a:cxn>
                    <a:cxn ang="0">
                      <a:pos x="157" y="161"/>
                    </a:cxn>
                    <a:cxn ang="0">
                      <a:pos x="143" y="168"/>
                    </a:cxn>
                    <a:cxn ang="0">
                      <a:pos x="130" y="174"/>
                    </a:cxn>
                    <a:cxn ang="0">
                      <a:pos x="117" y="180"/>
                    </a:cxn>
                    <a:cxn ang="0">
                      <a:pos x="103" y="188"/>
                    </a:cxn>
                    <a:cxn ang="0">
                      <a:pos x="85" y="197"/>
                    </a:cxn>
                    <a:cxn ang="0">
                      <a:pos x="68" y="202"/>
                    </a:cxn>
                    <a:cxn ang="0">
                      <a:pos x="54" y="206"/>
                    </a:cxn>
                    <a:cxn ang="0">
                      <a:pos x="40" y="209"/>
                    </a:cxn>
                    <a:cxn ang="0">
                      <a:pos x="24" y="211"/>
                    </a:cxn>
                    <a:cxn ang="0">
                      <a:pos x="9" y="212"/>
                    </a:cxn>
                    <a:cxn ang="0">
                      <a:pos x="0" y="212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417" h="214">
                      <a:moveTo>
                        <a:pt x="0" y="66"/>
                      </a:moveTo>
                      <a:lnTo>
                        <a:pt x="24" y="62"/>
                      </a:lnTo>
                      <a:lnTo>
                        <a:pt x="42" y="60"/>
                      </a:lnTo>
                      <a:lnTo>
                        <a:pt x="61" y="55"/>
                      </a:lnTo>
                      <a:lnTo>
                        <a:pt x="83" y="47"/>
                      </a:lnTo>
                      <a:lnTo>
                        <a:pt x="103" y="38"/>
                      </a:lnTo>
                      <a:lnTo>
                        <a:pt x="119" y="29"/>
                      </a:lnTo>
                      <a:lnTo>
                        <a:pt x="132" y="22"/>
                      </a:lnTo>
                      <a:lnTo>
                        <a:pt x="150" y="15"/>
                      </a:lnTo>
                      <a:lnTo>
                        <a:pt x="162" y="10"/>
                      </a:lnTo>
                      <a:lnTo>
                        <a:pt x="179" y="5"/>
                      </a:lnTo>
                      <a:lnTo>
                        <a:pt x="194" y="1"/>
                      </a:lnTo>
                      <a:lnTo>
                        <a:pt x="208" y="0"/>
                      </a:lnTo>
                      <a:lnTo>
                        <a:pt x="224" y="1"/>
                      </a:lnTo>
                      <a:lnTo>
                        <a:pt x="238" y="6"/>
                      </a:lnTo>
                      <a:lnTo>
                        <a:pt x="253" y="11"/>
                      </a:lnTo>
                      <a:lnTo>
                        <a:pt x="270" y="17"/>
                      </a:lnTo>
                      <a:lnTo>
                        <a:pt x="287" y="26"/>
                      </a:lnTo>
                      <a:lnTo>
                        <a:pt x="304" y="36"/>
                      </a:lnTo>
                      <a:lnTo>
                        <a:pt x="324" y="44"/>
                      </a:lnTo>
                      <a:lnTo>
                        <a:pt x="341" y="52"/>
                      </a:lnTo>
                      <a:lnTo>
                        <a:pt x="359" y="56"/>
                      </a:lnTo>
                      <a:lnTo>
                        <a:pt x="376" y="60"/>
                      </a:lnTo>
                      <a:lnTo>
                        <a:pt x="399" y="64"/>
                      </a:lnTo>
                      <a:lnTo>
                        <a:pt x="417" y="66"/>
                      </a:lnTo>
                      <a:lnTo>
                        <a:pt x="417" y="214"/>
                      </a:lnTo>
                      <a:lnTo>
                        <a:pt x="400" y="212"/>
                      </a:lnTo>
                      <a:lnTo>
                        <a:pt x="379" y="209"/>
                      </a:lnTo>
                      <a:lnTo>
                        <a:pt x="362" y="207"/>
                      </a:lnTo>
                      <a:lnTo>
                        <a:pt x="342" y="201"/>
                      </a:lnTo>
                      <a:lnTo>
                        <a:pt x="328" y="197"/>
                      </a:lnTo>
                      <a:lnTo>
                        <a:pt x="313" y="191"/>
                      </a:lnTo>
                      <a:lnTo>
                        <a:pt x="294" y="179"/>
                      </a:lnTo>
                      <a:lnTo>
                        <a:pt x="281" y="172"/>
                      </a:lnTo>
                      <a:lnTo>
                        <a:pt x="269" y="165"/>
                      </a:lnTo>
                      <a:lnTo>
                        <a:pt x="252" y="159"/>
                      </a:lnTo>
                      <a:lnTo>
                        <a:pt x="239" y="154"/>
                      </a:lnTo>
                      <a:lnTo>
                        <a:pt x="226" y="151"/>
                      </a:lnTo>
                      <a:lnTo>
                        <a:pt x="211" y="149"/>
                      </a:lnTo>
                      <a:lnTo>
                        <a:pt x="198" y="150"/>
                      </a:lnTo>
                      <a:lnTo>
                        <a:pt x="184" y="152"/>
                      </a:lnTo>
                      <a:lnTo>
                        <a:pt x="167" y="156"/>
                      </a:lnTo>
                      <a:lnTo>
                        <a:pt x="157" y="161"/>
                      </a:lnTo>
                      <a:lnTo>
                        <a:pt x="143" y="168"/>
                      </a:lnTo>
                      <a:lnTo>
                        <a:pt x="130" y="174"/>
                      </a:lnTo>
                      <a:lnTo>
                        <a:pt x="117" y="180"/>
                      </a:lnTo>
                      <a:lnTo>
                        <a:pt x="103" y="188"/>
                      </a:lnTo>
                      <a:lnTo>
                        <a:pt x="85" y="197"/>
                      </a:lnTo>
                      <a:lnTo>
                        <a:pt x="68" y="202"/>
                      </a:lnTo>
                      <a:lnTo>
                        <a:pt x="54" y="206"/>
                      </a:lnTo>
                      <a:lnTo>
                        <a:pt x="40" y="209"/>
                      </a:lnTo>
                      <a:lnTo>
                        <a:pt x="24" y="211"/>
                      </a:lnTo>
                      <a:lnTo>
                        <a:pt x="9" y="212"/>
                      </a:lnTo>
                      <a:lnTo>
                        <a:pt x="0" y="212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2" name="Freeform 53"/>
                <p:cNvSpPr>
                  <a:spLocks noChangeAspect="1"/>
                </p:cNvSpPr>
                <p:nvPr/>
              </p:nvSpPr>
              <p:spPr bwMode="auto">
                <a:xfrm>
                  <a:off x="1361" y="4499"/>
                  <a:ext cx="24" cy="13"/>
                </a:xfrm>
                <a:custGeom>
                  <a:avLst/>
                  <a:gdLst/>
                  <a:ahLst/>
                  <a:cxnLst>
                    <a:cxn ang="0">
                      <a:pos x="0" y="66"/>
                    </a:cxn>
                    <a:cxn ang="0">
                      <a:pos x="25" y="62"/>
                    </a:cxn>
                    <a:cxn ang="0">
                      <a:pos x="43" y="60"/>
                    </a:cxn>
                    <a:cxn ang="0">
                      <a:pos x="63" y="55"/>
                    </a:cxn>
                    <a:cxn ang="0">
                      <a:pos x="85" y="47"/>
                    </a:cxn>
                    <a:cxn ang="0">
                      <a:pos x="104" y="38"/>
                    </a:cxn>
                    <a:cxn ang="0">
                      <a:pos x="120" y="29"/>
                    </a:cxn>
                    <a:cxn ang="0">
                      <a:pos x="134" y="22"/>
                    </a:cxn>
                    <a:cxn ang="0">
                      <a:pos x="151" y="15"/>
                    </a:cxn>
                    <a:cxn ang="0">
                      <a:pos x="164" y="10"/>
                    </a:cxn>
                    <a:cxn ang="0">
                      <a:pos x="182" y="5"/>
                    </a:cxn>
                    <a:cxn ang="0">
                      <a:pos x="195" y="1"/>
                    </a:cxn>
                    <a:cxn ang="0">
                      <a:pos x="209" y="0"/>
                    </a:cxn>
                    <a:cxn ang="0">
                      <a:pos x="225" y="1"/>
                    </a:cxn>
                    <a:cxn ang="0">
                      <a:pos x="240" y="6"/>
                    </a:cxn>
                    <a:cxn ang="0">
                      <a:pos x="256" y="11"/>
                    </a:cxn>
                    <a:cxn ang="0">
                      <a:pos x="272" y="17"/>
                    </a:cxn>
                    <a:cxn ang="0">
                      <a:pos x="289" y="26"/>
                    </a:cxn>
                    <a:cxn ang="0">
                      <a:pos x="306" y="36"/>
                    </a:cxn>
                    <a:cxn ang="0">
                      <a:pos x="324" y="44"/>
                    </a:cxn>
                    <a:cxn ang="0">
                      <a:pos x="343" y="52"/>
                    </a:cxn>
                    <a:cxn ang="0">
                      <a:pos x="360" y="56"/>
                    </a:cxn>
                    <a:cxn ang="0">
                      <a:pos x="376" y="60"/>
                    </a:cxn>
                    <a:cxn ang="0">
                      <a:pos x="399" y="64"/>
                    </a:cxn>
                    <a:cxn ang="0">
                      <a:pos x="418" y="66"/>
                    </a:cxn>
                    <a:cxn ang="0">
                      <a:pos x="418" y="214"/>
                    </a:cxn>
                    <a:cxn ang="0">
                      <a:pos x="399" y="212"/>
                    </a:cxn>
                    <a:cxn ang="0">
                      <a:pos x="381" y="209"/>
                    </a:cxn>
                    <a:cxn ang="0">
                      <a:pos x="362" y="207"/>
                    </a:cxn>
                    <a:cxn ang="0">
                      <a:pos x="344" y="201"/>
                    </a:cxn>
                    <a:cxn ang="0">
                      <a:pos x="328" y="197"/>
                    </a:cxn>
                    <a:cxn ang="0">
                      <a:pos x="314" y="191"/>
                    </a:cxn>
                    <a:cxn ang="0">
                      <a:pos x="295" y="179"/>
                    </a:cxn>
                    <a:cxn ang="0">
                      <a:pos x="283" y="172"/>
                    </a:cxn>
                    <a:cxn ang="0">
                      <a:pos x="269" y="165"/>
                    </a:cxn>
                    <a:cxn ang="0">
                      <a:pos x="253" y="159"/>
                    </a:cxn>
                    <a:cxn ang="0">
                      <a:pos x="241" y="154"/>
                    </a:cxn>
                    <a:cxn ang="0">
                      <a:pos x="227" y="151"/>
                    </a:cxn>
                    <a:cxn ang="0">
                      <a:pos x="213" y="149"/>
                    </a:cxn>
                    <a:cxn ang="0">
                      <a:pos x="199" y="150"/>
                    </a:cxn>
                    <a:cxn ang="0">
                      <a:pos x="185" y="152"/>
                    </a:cxn>
                    <a:cxn ang="0">
                      <a:pos x="169" y="156"/>
                    </a:cxn>
                    <a:cxn ang="0">
                      <a:pos x="159" y="161"/>
                    </a:cxn>
                    <a:cxn ang="0">
                      <a:pos x="144" y="168"/>
                    </a:cxn>
                    <a:cxn ang="0">
                      <a:pos x="131" y="174"/>
                    </a:cxn>
                    <a:cxn ang="0">
                      <a:pos x="117" y="180"/>
                    </a:cxn>
                    <a:cxn ang="0">
                      <a:pos x="104" y="188"/>
                    </a:cxn>
                    <a:cxn ang="0">
                      <a:pos x="86" y="197"/>
                    </a:cxn>
                    <a:cxn ang="0">
                      <a:pos x="69" y="202"/>
                    </a:cxn>
                    <a:cxn ang="0">
                      <a:pos x="57" y="206"/>
                    </a:cxn>
                    <a:cxn ang="0">
                      <a:pos x="42" y="209"/>
                    </a:cxn>
                    <a:cxn ang="0">
                      <a:pos x="25" y="211"/>
                    </a:cxn>
                    <a:cxn ang="0">
                      <a:pos x="11" y="212"/>
                    </a:cxn>
                    <a:cxn ang="0">
                      <a:pos x="0" y="212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418" h="214">
                      <a:moveTo>
                        <a:pt x="0" y="66"/>
                      </a:moveTo>
                      <a:lnTo>
                        <a:pt x="25" y="62"/>
                      </a:lnTo>
                      <a:lnTo>
                        <a:pt x="43" y="60"/>
                      </a:lnTo>
                      <a:lnTo>
                        <a:pt x="63" y="55"/>
                      </a:lnTo>
                      <a:lnTo>
                        <a:pt x="85" y="47"/>
                      </a:lnTo>
                      <a:lnTo>
                        <a:pt x="104" y="38"/>
                      </a:lnTo>
                      <a:lnTo>
                        <a:pt x="120" y="29"/>
                      </a:lnTo>
                      <a:lnTo>
                        <a:pt x="134" y="22"/>
                      </a:lnTo>
                      <a:lnTo>
                        <a:pt x="151" y="15"/>
                      </a:lnTo>
                      <a:lnTo>
                        <a:pt x="164" y="10"/>
                      </a:lnTo>
                      <a:lnTo>
                        <a:pt x="182" y="5"/>
                      </a:lnTo>
                      <a:lnTo>
                        <a:pt x="195" y="1"/>
                      </a:lnTo>
                      <a:lnTo>
                        <a:pt x="209" y="0"/>
                      </a:lnTo>
                      <a:lnTo>
                        <a:pt x="225" y="1"/>
                      </a:lnTo>
                      <a:lnTo>
                        <a:pt x="240" y="6"/>
                      </a:lnTo>
                      <a:lnTo>
                        <a:pt x="256" y="11"/>
                      </a:lnTo>
                      <a:lnTo>
                        <a:pt x="272" y="17"/>
                      </a:lnTo>
                      <a:lnTo>
                        <a:pt x="289" y="26"/>
                      </a:lnTo>
                      <a:lnTo>
                        <a:pt x="306" y="36"/>
                      </a:lnTo>
                      <a:lnTo>
                        <a:pt x="324" y="44"/>
                      </a:lnTo>
                      <a:lnTo>
                        <a:pt x="343" y="52"/>
                      </a:lnTo>
                      <a:lnTo>
                        <a:pt x="360" y="56"/>
                      </a:lnTo>
                      <a:lnTo>
                        <a:pt x="376" y="60"/>
                      </a:lnTo>
                      <a:lnTo>
                        <a:pt x="399" y="64"/>
                      </a:lnTo>
                      <a:lnTo>
                        <a:pt x="418" y="66"/>
                      </a:lnTo>
                      <a:lnTo>
                        <a:pt x="418" y="214"/>
                      </a:lnTo>
                      <a:lnTo>
                        <a:pt x="399" y="212"/>
                      </a:lnTo>
                      <a:lnTo>
                        <a:pt x="381" y="209"/>
                      </a:lnTo>
                      <a:lnTo>
                        <a:pt x="362" y="207"/>
                      </a:lnTo>
                      <a:lnTo>
                        <a:pt x="344" y="201"/>
                      </a:lnTo>
                      <a:lnTo>
                        <a:pt x="328" y="197"/>
                      </a:lnTo>
                      <a:lnTo>
                        <a:pt x="314" y="191"/>
                      </a:lnTo>
                      <a:lnTo>
                        <a:pt x="295" y="179"/>
                      </a:lnTo>
                      <a:lnTo>
                        <a:pt x="283" y="172"/>
                      </a:lnTo>
                      <a:lnTo>
                        <a:pt x="269" y="165"/>
                      </a:lnTo>
                      <a:lnTo>
                        <a:pt x="253" y="159"/>
                      </a:lnTo>
                      <a:lnTo>
                        <a:pt x="241" y="154"/>
                      </a:lnTo>
                      <a:lnTo>
                        <a:pt x="227" y="151"/>
                      </a:lnTo>
                      <a:lnTo>
                        <a:pt x="213" y="149"/>
                      </a:lnTo>
                      <a:lnTo>
                        <a:pt x="199" y="150"/>
                      </a:lnTo>
                      <a:lnTo>
                        <a:pt x="185" y="152"/>
                      </a:lnTo>
                      <a:lnTo>
                        <a:pt x="169" y="156"/>
                      </a:lnTo>
                      <a:lnTo>
                        <a:pt x="159" y="161"/>
                      </a:lnTo>
                      <a:lnTo>
                        <a:pt x="144" y="168"/>
                      </a:lnTo>
                      <a:lnTo>
                        <a:pt x="131" y="174"/>
                      </a:lnTo>
                      <a:lnTo>
                        <a:pt x="117" y="180"/>
                      </a:lnTo>
                      <a:lnTo>
                        <a:pt x="104" y="188"/>
                      </a:lnTo>
                      <a:lnTo>
                        <a:pt x="86" y="197"/>
                      </a:lnTo>
                      <a:lnTo>
                        <a:pt x="69" y="202"/>
                      </a:lnTo>
                      <a:lnTo>
                        <a:pt x="57" y="206"/>
                      </a:lnTo>
                      <a:lnTo>
                        <a:pt x="42" y="209"/>
                      </a:lnTo>
                      <a:lnTo>
                        <a:pt x="25" y="211"/>
                      </a:lnTo>
                      <a:lnTo>
                        <a:pt x="11" y="212"/>
                      </a:lnTo>
                      <a:lnTo>
                        <a:pt x="0" y="212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68" name="Group 54"/>
              <p:cNvGrpSpPr>
                <a:grpSpLocks noChangeAspect="1"/>
              </p:cNvGrpSpPr>
              <p:nvPr/>
            </p:nvGrpSpPr>
            <p:grpSpPr bwMode="auto">
              <a:xfrm>
                <a:off x="1385" y="4499"/>
                <a:ext cx="50" cy="13"/>
                <a:chOff x="1385" y="4499"/>
                <a:chExt cx="50" cy="13"/>
              </a:xfrm>
            </p:grpSpPr>
            <p:sp>
              <p:nvSpPr>
                <p:cNvPr id="169" name="Freeform 55"/>
                <p:cNvSpPr>
                  <a:spLocks noChangeAspect="1"/>
                </p:cNvSpPr>
                <p:nvPr/>
              </p:nvSpPr>
              <p:spPr bwMode="auto">
                <a:xfrm>
                  <a:off x="1385" y="4499"/>
                  <a:ext cx="25" cy="13"/>
                </a:xfrm>
                <a:custGeom>
                  <a:avLst/>
                  <a:gdLst/>
                  <a:ahLst/>
                  <a:cxnLst>
                    <a:cxn ang="0">
                      <a:pos x="0" y="66"/>
                    </a:cxn>
                    <a:cxn ang="0">
                      <a:pos x="24" y="62"/>
                    </a:cxn>
                    <a:cxn ang="0">
                      <a:pos x="44" y="60"/>
                    </a:cxn>
                    <a:cxn ang="0">
                      <a:pos x="61" y="55"/>
                    </a:cxn>
                    <a:cxn ang="0">
                      <a:pos x="85" y="47"/>
                    </a:cxn>
                    <a:cxn ang="0">
                      <a:pos x="103" y="38"/>
                    </a:cxn>
                    <a:cxn ang="0">
                      <a:pos x="119" y="29"/>
                    </a:cxn>
                    <a:cxn ang="0">
                      <a:pos x="134" y="22"/>
                    </a:cxn>
                    <a:cxn ang="0">
                      <a:pos x="150" y="15"/>
                    </a:cxn>
                    <a:cxn ang="0">
                      <a:pos x="163" y="10"/>
                    </a:cxn>
                    <a:cxn ang="0">
                      <a:pos x="181" y="5"/>
                    </a:cxn>
                    <a:cxn ang="0">
                      <a:pos x="194" y="1"/>
                    </a:cxn>
                    <a:cxn ang="0">
                      <a:pos x="210" y="0"/>
                    </a:cxn>
                    <a:cxn ang="0">
                      <a:pos x="225" y="1"/>
                    </a:cxn>
                    <a:cxn ang="0">
                      <a:pos x="238" y="6"/>
                    </a:cxn>
                    <a:cxn ang="0">
                      <a:pos x="255" y="11"/>
                    </a:cxn>
                    <a:cxn ang="0">
                      <a:pos x="271" y="17"/>
                    </a:cxn>
                    <a:cxn ang="0">
                      <a:pos x="289" y="26"/>
                    </a:cxn>
                    <a:cxn ang="0">
                      <a:pos x="305" y="36"/>
                    </a:cxn>
                    <a:cxn ang="0">
                      <a:pos x="323" y="44"/>
                    </a:cxn>
                    <a:cxn ang="0">
                      <a:pos x="342" y="52"/>
                    </a:cxn>
                    <a:cxn ang="0">
                      <a:pos x="359" y="56"/>
                    </a:cxn>
                    <a:cxn ang="0">
                      <a:pos x="377" y="60"/>
                    </a:cxn>
                    <a:cxn ang="0">
                      <a:pos x="399" y="64"/>
                    </a:cxn>
                    <a:cxn ang="0">
                      <a:pos x="418" y="66"/>
                    </a:cxn>
                    <a:cxn ang="0">
                      <a:pos x="418" y="214"/>
                    </a:cxn>
                    <a:cxn ang="0">
                      <a:pos x="399" y="212"/>
                    </a:cxn>
                    <a:cxn ang="0">
                      <a:pos x="380" y="209"/>
                    </a:cxn>
                    <a:cxn ang="0">
                      <a:pos x="361" y="207"/>
                    </a:cxn>
                    <a:cxn ang="0">
                      <a:pos x="343" y="201"/>
                    </a:cxn>
                    <a:cxn ang="0">
                      <a:pos x="328" y="197"/>
                    </a:cxn>
                    <a:cxn ang="0">
                      <a:pos x="313" y="191"/>
                    </a:cxn>
                    <a:cxn ang="0">
                      <a:pos x="296" y="179"/>
                    </a:cxn>
                    <a:cxn ang="0">
                      <a:pos x="282" y="172"/>
                    </a:cxn>
                    <a:cxn ang="0">
                      <a:pos x="269" y="165"/>
                    </a:cxn>
                    <a:cxn ang="0">
                      <a:pos x="254" y="159"/>
                    </a:cxn>
                    <a:cxn ang="0">
                      <a:pos x="240" y="154"/>
                    </a:cxn>
                    <a:cxn ang="0">
                      <a:pos x="227" y="151"/>
                    </a:cxn>
                    <a:cxn ang="0">
                      <a:pos x="213" y="149"/>
                    </a:cxn>
                    <a:cxn ang="0">
                      <a:pos x="199" y="150"/>
                    </a:cxn>
                    <a:cxn ang="0">
                      <a:pos x="184" y="152"/>
                    </a:cxn>
                    <a:cxn ang="0">
                      <a:pos x="169" y="156"/>
                    </a:cxn>
                    <a:cxn ang="0">
                      <a:pos x="158" y="161"/>
                    </a:cxn>
                    <a:cxn ang="0">
                      <a:pos x="143" y="168"/>
                    </a:cxn>
                    <a:cxn ang="0">
                      <a:pos x="131" y="174"/>
                    </a:cxn>
                    <a:cxn ang="0">
                      <a:pos x="117" y="180"/>
                    </a:cxn>
                    <a:cxn ang="0">
                      <a:pos x="103" y="188"/>
                    </a:cxn>
                    <a:cxn ang="0">
                      <a:pos x="87" y="197"/>
                    </a:cxn>
                    <a:cxn ang="0">
                      <a:pos x="69" y="202"/>
                    </a:cxn>
                    <a:cxn ang="0">
                      <a:pos x="56" y="206"/>
                    </a:cxn>
                    <a:cxn ang="0">
                      <a:pos x="41" y="209"/>
                    </a:cxn>
                    <a:cxn ang="0">
                      <a:pos x="24" y="211"/>
                    </a:cxn>
                    <a:cxn ang="0">
                      <a:pos x="11" y="212"/>
                    </a:cxn>
                    <a:cxn ang="0">
                      <a:pos x="0" y="212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418" h="214">
                      <a:moveTo>
                        <a:pt x="0" y="66"/>
                      </a:moveTo>
                      <a:lnTo>
                        <a:pt x="24" y="62"/>
                      </a:lnTo>
                      <a:lnTo>
                        <a:pt x="44" y="60"/>
                      </a:lnTo>
                      <a:lnTo>
                        <a:pt x="61" y="55"/>
                      </a:lnTo>
                      <a:lnTo>
                        <a:pt x="85" y="47"/>
                      </a:lnTo>
                      <a:lnTo>
                        <a:pt x="103" y="38"/>
                      </a:lnTo>
                      <a:lnTo>
                        <a:pt x="119" y="29"/>
                      </a:lnTo>
                      <a:lnTo>
                        <a:pt x="134" y="22"/>
                      </a:lnTo>
                      <a:lnTo>
                        <a:pt x="150" y="15"/>
                      </a:lnTo>
                      <a:lnTo>
                        <a:pt x="163" y="10"/>
                      </a:lnTo>
                      <a:lnTo>
                        <a:pt x="181" y="5"/>
                      </a:lnTo>
                      <a:lnTo>
                        <a:pt x="194" y="1"/>
                      </a:lnTo>
                      <a:lnTo>
                        <a:pt x="210" y="0"/>
                      </a:lnTo>
                      <a:lnTo>
                        <a:pt x="225" y="1"/>
                      </a:lnTo>
                      <a:lnTo>
                        <a:pt x="238" y="6"/>
                      </a:lnTo>
                      <a:lnTo>
                        <a:pt x="255" y="11"/>
                      </a:lnTo>
                      <a:lnTo>
                        <a:pt x="271" y="17"/>
                      </a:lnTo>
                      <a:lnTo>
                        <a:pt x="289" y="26"/>
                      </a:lnTo>
                      <a:lnTo>
                        <a:pt x="305" y="36"/>
                      </a:lnTo>
                      <a:lnTo>
                        <a:pt x="323" y="44"/>
                      </a:lnTo>
                      <a:lnTo>
                        <a:pt x="342" y="52"/>
                      </a:lnTo>
                      <a:lnTo>
                        <a:pt x="359" y="56"/>
                      </a:lnTo>
                      <a:lnTo>
                        <a:pt x="377" y="60"/>
                      </a:lnTo>
                      <a:lnTo>
                        <a:pt x="399" y="64"/>
                      </a:lnTo>
                      <a:lnTo>
                        <a:pt x="418" y="66"/>
                      </a:lnTo>
                      <a:lnTo>
                        <a:pt x="418" y="214"/>
                      </a:lnTo>
                      <a:lnTo>
                        <a:pt x="399" y="212"/>
                      </a:lnTo>
                      <a:lnTo>
                        <a:pt x="380" y="209"/>
                      </a:lnTo>
                      <a:lnTo>
                        <a:pt x="361" y="207"/>
                      </a:lnTo>
                      <a:lnTo>
                        <a:pt x="343" y="201"/>
                      </a:lnTo>
                      <a:lnTo>
                        <a:pt x="328" y="197"/>
                      </a:lnTo>
                      <a:lnTo>
                        <a:pt x="313" y="191"/>
                      </a:lnTo>
                      <a:lnTo>
                        <a:pt x="296" y="179"/>
                      </a:lnTo>
                      <a:lnTo>
                        <a:pt x="282" y="172"/>
                      </a:lnTo>
                      <a:lnTo>
                        <a:pt x="269" y="165"/>
                      </a:lnTo>
                      <a:lnTo>
                        <a:pt x="254" y="159"/>
                      </a:lnTo>
                      <a:lnTo>
                        <a:pt x="240" y="154"/>
                      </a:lnTo>
                      <a:lnTo>
                        <a:pt x="227" y="151"/>
                      </a:lnTo>
                      <a:lnTo>
                        <a:pt x="213" y="149"/>
                      </a:lnTo>
                      <a:lnTo>
                        <a:pt x="199" y="150"/>
                      </a:lnTo>
                      <a:lnTo>
                        <a:pt x="184" y="152"/>
                      </a:lnTo>
                      <a:lnTo>
                        <a:pt x="169" y="156"/>
                      </a:lnTo>
                      <a:lnTo>
                        <a:pt x="158" y="161"/>
                      </a:lnTo>
                      <a:lnTo>
                        <a:pt x="143" y="168"/>
                      </a:lnTo>
                      <a:lnTo>
                        <a:pt x="131" y="174"/>
                      </a:lnTo>
                      <a:lnTo>
                        <a:pt x="117" y="180"/>
                      </a:lnTo>
                      <a:lnTo>
                        <a:pt x="103" y="188"/>
                      </a:lnTo>
                      <a:lnTo>
                        <a:pt x="87" y="197"/>
                      </a:lnTo>
                      <a:lnTo>
                        <a:pt x="69" y="202"/>
                      </a:lnTo>
                      <a:lnTo>
                        <a:pt x="56" y="206"/>
                      </a:lnTo>
                      <a:lnTo>
                        <a:pt x="41" y="209"/>
                      </a:lnTo>
                      <a:lnTo>
                        <a:pt x="24" y="211"/>
                      </a:lnTo>
                      <a:lnTo>
                        <a:pt x="11" y="212"/>
                      </a:lnTo>
                      <a:lnTo>
                        <a:pt x="0" y="212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0" name="Freeform 56"/>
                <p:cNvSpPr>
                  <a:spLocks noChangeAspect="1"/>
                </p:cNvSpPr>
                <p:nvPr/>
              </p:nvSpPr>
              <p:spPr bwMode="auto">
                <a:xfrm>
                  <a:off x="1410" y="4499"/>
                  <a:ext cx="25" cy="13"/>
                </a:xfrm>
                <a:custGeom>
                  <a:avLst/>
                  <a:gdLst/>
                  <a:ahLst/>
                  <a:cxnLst>
                    <a:cxn ang="0">
                      <a:pos x="0" y="66"/>
                    </a:cxn>
                    <a:cxn ang="0">
                      <a:pos x="24" y="62"/>
                    </a:cxn>
                    <a:cxn ang="0">
                      <a:pos x="43" y="60"/>
                    </a:cxn>
                    <a:cxn ang="0">
                      <a:pos x="61" y="55"/>
                    </a:cxn>
                    <a:cxn ang="0">
                      <a:pos x="84" y="47"/>
                    </a:cxn>
                    <a:cxn ang="0">
                      <a:pos x="102" y="38"/>
                    </a:cxn>
                    <a:cxn ang="0">
                      <a:pos x="121" y="29"/>
                    </a:cxn>
                    <a:cxn ang="0">
                      <a:pos x="134" y="22"/>
                    </a:cxn>
                    <a:cxn ang="0">
                      <a:pos x="150" y="15"/>
                    </a:cxn>
                    <a:cxn ang="0">
                      <a:pos x="165" y="10"/>
                    </a:cxn>
                    <a:cxn ang="0">
                      <a:pos x="181" y="5"/>
                    </a:cxn>
                    <a:cxn ang="0">
                      <a:pos x="195" y="1"/>
                    </a:cxn>
                    <a:cxn ang="0">
                      <a:pos x="210" y="0"/>
                    </a:cxn>
                    <a:cxn ang="0">
                      <a:pos x="225" y="1"/>
                    </a:cxn>
                    <a:cxn ang="0">
                      <a:pos x="240" y="6"/>
                    </a:cxn>
                    <a:cxn ang="0">
                      <a:pos x="256" y="11"/>
                    </a:cxn>
                    <a:cxn ang="0">
                      <a:pos x="272" y="17"/>
                    </a:cxn>
                    <a:cxn ang="0">
                      <a:pos x="289" y="26"/>
                    </a:cxn>
                    <a:cxn ang="0">
                      <a:pos x="305" y="36"/>
                    </a:cxn>
                    <a:cxn ang="0">
                      <a:pos x="325" y="44"/>
                    </a:cxn>
                    <a:cxn ang="0">
                      <a:pos x="343" y="52"/>
                    </a:cxn>
                    <a:cxn ang="0">
                      <a:pos x="359" y="56"/>
                    </a:cxn>
                    <a:cxn ang="0">
                      <a:pos x="376" y="60"/>
                    </a:cxn>
                    <a:cxn ang="0">
                      <a:pos x="399" y="64"/>
                    </a:cxn>
                    <a:cxn ang="0">
                      <a:pos x="418" y="66"/>
                    </a:cxn>
                    <a:cxn ang="0">
                      <a:pos x="418" y="214"/>
                    </a:cxn>
                    <a:cxn ang="0">
                      <a:pos x="399" y="212"/>
                    </a:cxn>
                    <a:cxn ang="0">
                      <a:pos x="380" y="209"/>
                    </a:cxn>
                    <a:cxn ang="0">
                      <a:pos x="363" y="207"/>
                    </a:cxn>
                    <a:cxn ang="0">
                      <a:pos x="343" y="201"/>
                    </a:cxn>
                    <a:cxn ang="0">
                      <a:pos x="329" y="197"/>
                    </a:cxn>
                    <a:cxn ang="0">
                      <a:pos x="313" y="191"/>
                    </a:cxn>
                    <a:cxn ang="0">
                      <a:pos x="296" y="179"/>
                    </a:cxn>
                    <a:cxn ang="0">
                      <a:pos x="284" y="172"/>
                    </a:cxn>
                    <a:cxn ang="0">
                      <a:pos x="269" y="165"/>
                    </a:cxn>
                    <a:cxn ang="0">
                      <a:pos x="254" y="159"/>
                    </a:cxn>
                    <a:cxn ang="0">
                      <a:pos x="241" y="154"/>
                    </a:cxn>
                    <a:cxn ang="0">
                      <a:pos x="227" y="151"/>
                    </a:cxn>
                    <a:cxn ang="0">
                      <a:pos x="214" y="149"/>
                    </a:cxn>
                    <a:cxn ang="0">
                      <a:pos x="200" y="150"/>
                    </a:cxn>
                    <a:cxn ang="0">
                      <a:pos x="185" y="152"/>
                    </a:cxn>
                    <a:cxn ang="0">
                      <a:pos x="170" y="156"/>
                    </a:cxn>
                    <a:cxn ang="0">
                      <a:pos x="160" y="161"/>
                    </a:cxn>
                    <a:cxn ang="0">
                      <a:pos x="143" y="168"/>
                    </a:cxn>
                    <a:cxn ang="0">
                      <a:pos x="132" y="174"/>
                    </a:cxn>
                    <a:cxn ang="0">
                      <a:pos x="118" y="180"/>
                    </a:cxn>
                    <a:cxn ang="0">
                      <a:pos x="103" y="188"/>
                    </a:cxn>
                    <a:cxn ang="0">
                      <a:pos x="85" y="197"/>
                    </a:cxn>
                    <a:cxn ang="0">
                      <a:pos x="68" y="202"/>
                    </a:cxn>
                    <a:cxn ang="0">
                      <a:pos x="56" y="206"/>
                    </a:cxn>
                    <a:cxn ang="0">
                      <a:pos x="41" y="209"/>
                    </a:cxn>
                    <a:cxn ang="0">
                      <a:pos x="24" y="211"/>
                    </a:cxn>
                    <a:cxn ang="0">
                      <a:pos x="9" y="212"/>
                    </a:cxn>
                    <a:cxn ang="0">
                      <a:pos x="0" y="212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418" h="214">
                      <a:moveTo>
                        <a:pt x="0" y="66"/>
                      </a:moveTo>
                      <a:lnTo>
                        <a:pt x="24" y="62"/>
                      </a:lnTo>
                      <a:lnTo>
                        <a:pt x="43" y="60"/>
                      </a:lnTo>
                      <a:lnTo>
                        <a:pt x="61" y="55"/>
                      </a:lnTo>
                      <a:lnTo>
                        <a:pt x="84" y="47"/>
                      </a:lnTo>
                      <a:lnTo>
                        <a:pt x="102" y="38"/>
                      </a:lnTo>
                      <a:lnTo>
                        <a:pt x="121" y="29"/>
                      </a:lnTo>
                      <a:lnTo>
                        <a:pt x="134" y="22"/>
                      </a:lnTo>
                      <a:lnTo>
                        <a:pt x="150" y="15"/>
                      </a:lnTo>
                      <a:lnTo>
                        <a:pt x="165" y="10"/>
                      </a:lnTo>
                      <a:lnTo>
                        <a:pt x="181" y="5"/>
                      </a:lnTo>
                      <a:lnTo>
                        <a:pt x="195" y="1"/>
                      </a:lnTo>
                      <a:lnTo>
                        <a:pt x="210" y="0"/>
                      </a:lnTo>
                      <a:lnTo>
                        <a:pt x="225" y="1"/>
                      </a:lnTo>
                      <a:lnTo>
                        <a:pt x="240" y="6"/>
                      </a:lnTo>
                      <a:lnTo>
                        <a:pt x="256" y="11"/>
                      </a:lnTo>
                      <a:lnTo>
                        <a:pt x="272" y="17"/>
                      </a:lnTo>
                      <a:lnTo>
                        <a:pt x="289" y="26"/>
                      </a:lnTo>
                      <a:lnTo>
                        <a:pt x="305" y="36"/>
                      </a:lnTo>
                      <a:lnTo>
                        <a:pt x="325" y="44"/>
                      </a:lnTo>
                      <a:lnTo>
                        <a:pt x="343" y="52"/>
                      </a:lnTo>
                      <a:lnTo>
                        <a:pt x="359" y="56"/>
                      </a:lnTo>
                      <a:lnTo>
                        <a:pt x="376" y="60"/>
                      </a:lnTo>
                      <a:lnTo>
                        <a:pt x="399" y="64"/>
                      </a:lnTo>
                      <a:lnTo>
                        <a:pt x="418" y="66"/>
                      </a:lnTo>
                      <a:lnTo>
                        <a:pt x="418" y="214"/>
                      </a:lnTo>
                      <a:lnTo>
                        <a:pt x="399" y="212"/>
                      </a:lnTo>
                      <a:lnTo>
                        <a:pt x="380" y="209"/>
                      </a:lnTo>
                      <a:lnTo>
                        <a:pt x="363" y="207"/>
                      </a:lnTo>
                      <a:lnTo>
                        <a:pt x="343" y="201"/>
                      </a:lnTo>
                      <a:lnTo>
                        <a:pt x="329" y="197"/>
                      </a:lnTo>
                      <a:lnTo>
                        <a:pt x="313" y="191"/>
                      </a:lnTo>
                      <a:lnTo>
                        <a:pt x="296" y="179"/>
                      </a:lnTo>
                      <a:lnTo>
                        <a:pt x="284" y="172"/>
                      </a:lnTo>
                      <a:lnTo>
                        <a:pt x="269" y="165"/>
                      </a:lnTo>
                      <a:lnTo>
                        <a:pt x="254" y="159"/>
                      </a:lnTo>
                      <a:lnTo>
                        <a:pt x="241" y="154"/>
                      </a:lnTo>
                      <a:lnTo>
                        <a:pt x="227" y="151"/>
                      </a:lnTo>
                      <a:lnTo>
                        <a:pt x="214" y="149"/>
                      </a:lnTo>
                      <a:lnTo>
                        <a:pt x="200" y="150"/>
                      </a:lnTo>
                      <a:lnTo>
                        <a:pt x="185" y="152"/>
                      </a:lnTo>
                      <a:lnTo>
                        <a:pt x="170" y="156"/>
                      </a:lnTo>
                      <a:lnTo>
                        <a:pt x="160" y="161"/>
                      </a:lnTo>
                      <a:lnTo>
                        <a:pt x="143" y="168"/>
                      </a:lnTo>
                      <a:lnTo>
                        <a:pt x="132" y="174"/>
                      </a:lnTo>
                      <a:lnTo>
                        <a:pt x="118" y="180"/>
                      </a:lnTo>
                      <a:lnTo>
                        <a:pt x="103" y="188"/>
                      </a:lnTo>
                      <a:lnTo>
                        <a:pt x="85" y="197"/>
                      </a:lnTo>
                      <a:lnTo>
                        <a:pt x="68" y="202"/>
                      </a:lnTo>
                      <a:lnTo>
                        <a:pt x="56" y="206"/>
                      </a:lnTo>
                      <a:lnTo>
                        <a:pt x="41" y="209"/>
                      </a:lnTo>
                      <a:lnTo>
                        <a:pt x="24" y="211"/>
                      </a:lnTo>
                      <a:lnTo>
                        <a:pt x="9" y="212"/>
                      </a:lnTo>
                      <a:lnTo>
                        <a:pt x="0" y="212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</p:grpSp>
        <p:grpSp>
          <p:nvGrpSpPr>
            <p:cNvPr id="160" name="Group 57"/>
            <p:cNvGrpSpPr>
              <a:grpSpLocks noChangeAspect="1"/>
            </p:cNvGrpSpPr>
            <p:nvPr/>
          </p:nvGrpSpPr>
          <p:grpSpPr bwMode="auto">
            <a:xfrm>
              <a:off x="1336" y="4485"/>
              <a:ext cx="99" cy="13"/>
              <a:chOff x="1336" y="4485"/>
              <a:chExt cx="99" cy="13"/>
            </a:xfrm>
          </p:grpSpPr>
          <p:grpSp>
            <p:nvGrpSpPr>
              <p:cNvPr id="161" name="Group 58"/>
              <p:cNvGrpSpPr>
                <a:grpSpLocks noChangeAspect="1"/>
              </p:cNvGrpSpPr>
              <p:nvPr/>
            </p:nvGrpSpPr>
            <p:grpSpPr bwMode="auto">
              <a:xfrm>
                <a:off x="1336" y="4485"/>
                <a:ext cx="49" cy="13"/>
                <a:chOff x="1336" y="4485"/>
                <a:chExt cx="49" cy="13"/>
              </a:xfrm>
            </p:grpSpPr>
            <p:sp>
              <p:nvSpPr>
                <p:cNvPr id="165" name="Freeform 59"/>
                <p:cNvSpPr>
                  <a:spLocks noChangeAspect="1"/>
                </p:cNvSpPr>
                <p:nvPr/>
              </p:nvSpPr>
              <p:spPr bwMode="auto">
                <a:xfrm>
                  <a:off x="1336" y="4485"/>
                  <a:ext cx="25" cy="13"/>
                </a:xfrm>
                <a:custGeom>
                  <a:avLst/>
                  <a:gdLst/>
                  <a:ahLst/>
                  <a:cxnLst>
                    <a:cxn ang="0">
                      <a:pos x="0" y="66"/>
                    </a:cxn>
                    <a:cxn ang="0">
                      <a:pos x="24" y="63"/>
                    </a:cxn>
                    <a:cxn ang="0">
                      <a:pos x="42" y="60"/>
                    </a:cxn>
                    <a:cxn ang="0">
                      <a:pos x="61" y="54"/>
                    </a:cxn>
                    <a:cxn ang="0">
                      <a:pos x="83" y="47"/>
                    </a:cxn>
                    <a:cxn ang="0">
                      <a:pos x="103" y="38"/>
                    </a:cxn>
                    <a:cxn ang="0">
                      <a:pos x="119" y="30"/>
                    </a:cxn>
                    <a:cxn ang="0">
                      <a:pos x="132" y="22"/>
                    </a:cxn>
                    <a:cxn ang="0">
                      <a:pos x="150" y="15"/>
                    </a:cxn>
                    <a:cxn ang="0">
                      <a:pos x="162" y="10"/>
                    </a:cxn>
                    <a:cxn ang="0">
                      <a:pos x="179" y="5"/>
                    </a:cxn>
                    <a:cxn ang="0">
                      <a:pos x="194" y="3"/>
                    </a:cxn>
                    <a:cxn ang="0">
                      <a:pos x="208" y="0"/>
                    </a:cxn>
                    <a:cxn ang="0">
                      <a:pos x="224" y="2"/>
                    </a:cxn>
                    <a:cxn ang="0">
                      <a:pos x="238" y="5"/>
                    </a:cxn>
                    <a:cxn ang="0">
                      <a:pos x="253" y="11"/>
                    </a:cxn>
                    <a:cxn ang="0">
                      <a:pos x="270" y="18"/>
                    </a:cxn>
                    <a:cxn ang="0">
                      <a:pos x="287" y="27"/>
                    </a:cxn>
                    <a:cxn ang="0">
                      <a:pos x="304" y="36"/>
                    </a:cxn>
                    <a:cxn ang="0">
                      <a:pos x="324" y="44"/>
                    </a:cxn>
                    <a:cxn ang="0">
                      <a:pos x="341" y="52"/>
                    </a:cxn>
                    <a:cxn ang="0">
                      <a:pos x="359" y="57"/>
                    </a:cxn>
                    <a:cxn ang="0">
                      <a:pos x="376" y="61"/>
                    </a:cxn>
                    <a:cxn ang="0">
                      <a:pos x="399" y="65"/>
                    </a:cxn>
                    <a:cxn ang="0">
                      <a:pos x="417" y="66"/>
                    </a:cxn>
                    <a:cxn ang="0">
                      <a:pos x="417" y="217"/>
                    </a:cxn>
                    <a:cxn ang="0">
                      <a:pos x="400" y="213"/>
                    </a:cxn>
                    <a:cxn ang="0">
                      <a:pos x="379" y="210"/>
                    </a:cxn>
                    <a:cxn ang="0">
                      <a:pos x="362" y="207"/>
                    </a:cxn>
                    <a:cxn ang="0">
                      <a:pos x="342" y="203"/>
                    </a:cxn>
                    <a:cxn ang="0">
                      <a:pos x="328" y="198"/>
                    </a:cxn>
                    <a:cxn ang="0">
                      <a:pos x="313" y="191"/>
                    </a:cxn>
                    <a:cxn ang="0">
                      <a:pos x="294" y="182"/>
                    </a:cxn>
                    <a:cxn ang="0">
                      <a:pos x="281" y="173"/>
                    </a:cxn>
                    <a:cxn ang="0">
                      <a:pos x="269" y="167"/>
                    </a:cxn>
                    <a:cxn ang="0">
                      <a:pos x="252" y="159"/>
                    </a:cxn>
                    <a:cxn ang="0">
                      <a:pos x="239" y="155"/>
                    </a:cxn>
                    <a:cxn ang="0">
                      <a:pos x="226" y="152"/>
                    </a:cxn>
                    <a:cxn ang="0">
                      <a:pos x="211" y="151"/>
                    </a:cxn>
                    <a:cxn ang="0">
                      <a:pos x="198" y="151"/>
                    </a:cxn>
                    <a:cxn ang="0">
                      <a:pos x="184" y="153"/>
                    </a:cxn>
                    <a:cxn ang="0">
                      <a:pos x="167" y="157"/>
                    </a:cxn>
                    <a:cxn ang="0">
                      <a:pos x="157" y="162"/>
                    </a:cxn>
                    <a:cxn ang="0">
                      <a:pos x="143" y="169"/>
                    </a:cxn>
                    <a:cxn ang="0">
                      <a:pos x="130" y="175"/>
                    </a:cxn>
                    <a:cxn ang="0">
                      <a:pos x="117" y="183"/>
                    </a:cxn>
                    <a:cxn ang="0">
                      <a:pos x="103" y="191"/>
                    </a:cxn>
                    <a:cxn ang="0">
                      <a:pos x="85" y="198"/>
                    </a:cxn>
                    <a:cxn ang="0">
                      <a:pos x="68" y="204"/>
                    </a:cxn>
                    <a:cxn ang="0">
                      <a:pos x="54" y="207"/>
                    </a:cxn>
                    <a:cxn ang="0">
                      <a:pos x="40" y="210"/>
                    </a:cxn>
                    <a:cxn ang="0">
                      <a:pos x="24" y="213"/>
                    </a:cxn>
                    <a:cxn ang="0">
                      <a:pos x="9" y="215"/>
                    </a:cxn>
                    <a:cxn ang="0">
                      <a:pos x="0" y="215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417" h="217">
                      <a:moveTo>
                        <a:pt x="0" y="66"/>
                      </a:moveTo>
                      <a:lnTo>
                        <a:pt x="24" y="63"/>
                      </a:lnTo>
                      <a:lnTo>
                        <a:pt x="42" y="60"/>
                      </a:lnTo>
                      <a:lnTo>
                        <a:pt x="61" y="54"/>
                      </a:lnTo>
                      <a:lnTo>
                        <a:pt x="83" y="47"/>
                      </a:lnTo>
                      <a:lnTo>
                        <a:pt x="103" y="38"/>
                      </a:lnTo>
                      <a:lnTo>
                        <a:pt x="119" y="30"/>
                      </a:lnTo>
                      <a:lnTo>
                        <a:pt x="132" y="22"/>
                      </a:lnTo>
                      <a:lnTo>
                        <a:pt x="150" y="15"/>
                      </a:lnTo>
                      <a:lnTo>
                        <a:pt x="162" y="10"/>
                      </a:lnTo>
                      <a:lnTo>
                        <a:pt x="179" y="5"/>
                      </a:lnTo>
                      <a:lnTo>
                        <a:pt x="194" y="3"/>
                      </a:lnTo>
                      <a:lnTo>
                        <a:pt x="208" y="0"/>
                      </a:lnTo>
                      <a:lnTo>
                        <a:pt x="224" y="2"/>
                      </a:lnTo>
                      <a:lnTo>
                        <a:pt x="238" y="5"/>
                      </a:lnTo>
                      <a:lnTo>
                        <a:pt x="253" y="11"/>
                      </a:lnTo>
                      <a:lnTo>
                        <a:pt x="270" y="18"/>
                      </a:lnTo>
                      <a:lnTo>
                        <a:pt x="287" y="27"/>
                      </a:lnTo>
                      <a:lnTo>
                        <a:pt x="304" y="36"/>
                      </a:lnTo>
                      <a:lnTo>
                        <a:pt x="324" y="44"/>
                      </a:lnTo>
                      <a:lnTo>
                        <a:pt x="341" y="52"/>
                      </a:lnTo>
                      <a:lnTo>
                        <a:pt x="359" y="57"/>
                      </a:lnTo>
                      <a:lnTo>
                        <a:pt x="376" y="61"/>
                      </a:lnTo>
                      <a:lnTo>
                        <a:pt x="399" y="65"/>
                      </a:lnTo>
                      <a:lnTo>
                        <a:pt x="417" y="66"/>
                      </a:lnTo>
                      <a:lnTo>
                        <a:pt x="417" y="217"/>
                      </a:lnTo>
                      <a:lnTo>
                        <a:pt x="400" y="213"/>
                      </a:lnTo>
                      <a:lnTo>
                        <a:pt x="379" y="210"/>
                      </a:lnTo>
                      <a:lnTo>
                        <a:pt x="362" y="207"/>
                      </a:lnTo>
                      <a:lnTo>
                        <a:pt x="342" y="203"/>
                      </a:lnTo>
                      <a:lnTo>
                        <a:pt x="328" y="198"/>
                      </a:lnTo>
                      <a:lnTo>
                        <a:pt x="313" y="191"/>
                      </a:lnTo>
                      <a:lnTo>
                        <a:pt x="294" y="182"/>
                      </a:lnTo>
                      <a:lnTo>
                        <a:pt x="281" y="173"/>
                      </a:lnTo>
                      <a:lnTo>
                        <a:pt x="269" y="167"/>
                      </a:lnTo>
                      <a:lnTo>
                        <a:pt x="252" y="159"/>
                      </a:lnTo>
                      <a:lnTo>
                        <a:pt x="239" y="155"/>
                      </a:lnTo>
                      <a:lnTo>
                        <a:pt x="226" y="152"/>
                      </a:lnTo>
                      <a:lnTo>
                        <a:pt x="211" y="151"/>
                      </a:lnTo>
                      <a:lnTo>
                        <a:pt x="198" y="151"/>
                      </a:lnTo>
                      <a:lnTo>
                        <a:pt x="184" y="153"/>
                      </a:lnTo>
                      <a:lnTo>
                        <a:pt x="167" y="157"/>
                      </a:lnTo>
                      <a:lnTo>
                        <a:pt x="157" y="162"/>
                      </a:lnTo>
                      <a:lnTo>
                        <a:pt x="143" y="169"/>
                      </a:lnTo>
                      <a:lnTo>
                        <a:pt x="130" y="175"/>
                      </a:lnTo>
                      <a:lnTo>
                        <a:pt x="117" y="183"/>
                      </a:lnTo>
                      <a:lnTo>
                        <a:pt x="103" y="191"/>
                      </a:lnTo>
                      <a:lnTo>
                        <a:pt x="85" y="198"/>
                      </a:lnTo>
                      <a:lnTo>
                        <a:pt x="68" y="204"/>
                      </a:lnTo>
                      <a:lnTo>
                        <a:pt x="54" y="207"/>
                      </a:lnTo>
                      <a:lnTo>
                        <a:pt x="40" y="210"/>
                      </a:lnTo>
                      <a:lnTo>
                        <a:pt x="24" y="213"/>
                      </a:lnTo>
                      <a:lnTo>
                        <a:pt x="9" y="215"/>
                      </a:lnTo>
                      <a:lnTo>
                        <a:pt x="0" y="215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66" name="Freeform 60"/>
                <p:cNvSpPr>
                  <a:spLocks noChangeAspect="1"/>
                </p:cNvSpPr>
                <p:nvPr/>
              </p:nvSpPr>
              <p:spPr bwMode="auto">
                <a:xfrm>
                  <a:off x="1361" y="4485"/>
                  <a:ext cx="24" cy="13"/>
                </a:xfrm>
                <a:custGeom>
                  <a:avLst/>
                  <a:gdLst/>
                  <a:ahLst/>
                  <a:cxnLst>
                    <a:cxn ang="0">
                      <a:pos x="0" y="66"/>
                    </a:cxn>
                    <a:cxn ang="0">
                      <a:pos x="25" y="63"/>
                    </a:cxn>
                    <a:cxn ang="0">
                      <a:pos x="43" y="60"/>
                    </a:cxn>
                    <a:cxn ang="0">
                      <a:pos x="63" y="54"/>
                    </a:cxn>
                    <a:cxn ang="0">
                      <a:pos x="85" y="47"/>
                    </a:cxn>
                    <a:cxn ang="0">
                      <a:pos x="104" y="38"/>
                    </a:cxn>
                    <a:cxn ang="0">
                      <a:pos x="120" y="30"/>
                    </a:cxn>
                    <a:cxn ang="0">
                      <a:pos x="134" y="22"/>
                    </a:cxn>
                    <a:cxn ang="0">
                      <a:pos x="151" y="15"/>
                    </a:cxn>
                    <a:cxn ang="0">
                      <a:pos x="164" y="10"/>
                    </a:cxn>
                    <a:cxn ang="0">
                      <a:pos x="182" y="5"/>
                    </a:cxn>
                    <a:cxn ang="0">
                      <a:pos x="195" y="3"/>
                    </a:cxn>
                    <a:cxn ang="0">
                      <a:pos x="209" y="0"/>
                    </a:cxn>
                    <a:cxn ang="0">
                      <a:pos x="225" y="2"/>
                    </a:cxn>
                    <a:cxn ang="0">
                      <a:pos x="240" y="5"/>
                    </a:cxn>
                    <a:cxn ang="0">
                      <a:pos x="256" y="11"/>
                    </a:cxn>
                    <a:cxn ang="0">
                      <a:pos x="272" y="18"/>
                    </a:cxn>
                    <a:cxn ang="0">
                      <a:pos x="289" y="27"/>
                    </a:cxn>
                    <a:cxn ang="0">
                      <a:pos x="306" y="36"/>
                    </a:cxn>
                    <a:cxn ang="0">
                      <a:pos x="324" y="44"/>
                    </a:cxn>
                    <a:cxn ang="0">
                      <a:pos x="343" y="52"/>
                    </a:cxn>
                    <a:cxn ang="0">
                      <a:pos x="360" y="57"/>
                    </a:cxn>
                    <a:cxn ang="0">
                      <a:pos x="376" y="61"/>
                    </a:cxn>
                    <a:cxn ang="0">
                      <a:pos x="399" y="65"/>
                    </a:cxn>
                    <a:cxn ang="0">
                      <a:pos x="418" y="66"/>
                    </a:cxn>
                    <a:cxn ang="0">
                      <a:pos x="418" y="217"/>
                    </a:cxn>
                    <a:cxn ang="0">
                      <a:pos x="399" y="213"/>
                    </a:cxn>
                    <a:cxn ang="0">
                      <a:pos x="381" y="210"/>
                    </a:cxn>
                    <a:cxn ang="0">
                      <a:pos x="362" y="207"/>
                    </a:cxn>
                    <a:cxn ang="0">
                      <a:pos x="344" y="203"/>
                    </a:cxn>
                    <a:cxn ang="0">
                      <a:pos x="328" y="198"/>
                    </a:cxn>
                    <a:cxn ang="0">
                      <a:pos x="314" y="191"/>
                    </a:cxn>
                    <a:cxn ang="0">
                      <a:pos x="295" y="182"/>
                    </a:cxn>
                    <a:cxn ang="0">
                      <a:pos x="283" y="173"/>
                    </a:cxn>
                    <a:cxn ang="0">
                      <a:pos x="269" y="167"/>
                    </a:cxn>
                    <a:cxn ang="0">
                      <a:pos x="253" y="159"/>
                    </a:cxn>
                    <a:cxn ang="0">
                      <a:pos x="241" y="155"/>
                    </a:cxn>
                    <a:cxn ang="0">
                      <a:pos x="227" y="152"/>
                    </a:cxn>
                    <a:cxn ang="0">
                      <a:pos x="213" y="151"/>
                    </a:cxn>
                    <a:cxn ang="0">
                      <a:pos x="199" y="151"/>
                    </a:cxn>
                    <a:cxn ang="0">
                      <a:pos x="185" y="153"/>
                    </a:cxn>
                    <a:cxn ang="0">
                      <a:pos x="169" y="157"/>
                    </a:cxn>
                    <a:cxn ang="0">
                      <a:pos x="159" y="162"/>
                    </a:cxn>
                    <a:cxn ang="0">
                      <a:pos x="144" y="169"/>
                    </a:cxn>
                    <a:cxn ang="0">
                      <a:pos x="131" y="175"/>
                    </a:cxn>
                    <a:cxn ang="0">
                      <a:pos x="117" y="183"/>
                    </a:cxn>
                    <a:cxn ang="0">
                      <a:pos x="104" y="191"/>
                    </a:cxn>
                    <a:cxn ang="0">
                      <a:pos x="86" y="198"/>
                    </a:cxn>
                    <a:cxn ang="0">
                      <a:pos x="69" y="204"/>
                    </a:cxn>
                    <a:cxn ang="0">
                      <a:pos x="57" y="207"/>
                    </a:cxn>
                    <a:cxn ang="0">
                      <a:pos x="42" y="210"/>
                    </a:cxn>
                    <a:cxn ang="0">
                      <a:pos x="25" y="213"/>
                    </a:cxn>
                    <a:cxn ang="0">
                      <a:pos x="11" y="215"/>
                    </a:cxn>
                    <a:cxn ang="0">
                      <a:pos x="0" y="215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418" h="217">
                      <a:moveTo>
                        <a:pt x="0" y="66"/>
                      </a:moveTo>
                      <a:lnTo>
                        <a:pt x="25" y="63"/>
                      </a:lnTo>
                      <a:lnTo>
                        <a:pt x="43" y="60"/>
                      </a:lnTo>
                      <a:lnTo>
                        <a:pt x="63" y="54"/>
                      </a:lnTo>
                      <a:lnTo>
                        <a:pt x="85" y="47"/>
                      </a:lnTo>
                      <a:lnTo>
                        <a:pt x="104" y="38"/>
                      </a:lnTo>
                      <a:lnTo>
                        <a:pt x="120" y="30"/>
                      </a:lnTo>
                      <a:lnTo>
                        <a:pt x="134" y="22"/>
                      </a:lnTo>
                      <a:lnTo>
                        <a:pt x="151" y="15"/>
                      </a:lnTo>
                      <a:lnTo>
                        <a:pt x="164" y="10"/>
                      </a:lnTo>
                      <a:lnTo>
                        <a:pt x="182" y="5"/>
                      </a:lnTo>
                      <a:lnTo>
                        <a:pt x="195" y="3"/>
                      </a:lnTo>
                      <a:lnTo>
                        <a:pt x="209" y="0"/>
                      </a:lnTo>
                      <a:lnTo>
                        <a:pt x="225" y="2"/>
                      </a:lnTo>
                      <a:lnTo>
                        <a:pt x="240" y="5"/>
                      </a:lnTo>
                      <a:lnTo>
                        <a:pt x="256" y="11"/>
                      </a:lnTo>
                      <a:lnTo>
                        <a:pt x="272" y="18"/>
                      </a:lnTo>
                      <a:lnTo>
                        <a:pt x="289" y="27"/>
                      </a:lnTo>
                      <a:lnTo>
                        <a:pt x="306" y="36"/>
                      </a:lnTo>
                      <a:lnTo>
                        <a:pt x="324" y="44"/>
                      </a:lnTo>
                      <a:lnTo>
                        <a:pt x="343" y="52"/>
                      </a:lnTo>
                      <a:lnTo>
                        <a:pt x="360" y="57"/>
                      </a:lnTo>
                      <a:lnTo>
                        <a:pt x="376" y="61"/>
                      </a:lnTo>
                      <a:lnTo>
                        <a:pt x="399" y="65"/>
                      </a:lnTo>
                      <a:lnTo>
                        <a:pt x="418" y="66"/>
                      </a:lnTo>
                      <a:lnTo>
                        <a:pt x="418" y="217"/>
                      </a:lnTo>
                      <a:lnTo>
                        <a:pt x="399" y="213"/>
                      </a:lnTo>
                      <a:lnTo>
                        <a:pt x="381" y="210"/>
                      </a:lnTo>
                      <a:lnTo>
                        <a:pt x="362" y="207"/>
                      </a:lnTo>
                      <a:lnTo>
                        <a:pt x="344" y="203"/>
                      </a:lnTo>
                      <a:lnTo>
                        <a:pt x="328" y="198"/>
                      </a:lnTo>
                      <a:lnTo>
                        <a:pt x="314" y="191"/>
                      </a:lnTo>
                      <a:lnTo>
                        <a:pt x="295" y="182"/>
                      </a:lnTo>
                      <a:lnTo>
                        <a:pt x="283" y="173"/>
                      </a:lnTo>
                      <a:lnTo>
                        <a:pt x="269" y="167"/>
                      </a:lnTo>
                      <a:lnTo>
                        <a:pt x="253" y="159"/>
                      </a:lnTo>
                      <a:lnTo>
                        <a:pt x="241" y="155"/>
                      </a:lnTo>
                      <a:lnTo>
                        <a:pt x="227" y="152"/>
                      </a:lnTo>
                      <a:lnTo>
                        <a:pt x="213" y="151"/>
                      </a:lnTo>
                      <a:lnTo>
                        <a:pt x="199" y="151"/>
                      </a:lnTo>
                      <a:lnTo>
                        <a:pt x="185" y="153"/>
                      </a:lnTo>
                      <a:lnTo>
                        <a:pt x="169" y="157"/>
                      </a:lnTo>
                      <a:lnTo>
                        <a:pt x="159" y="162"/>
                      </a:lnTo>
                      <a:lnTo>
                        <a:pt x="144" y="169"/>
                      </a:lnTo>
                      <a:lnTo>
                        <a:pt x="131" y="175"/>
                      </a:lnTo>
                      <a:lnTo>
                        <a:pt x="117" y="183"/>
                      </a:lnTo>
                      <a:lnTo>
                        <a:pt x="104" y="191"/>
                      </a:lnTo>
                      <a:lnTo>
                        <a:pt x="86" y="198"/>
                      </a:lnTo>
                      <a:lnTo>
                        <a:pt x="69" y="204"/>
                      </a:lnTo>
                      <a:lnTo>
                        <a:pt x="57" y="207"/>
                      </a:lnTo>
                      <a:lnTo>
                        <a:pt x="42" y="210"/>
                      </a:lnTo>
                      <a:lnTo>
                        <a:pt x="25" y="213"/>
                      </a:lnTo>
                      <a:lnTo>
                        <a:pt x="11" y="215"/>
                      </a:lnTo>
                      <a:lnTo>
                        <a:pt x="0" y="215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62" name="Group 61"/>
              <p:cNvGrpSpPr>
                <a:grpSpLocks noChangeAspect="1"/>
              </p:cNvGrpSpPr>
              <p:nvPr/>
            </p:nvGrpSpPr>
            <p:grpSpPr bwMode="auto">
              <a:xfrm>
                <a:off x="1385" y="4485"/>
                <a:ext cx="50" cy="13"/>
                <a:chOff x="1385" y="4485"/>
                <a:chExt cx="50" cy="13"/>
              </a:xfrm>
            </p:grpSpPr>
            <p:sp>
              <p:nvSpPr>
                <p:cNvPr id="163" name="Freeform 62"/>
                <p:cNvSpPr>
                  <a:spLocks noChangeAspect="1"/>
                </p:cNvSpPr>
                <p:nvPr/>
              </p:nvSpPr>
              <p:spPr bwMode="auto">
                <a:xfrm>
                  <a:off x="1385" y="4485"/>
                  <a:ext cx="25" cy="13"/>
                </a:xfrm>
                <a:custGeom>
                  <a:avLst/>
                  <a:gdLst/>
                  <a:ahLst/>
                  <a:cxnLst>
                    <a:cxn ang="0">
                      <a:pos x="0" y="66"/>
                    </a:cxn>
                    <a:cxn ang="0">
                      <a:pos x="24" y="63"/>
                    </a:cxn>
                    <a:cxn ang="0">
                      <a:pos x="44" y="60"/>
                    </a:cxn>
                    <a:cxn ang="0">
                      <a:pos x="61" y="54"/>
                    </a:cxn>
                    <a:cxn ang="0">
                      <a:pos x="85" y="47"/>
                    </a:cxn>
                    <a:cxn ang="0">
                      <a:pos x="103" y="38"/>
                    </a:cxn>
                    <a:cxn ang="0">
                      <a:pos x="119" y="30"/>
                    </a:cxn>
                    <a:cxn ang="0">
                      <a:pos x="134" y="22"/>
                    </a:cxn>
                    <a:cxn ang="0">
                      <a:pos x="150" y="15"/>
                    </a:cxn>
                    <a:cxn ang="0">
                      <a:pos x="163" y="10"/>
                    </a:cxn>
                    <a:cxn ang="0">
                      <a:pos x="181" y="5"/>
                    </a:cxn>
                    <a:cxn ang="0">
                      <a:pos x="194" y="3"/>
                    </a:cxn>
                    <a:cxn ang="0">
                      <a:pos x="210" y="0"/>
                    </a:cxn>
                    <a:cxn ang="0">
                      <a:pos x="225" y="2"/>
                    </a:cxn>
                    <a:cxn ang="0">
                      <a:pos x="238" y="5"/>
                    </a:cxn>
                    <a:cxn ang="0">
                      <a:pos x="255" y="11"/>
                    </a:cxn>
                    <a:cxn ang="0">
                      <a:pos x="271" y="18"/>
                    </a:cxn>
                    <a:cxn ang="0">
                      <a:pos x="289" y="27"/>
                    </a:cxn>
                    <a:cxn ang="0">
                      <a:pos x="305" y="36"/>
                    </a:cxn>
                    <a:cxn ang="0">
                      <a:pos x="323" y="44"/>
                    </a:cxn>
                    <a:cxn ang="0">
                      <a:pos x="342" y="52"/>
                    </a:cxn>
                    <a:cxn ang="0">
                      <a:pos x="359" y="57"/>
                    </a:cxn>
                    <a:cxn ang="0">
                      <a:pos x="377" y="61"/>
                    </a:cxn>
                    <a:cxn ang="0">
                      <a:pos x="399" y="65"/>
                    </a:cxn>
                    <a:cxn ang="0">
                      <a:pos x="418" y="66"/>
                    </a:cxn>
                    <a:cxn ang="0">
                      <a:pos x="418" y="217"/>
                    </a:cxn>
                    <a:cxn ang="0">
                      <a:pos x="399" y="213"/>
                    </a:cxn>
                    <a:cxn ang="0">
                      <a:pos x="380" y="210"/>
                    </a:cxn>
                    <a:cxn ang="0">
                      <a:pos x="361" y="207"/>
                    </a:cxn>
                    <a:cxn ang="0">
                      <a:pos x="343" y="203"/>
                    </a:cxn>
                    <a:cxn ang="0">
                      <a:pos x="328" y="198"/>
                    </a:cxn>
                    <a:cxn ang="0">
                      <a:pos x="313" y="191"/>
                    </a:cxn>
                    <a:cxn ang="0">
                      <a:pos x="296" y="182"/>
                    </a:cxn>
                    <a:cxn ang="0">
                      <a:pos x="282" y="173"/>
                    </a:cxn>
                    <a:cxn ang="0">
                      <a:pos x="269" y="167"/>
                    </a:cxn>
                    <a:cxn ang="0">
                      <a:pos x="254" y="159"/>
                    </a:cxn>
                    <a:cxn ang="0">
                      <a:pos x="240" y="155"/>
                    </a:cxn>
                    <a:cxn ang="0">
                      <a:pos x="227" y="152"/>
                    </a:cxn>
                    <a:cxn ang="0">
                      <a:pos x="213" y="151"/>
                    </a:cxn>
                    <a:cxn ang="0">
                      <a:pos x="199" y="151"/>
                    </a:cxn>
                    <a:cxn ang="0">
                      <a:pos x="184" y="153"/>
                    </a:cxn>
                    <a:cxn ang="0">
                      <a:pos x="169" y="157"/>
                    </a:cxn>
                    <a:cxn ang="0">
                      <a:pos x="158" y="162"/>
                    </a:cxn>
                    <a:cxn ang="0">
                      <a:pos x="143" y="169"/>
                    </a:cxn>
                    <a:cxn ang="0">
                      <a:pos x="131" y="175"/>
                    </a:cxn>
                    <a:cxn ang="0">
                      <a:pos x="117" y="183"/>
                    </a:cxn>
                    <a:cxn ang="0">
                      <a:pos x="103" y="191"/>
                    </a:cxn>
                    <a:cxn ang="0">
                      <a:pos x="87" y="198"/>
                    </a:cxn>
                    <a:cxn ang="0">
                      <a:pos x="69" y="204"/>
                    </a:cxn>
                    <a:cxn ang="0">
                      <a:pos x="56" y="207"/>
                    </a:cxn>
                    <a:cxn ang="0">
                      <a:pos x="41" y="210"/>
                    </a:cxn>
                    <a:cxn ang="0">
                      <a:pos x="24" y="213"/>
                    </a:cxn>
                    <a:cxn ang="0">
                      <a:pos x="11" y="215"/>
                    </a:cxn>
                    <a:cxn ang="0">
                      <a:pos x="0" y="215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418" h="217">
                      <a:moveTo>
                        <a:pt x="0" y="66"/>
                      </a:moveTo>
                      <a:lnTo>
                        <a:pt x="24" y="63"/>
                      </a:lnTo>
                      <a:lnTo>
                        <a:pt x="44" y="60"/>
                      </a:lnTo>
                      <a:lnTo>
                        <a:pt x="61" y="54"/>
                      </a:lnTo>
                      <a:lnTo>
                        <a:pt x="85" y="47"/>
                      </a:lnTo>
                      <a:lnTo>
                        <a:pt x="103" y="38"/>
                      </a:lnTo>
                      <a:lnTo>
                        <a:pt x="119" y="30"/>
                      </a:lnTo>
                      <a:lnTo>
                        <a:pt x="134" y="22"/>
                      </a:lnTo>
                      <a:lnTo>
                        <a:pt x="150" y="15"/>
                      </a:lnTo>
                      <a:lnTo>
                        <a:pt x="163" y="10"/>
                      </a:lnTo>
                      <a:lnTo>
                        <a:pt x="181" y="5"/>
                      </a:lnTo>
                      <a:lnTo>
                        <a:pt x="194" y="3"/>
                      </a:lnTo>
                      <a:lnTo>
                        <a:pt x="210" y="0"/>
                      </a:lnTo>
                      <a:lnTo>
                        <a:pt x="225" y="2"/>
                      </a:lnTo>
                      <a:lnTo>
                        <a:pt x="238" y="5"/>
                      </a:lnTo>
                      <a:lnTo>
                        <a:pt x="255" y="11"/>
                      </a:lnTo>
                      <a:lnTo>
                        <a:pt x="271" y="18"/>
                      </a:lnTo>
                      <a:lnTo>
                        <a:pt x="289" y="27"/>
                      </a:lnTo>
                      <a:lnTo>
                        <a:pt x="305" y="36"/>
                      </a:lnTo>
                      <a:lnTo>
                        <a:pt x="323" y="44"/>
                      </a:lnTo>
                      <a:lnTo>
                        <a:pt x="342" y="52"/>
                      </a:lnTo>
                      <a:lnTo>
                        <a:pt x="359" y="57"/>
                      </a:lnTo>
                      <a:lnTo>
                        <a:pt x="377" y="61"/>
                      </a:lnTo>
                      <a:lnTo>
                        <a:pt x="399" y="65"/>
                      </a:lnTo>
                      <a:lnTo>
                        <a:pt x="418" y="66"/>
                      </a:lnTo>
                      <a:lnTo>
                        <a:pt x="418" y="217"/>
                      </a:lnTo>
                      <a:lnTo>
                        <a:pt x="399" y="213"/>
                      </a:lnTo>
                      <a:lnTo>
                        <a:pt x="380" y="210"/>
                      </a:lnTo>
                      <a:lnTo>
                        <a:pt x="361" y="207"/>
                      </a:lnTo>
                      <a:lnTo>
                        <a:pt x="343" y="203"/>
                      </a:lnTo>
                      <a:lnTo>
                        <a:pt x="328" y="198"/>
                      </a:lnTo>
                      <a:lnTo>
                        <a:pt x="313" y="191"/>
                      </a:lnTo>
                      <a:lnTo>
                        <a:pt x="296" y="182"/>
                      </a:lnTo>
                      <a:lnTo>
                        <a:pt x="282" y="173"/>
                      </a:lnTo>
                      <a:lnTo>
                        <a:pt x="269" y="167"/>
                      </a:lnTo>
                      <a:lnTo>
                        <a:pt x="254" y="159"/>
                      </a:lnTo>
                      <a:lnTo>
                        <a:pt x="240" y="155"/>
                      </a:lnTo>
                      <a:lnTo>
                        <a:pt x="227" y="152"/>
                      </a:lnTo>
                      <a:lnTo>
                        <a:pt x="213" y="151"/>
                      </a:lnTo>
                      <a:lnTo>
                        <a:pt x="199" y="151"/>
                      </a:lnTo>
                      <a:lnTo>
                        <a:pt x="184" y="153"/>
                      </a:lnTo>
                      <a:lnTo>
                        <a:pt x="169" y="157"/>
                      </a:lnTo>
                      <a:lnTo>
                        <a:pt x="158" y="162"/>
                      </a:lnTo>
                      <a:lnTo>
                        <a:pt x="143" y="169"/>
                      </a:lnTo>
                      <a:lnTo>
                        <a:pt x="131" y="175"/>
                      </a:lnTo>
                      <a:lnTo>
                        <a:pt x="117" y="183"/>
                      </a:lnTo>
                      <a:lnTo>
                        <a:pt x="103" y="191"/>
                      </a:lnTo>
                      <a:lnTo>
                        <a:pt x="87" y="198"/>
                      </a:lnTo>
                      <a:lnTo>
                        <a:pt x="69" y="204"/>
                      </a:lnTo>
                      <a:lnTo>
                        <a:pt x="56" y="207"/>
                      </a:lnTo>
                      <a:lnTo>
                        <a:pt x="41" y="210"/>
                      </a:lnTo>
                      <a:lnTo>
                        <a:pt x="24" y="213"/>
                      </a:lnTo>
                      <a:lnTo>
                        <a:pt x="11" y="215"/>
                      </a:lnTo>
                      <a:lnTo>
                        <a:pt x="0" y="215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64" name="Freeform 63"/>
                <p:cNvSpPr>
                  <a:spLocks noChangeAspect="1"/>
                </p:cNvSpPr>
                <p:nvPr/>
              </p:nvSpPr>
              <p:spPr bwMode="auto">
                <a:xfrm>
                  <a:off x="1410" y="4485"/>
                  <a:ext cx="25" cy="13"/>
                </a:xfrm>
                <a:custGeom>
                  <a:avLst/>
                  <a:gdLst/>
                  <a:ahLst/>
                  <a:cxnLst>
                    <a:cxn ang="0">
                      <a:pos x="0" y="66"/>
                    </a:cxn>
                    <a:cxn ang="0">
                      <a:pos x="24" y="63"/>
                    </a:cxn>
                    <a:cxn ang="0">
                      <a:pos x="43" y="60"/>
                    </a:cxn>
                    <a:cxn ang="0">
                      <a:pos x="61" y="54"/>
                    </a:cxn>
                    <a:cxn ang="0">
                      <a:pos x="84" y="47"/>
                    </a:cxn>
                    <a:cxn ang="0">
                      <a:pos x="102" y="38"/>
                    </a:cxn>
                    <a:cxn ang="0">
                      <a:pos x="121" y="30"/>
                    </a:cxn>
                    <a:cxn ang="0">
                      <a:pos x="134" y="22"/>
                    </a:cxn>
                    <a:cxn ang="0">
                      <a:pos x="150" y="15"/>
                    </a:cxn>
                    <a:cxn ang="0">
                      <a:pos x="165" y="10"/>
                    </a:cxn>
                    <a:cxn ang="0">
                      <a:pos x="181" y="5"/>
                    </a:cxn>
                    <a:cxn ang="0">
                      <a:pos x="195" y="3"/>
                    </a:cxn>
                    <a:cxn ang="0">
                      <a:pos x="210" y="0"/>
                    </a:cxn>
                    <a:cxn ang="0">
                      <a:pos x="225" y="2"/>
                    </a:cxn>
                    <a:cxn ang="0">
                      <a:pos x="240" y="5"/>
                    </a:cxn>
                    <a:cxn ang="0">
                      <a:pos x="256" y="11"/>
                    </a:cxn>
                    <a:cxn ang="0">
                      <a:pos x="272" y="18"/>
                    </a:cxn>
                    <a:cxn ang="0">
                      <a:pos x="289" y="27"/>
                    </a:cxn>
                    <a:cxn ang="0">
                      <a:pos x="305" y="36"/>
                    </a:cxn>
                    <a:cxn ang="0">
                      <a:pos x="325" y="44"/>
                    </a:cxn>
                    <a:cxn ang="0">
                      <a:pos x="343" y="52"/>
                    </a:cxn>
                    <a:cxn ang="0">
                      <a:pos x="359" y="57"/>
                    </a:cxn>
                    <a:cxn ang="0">
                      <a:pos x="376" y="61"/>
                    </a:cxn>
                    <a:cxn ang="0">
                      <a:pos x="399" y="65"/>
                    </a:cxn>
                    <a:cxn ang="0">
                      <a:pos x="418" y="66"/>
                    </a:cxn>
                    <a:cxn ang="0">
                      <a:pos x="418" y="217"/>
                    </a:cxn>
                    <a:cxn ang="0">
                      <a:pos x="399" y="213"/>
                    </a:cxn>
                    <a:cxn ang="0">
                      <a:pos x="380" y="210"/>
                    </a:cxn>
                    <a:cxn ang="0">
                      <a:pos x="363" y="207"/>
                    </a:cxn>
                    <a:cxn ang="0">
                      <a:pos x="343" y="203"/>
                    </a:cxn>
                    <a:cxn ang="0">
                      <a:pos x="329" y="198"/>
                    </a:cxn>
                    <a:cxn ang="0">
                      <a:pos x="313" y="191"/>
                    </a:cxn>
                    <a:cxn ang="0">
                      <a:pos x="296" y="182"/>
                    </a:cxn>
                    <a:cxn ang="0">
                      <a:pos x="284" y="173"/>
                    </a:cxn>
                    <a:cxn ang="0">
                      <a:pos x="269" y="167"/>
                    </a:cxn>
                    <a:cxn ang="0">
                      <a:pos x="254" y="159"/>
                    </a:cxn>
                    <a:cxn ang="0">
                      <a:pos x="241" y="155"/>
                    </a:cxn>
                    <a:cxn ang="0">
                      <a:pos x="227" y="152"/>
                    </a:cxn>
                    <a:cxn ang="0">
                      <a:pos x="214" y="151"/>
                    </a:cxn>
                    <a:cxn ang="0">
                      <a:pos x="200" y="151"/>
                    </a:cxn>
                    <a:cxn ang="0">
                      <a:pos x="185" y="153"/>
                    </a:cxn>
                    <a:cxn ang="0">
                      <a:pos x="170" y="157"/>
                    </a:cxn>
                    <a:cxn ang="0">
                      <a:pos x="160" y="162"/>
                    </a:cxn>
                    <a:cxn ang="0">
                      <a:pos x="143" y="169"/>
                    </a:cxn>
                    <a:cxn ang="0">
                      <a:pos x="132" y="175"/>
                    </a:cxn>
                    <a:cxn ang="0">
                      <a:pos x="118" y="183"/>
                    </a:cxn>
                    <a:cxn ang="0">
                      <a:pos x="103" y="191"/>
                    </a:cxn>
                    <a:cxn ang="0">
                      <a:pos x="85" y="198"/>
                    </a:cxn>
                    <a:cxn ang="0">
                      <a:pos x="68" y="204"/>
                    </a:cxn>
                    <a:cxn ang="0">
                      <a:pos x="56" y="207"/>
                    </a:cxn>
                    <a:cxn ang="0">
                      <a:pos x="41" y="210"/>
                    </a:cxn>
                    <a:cxn ang="0">
                      <a:pos x="24" y="213"/>
                    </a:cxn>
                    <a:cxn ang="0">
                      <a:pos x="9" y="215"/>
                    </a:cxn>
                    <a:cxn ang="0">
                      <a:pos x="0" y="215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418" h="217">
                      <a:moveTo>
                        <a:pt x="0" y="66"/>
                      </a:moveTo>
                      <a:lnTo>
                        <a:pt x="24" y="63"/>
                      </a:lnTo>
                      <a:lnTo>
                        <a:pt x="43" y="60"/>
                      </a:lnTo>
                      <a:lnTo>
                        <a:pt x="61" y="54"/>
                      </a:lnTo>
                      <a:lnTo>
                        <a:pt x="84" y="47"/>
                      </a:lnTo>
                      <a:lnTo>
                        <a:pt x="102" y="38"/>
                      </a:lnTo>
                      <a:lnTo>
                        <a:pt x="121" y="30"/>
                      </a:lnTo>
                      <a:lnTo>
                        <a:pt x="134" y="22"/>
                      </a:lnTo>
                      <a:lnTo>
                        <a:pt x="150" y="15"/>
                      </a:lnTo>
                      <a:lnTo>
                        <a:pt x="165" y="10"/>
                      </a:lnTo>
                      <a:lnTo>
                        <a:pt x="181" y="5"/>
                      </a:lnTo>
                      <a:lnTo>
                        <a:pt x="195" y="3"/>
                      </a:lnTo>
                      <a:lnTo>
                        <a:pt x="210" y="0"/>
                      </a:lnTo>
                      <a:lnTo>
                        <a:pt x="225" y="2"/>
                      </a:lnTo>
                      <a:lnTo>
                        <a:pt x="240" y="5"/>
                      </a:lnTo>
                      <a:lnTo>
                        <a:pt x="256" y="11"/>
                      </a:lnTo>
                      <a:lnTo>
                        <a:pt x="272" y="18"/>
                      </a:lnTo>
                      <a:lnTo>
                        <a:pt x="289" y="27"/>
                      </a:lnTo>
                      <a:lnTo>
                        <a:pt x="305" y="36"/>
                      </a:lnTo>
                      <a:lnTo>
                        <a:pt x="325" y="44"/>
                      </a:lnTo>
                      <a:lnTo>
                        <a:pt x="343" y="52"/>
                      </a:lnTo>
                      <a:lnTo>
                        <a:pt x="359" y="57"/>
                      </a:lnTo>
                      <a:lnTo>
                        <a:pt x="376" y="61"/>
                      </a:lnTo>
                      <a:lnTo>
                        <a:pt x="399" y="65"/>
                      </a:lnTo>
                      <a:lnTo>
                        <a:pt x="418" y="66"/>
                      </a:lnTo>
                      <a:lnTo>
                        <a:pt x="418" y="217"/>
                      </a:lnTo>
                      <a:lnTo>
                        <a:pt x="399" y="213"/>
                      </a:lnTo>
                      <a:lnTo>
                        <a:pt x="380" y="210"/>
                      </a:lnTo>
                      <a:lnTo>
                        <a:pt x="363" y="207"/>
                      </a:lnTo>
                      <a:lnTo>
                        <a:pt x="343" y="203"/>
                      </a:lnTo>
                      <a:lnTo>
                        <a:pt x="329" y="198"/>
                      </a:lnTo>
                      <a:lnTo>
                        <a:pt x="313" y="191"/>
                      </a:lnTo>
                      <a:lnTo>
                        <a:pt x="296" y="182"/>
                      </a:lnTo>
                      <a:lnTo>
                        <a:pt x="284" y="173"/>
                      </a:lnTo>
                      <a:lnTo>
                        <a:pt x="269" y="167"/>
                      </a:lnTo>
                      <a:lnTo>
                        <a:pt x="254" y="159"/>
                      </a:lnTo>
                      <a:lnTo>
                        <a:pt x="241" y="155"/>
                      </a:lnTo>
                      <a:lnTo>
                        <a:pt x="227" y="152"/>
                      </a:lnTo>
                      <a:lnTo>
                        <a:pt x="214" y="151"/>
                      </a:lnTo>
                      <a:lnTo>
                        <a:pt x="200" y="151"/>
                      </a:lnTo>
                      <a:lnTo>
                        <a:pt x="185" y="153"/>
                      </a:lnTo>
                      <a:lnTo>
                        <a:pt x="170" y="157"/>
                      </a:lnTo>
                      <a:lnTo>
                        <a:pt x="160" y="162"/>
                      </a:lnTo>
                      <a:lnTo>
                        <a:pt x="143" y="169"/>
                      </a:lnTo>
                      <a:lnTo>
                        <a:pt x="132" y="175"/>
                      </a:lnTo>
                      <a:lnTo>
                        <a:pt x="118" y="183"/>
                      </a:lnTo>
                      <a:lnTo>
                        <a:pt x="103" y="191"/>
                      </a:lnTo>
                      <a:lnTo>
                        <a:pt x="85" y="198"/>
                      </a:lnTo>
                      <a:lnTo>
                        <a:pt x="68" y="204"/>
                      </a:lnTo>
                      <a:lnTo>
                        <a:pt x="56" y="207"/>
                      </a:lnTo>
                      <a:lnTo>
                        <a:pt x="41" y="210"/>
                      </a:lnTo>
                      <a:lnTo>
                        <a:pt x="24" y="213"/>
                      </a:lnTo>
                      <a:lnTo>
                        <a:pt x="9" y="215"/>
                      </a:lnTo>
                      <a:lnTo>
                        <a:pt x="0" y="215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</p:grp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60BD8-B7C8-4E1E-BCB3-1FE346EA4094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549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圖片 13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236538"/>
            <a:ext cx="4699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60BD8-B7C8-4E1E-BCB3-1FE346EA4094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67" name="內容版面配置區 6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 smtClean="0"/>
              <a:t>水岸都會環</a:t>
            </a:r>
            <a:r>
              <a:rPr lang="en-US" altLang="zh-TW" dirty="0" smtClean="0"/>
              <a:t>(</a:t>
            </a:r>
            <a:r>
              <a:rPr lang="zh-TW" altLang="en-US" dirty="0" smtClean="0"/>
              <a:t>綠線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>
                <a:solidFill>
                  <a:schemeClr val="accent5"/>
                </a:solidFill>
              </a:rPr>
              <a:t>都會延伸環</a:t>
            </a:r>
            <a:r>
              <a:rPr lang="en-US" altLang="zh-TW" dirty="0" smtClean="0">
                <a:solidFill>
                  <a:schemeClr val="accent5"/>
                </a:solidFill>
              </a:rPr>
              <a:t>(</a:t>
            </a:r>
            <a:r>
              <a:rPr lang="zh-TW" altLang="en-US" dirty="0" smtClean="0">
                <a:solidFill>
                  <a:schemeClr val="accent5"/>
                </a:solidFill>
              </a:rPr>
              <a:t>黃線</a:t>
            </a:r>
            <a:r>
              <a:rPr lang="en-US" altLang="zh-TW" dirty="0" smtClean="0">
                <a:solidFill>
                  <a:schemeClr val="accent5"/>
                </a:solidFill>
              </a:rPr>
              <a:t>)</a:t>
            </a:r>
            <a:endParaRPr lang="zh-TW" altLang="en-US" dirty="0">
              <a:solidFill>
                <a:schemeClr val="accent5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TW" altLang="en-US" dirty="0"/>
              <a:t>雙環</a:t>
            </a:r>
          </a:p>
        </p:txBody>
      </p:sp>
      <p:sp>
        <p:nvSpPr>
          <p:cNvPr id="65" name="向下箭號 64"/>
          <p:cNvSpPr/>
          <p:nvPr/>
        </p:nvSpPr>
        <p:spPr>
          <a:xfrm>
            <a:off x="1373527" y="2361377"/>
            <a:ext cx="648000" cy="504000"/>
          </a:xfrm>
          <a:prstGeom prst="downArrow">
            <a:avLst/>
          </a:prstGeom>
          <a:noFill/>
          <a:ln w="38100">
            <a:solidFill>
              <a:srgbClr val="5690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TW" altLang="en-US">
              <a:latin typeface="Arial" charset="0"/>
              <a:ea typeface="新細明體" charset="-120"/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220972" y="3002503"/>
            <a:ext cx="3148405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28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以現代化輕軌系統</a:t>
            </a:r>
            <a:endParaRPr lang="en-US" altLang="zh-TW" sz="2800" b="1" spc="50" dirty="0" smtClean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凝聚灣區經貿發展</a:t>
            </a:r>
            <a:endParaRPr lang="zh-TW" altLang="en-US" sz="28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8" name="向下箭號 67"/>
          <p:cNvSpPr/>
          <p:nvPr/>
        </p:nvSpPr>
        <p:spPr>
          <a:xfrm>
            <a:off x="2227967" y="2361377"/>
            <a:ext cx="648000" cy="504000"/>
          </a:xfrm>
          <a:prstGeom prst="downArrow">
            <a:avLst/>
          </a:prstGeom>
          <a:noFill/>
          <a:ln w="38100">
            <a:solidFill>
              <a:srgbClr val="FFC0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TW" altLang="en-US">
              <a:latin typeface="Arial" charset="0"/>
              <a:ea typeface="新細明體" charset="-120"/>
            </a:endParaRPr>
          </a:p>
        </p:txBody>
      </p:sp>
      <p:grpSp>
        <p:nvGrpSpPr>
          <p:cNvPr id="217" name="群組 216"/>
          <p:cNvGrpSpPr/>
          <p:nvPr/>
        </p:nvGrpSpPr>
        <p:grpSpPr>
          <a:xfrm>
            <a:off x="4691326" y="4262650"/>
            <a:ext cx="1569833" cy="531812"/>
            <a:chOff x="4692853" y="4260851"/>
            <a:chExt cx="1569833" cy="531812"/>
          </a:xfrm>
        </p:grpSpPr>
        <p:sp>
          <p:nvSpPr>
            <p:cNvPr id="28" name="文字方塊 27"/>
            <p:cNvSpPr txBox="1"/>
            <p:nvPr/>
          </p:nvSpPr>
          <p:spPr>
            <a:xfrm>
              <a:off x="4692853" y="4406898"/>
              <a:ext cx="1114408" cy="307777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>
                <a:defRPr/>
              </a:pPr>
              <a:r>
                <a:rPr lang="zh-TW" altLang="en-US" sz="1400" b="1" spc="50" dirty="0">
                  <a:ln w="11430"/>
                  <a:solidFill>
                    <a:srgbClr val="0000CC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亞洲新灣區</a:t>
              </a:r>
            </a:p>
          </p:txBody>
        </p:sp>
        <p:grpSp>
          <p:nvGrpSpPr>
            <p:cNvPr id="212" name="群組 52"/>
            <p:cNvGrpSpPr/>
            <p:nvPr/>
          </p:nvGrpSpPr>
          <p:grpSpPr bwMode="auto">
            <a:xfrm>
              <a:off x="5629544" y="4260851"/>
              <a:ext cx="633142" cy="531812"/>
              <a:chOff x="3460750" y="4176713"/>
              <a:chExt cx="633413" cy="531812"/>
            </a:xfrm>
            <a:solidFill>
              <a:srgbClr val="FF0000"/>
            </a:solidFill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grpSpPr>
          <p:sp>
            <p:nvSpPr>
              <p:cNvPr id="215" name="Freeform 172"/>
              <p:cNvSpPr>
                <a:spLocks/>
              </p:cNvSpPr>
              <p:nvPr/>
            </p:nvSpPr>
            <p:spPr bwMode="auto">
              <a:xfrm>
                <a:off x="3460750" y="4176713"/>
                <a:ext cx="244475" cy="144463"/>
              </a:xfrm>
              <a:custGeom>
                <a:avLst/>
                <a:gdLst/>
                <a:ahLst/>
                <a:cxnLst>
                  <a:cxn ang="0">
                    <a:pos x="5" y="156"/>
                  </a:cxn>
                  <a:cxn ang="0">
                    <a:pos x="2" y="147"/>
                  </a:cxn>
                  <a:cxn ang="0">
                    <a:pos x="2" y="119"/>
                  </a:cxn>
                  <a:cxn ang="0">
                    <a:pos x="18" y="117"/>
                  </a:cxn>
                  <a:cxn ang="0">
                    <a:pos x="41" y="114"/>
                  </a:cxn>
                  <a:cxn ang="0">
                    <a:pos x="68" y="111"/>
                  </a:cxn>
                  <a:cxn ang="0">
                    <a:pos x="90" y="110"/>
                  </a:cxn>
                  <a:cxn ang="0">
                    <a:pos x="114" y="81"/>
                  </a:cxn>
                  <a:cxn ang="0">
                    <a:pos x="123" y="68"/>
                  </a:cxn>
                  <a:cxn ang="0">
                    <a:pos x="134" y="48"/>
                  </a:cxn>
                  <a:cxn ang="0">
                    <a:pos x="141" y="29"/>
                  </a:cxn>
                  <a:cxn ang="0">
                    <a:pos x="159" y="0"/>
                  </a:cxn>
                  <a:cxn ang="0">
                    <a:pos x="171" y="6"/>
                  </a:cxn>
                  <a:cxn ang="0">
                    <a:pos x="168" y="35"/>
                  </a:cxn>
                  <a:cxn ang="0">
                    <a:pos x="176" y="66"/>
                  </a:cxn>
                  <a:cxn ang="0">
                    <a:pos x="183" y="77"/>
                  </a:cxn>
                  <a:cxn ang="0">
                    <a:pos x="240" y="105"/>
                  </a:cxn>
                  <a:cxn ang="0">
                    <a:pos x="306" y="138"/>
                  </a:cxn>
                  <a:cxn ang="0">
                    <a:pos x="341" y="146"/>
                  </a:cxn>
                  <a:cxn ang="0">
                    <a:pos x="351" y="126"/>
                  </a:cxn>
                  <a:cxn ang="0">
                    <a:pos x="362" y="107"/>
                  </a:cxn>
                  <a:cxn ang="0">
                    <a:pos x="431" y="143"/>
                  </a:cxn>
                  <a:cxn ang="0">
                    <a:pos x="432" y="140"/>
                  </a:cxn>
                  <a:cxn ang="0">
                    <a:pos x="435" y="137"/>
                  </a:cxn>
                  <a:cxn ang="0">
                    <a:pos x="437" y="135"/>
                  </a:cxn>
                  <a:cxn ang="0">
                    <a:pos x="440" y="132"/>
                  </a:cxn>
                  <a:cxn ang="0">
                    <a:pos x="443" y="129"/>
                  </a:cxn>
                  <a:cxn ang="0">
                    <a:pos x="446" y="128"/>
                  </a:cxn>
                  <a:cxn ang="0">
                    <a:pos x="449" y="126"/>
                  </a:cxn>
                  <a:cxn ang="0">
                    <a:pos x="452" y="125"/>
                  </a:cxn>
                  <a:cxn ang="0">
                    <a:pos x="455" y="125"/>
                  </a:cxn>
                  <a:cxn ang="0">
                    <a:pos x="458" y="126"/>
                  </a:cxn>
                  <a:cxn ang="0">
                    <a:pos x="458" y="129"/>
                  </a:cxn>
                  <a:cxn ang="0">
                    <a:pos x="461" y="135"/>
                  </a:cxn>
                  <a:cxn ang="0">
                    <a:pos x="461" y="141"/>
                  </a:cxn>
                  <a:cxn ang="0">
                    <a:pos x="456" y="150"/>
                  </a:cxn>
                  <a:cxn ang="0">
                    <a:pos x="438" y="188"/>
                  </a:cxn>
                  <a:cxn ang="0">
                    <a:pos x="422" y="225"/>
                  </a:cxn>
                  <a:cxn ang="0">
                    <a:pos x="431" y="231"/>
                  </a:cxn>
                  <a:cxn ang="0">
                    <a:pos x="429" y="237"/>
                  </a:cxn>
                  <a:cxn ang="0">
                    <a:pos x="422" y="254"/>
                  </a:cxn>
                  <a:cxn ang="0">
                    <a:pos x="414" y="267"/>
                  </a:cxn>
                  <a:cxn ang="0">
                    <a:pos x="404" y="267"/>
                  </a:cxn>
                  <a:cxn ang="0">
                    <a:pos x="383" y="254"/>
                  </a:cxn>
                  <a:cxn ang="0">
                    <a:pos x="362" y="243"/>
                  </a:cxn>
                  <a:cxn ang="0">
                    <a:pos x="329" y="227"/>
                  </a:cxn>
                  <a:cxn ang="0">
                    <a:pos x="288" y="206"/>
                  </a:cxn>
                  <a:cxn ang="0">
                    <a:pos x="251" y="186"/>
                  </a:cxn>
                  <a:cxn ang="0">
                    <a:pos x="228" y="176"/>
                  </a:cxn>
                  <a:cxn ang="0">
                    <a:pos x="162" y="143"/>
                  </a:cxn>
                  <a:cxn ang="0">
                    <a:pos x="117" y="141"/>
                  </a:cxn>
                  <a:cxn ang="0">
                    <a:pos x="72" y="152"/>
                  </a:cxn>
                  <a:cxn ang="0">
                    <a:pos x="60" y="155"/>
                  </a:cxn>
                  <a:cxn ang="0">
                    <a:pos x="14" y="162"/>
                  </a:cxn>
                </a:cxnLst>
                <a:rect l="0" t="0" r="r" b="b"/>
                <a:pathLst>
                  <a:path w="462" h="272">
                    <a:moveTo>
                      <a:pt x="14" y="155"/>
                    </a:moveTo>
                    <a:lnTo>
                      <a:pt x="5" y="156"/>
                    </a:lnTo>
                    <a:lnTo>
                      <a:pt x="5" y="149"/>
                    </a:lnTo>
                    <a:lnTo>
                      <a:pt x="2" y="147"/>
                    </a:lnTo>
                    <a:lnTo>
                      <a:pt x="0" y="119"/>
                    </a:lnTo>
                    <a:lnTo>
                      <a:pt x="2" y="119"/>
                    </a:lnTo>
                    <a:lnTo>
                      <a:pt x="12" y="117"/>
                    </a:lnTo>
                    <a:lnTo>
                      <a:pt x="18" y="117"/>
                    </a:lnTo>
                    <a:lnTo>
                      <a:pt x="35" y="114"/>
                    </a:lnTo>
                    <a:lnTo>
                      <a:pt x="41" y="114"/>
                    </a:lnTo>
                    <a:lnTo>
                      <a:pt x="66" y="111"/>
                    </a:lnTo>
                    <a:lnTo>
                      <a:pt x="68" y="111"/>
                    </a:lnTo>
                    <a:lnTo>
                      <a:pt x="81" y="110"/>
                    </a:lnTo>
                    <a:lnTo>
                      <a:pt x="90" y="110"/>
                    </a:lnTo>
                    <a:lnTo>
                      <a:pt x="98" y="108"/>
                    </a:lnTo>
                    <a:lnTo>
                      <a:pt x="114" y="81"/>
                    </a:lnTo>
                    <a:lnTo>
                      <a:pt x="119" y="75"/>
                    </a:lnTo>
                    <a:lnTo>
                      <a:pt x="123" y="68"/>
                    </a:lnTo>
                    <a:lnTo>
                      <a:pt x="128" y="59"/>
                    </a:lnTo>
                    <a:lnTo>
                      <a:pt x="134" y="48"/>
                    </a:lnTo>
                    <a:lnTo>
                      <a:pt x="137" y="39"/>
                    </a:lnTo>
                    <a:lnTo>
                      <a:pt x="141" y="29"/>
                    </a:lnTo>
                    <a:lnTo>
                      <a:pt x="158" y="2"/>
                    </a:lnTo>
                    <a:lnTo>
                      <a:pt x="159" y="0"/>
                    </a:lnTo>
                    <a:lnTo>
                      <a:pt x="162" y="2"/>
                    </a:lnTo>
                    <a:lnTo>
                      <a:pt x="171" y="6"/>
                    </a:lnTo>
                    <a:lnTo>
                      <a:pt x="165" y="20"/>
                    </a:lnTo>
                    <a:lnTo>
                      <a:pt x="168" y="35"/>
                    </a:lnTo>
                    <a:lnTo>
                      <a:pt x="170" y="36"/>
                    </a:lnTo>
                    <a:lnTo>
                      <a:pt x="176" y="66"/>
                    </a:lnTo>
                    <a:lnTo>
                      <a:pt x="173" y="71"/>
                    </a:lnTo>
                    <a:lnTo>
                      <a:pt x="183" y="77"/>
                    </a:lnTo>
                    <a:lnTo>
                      <a:pt x="207" y="89"/>
                    </a:lnTo>
                    <a:lnTo>
                      <a:pt x="240" y="105"/>
                    </a:lnTo>
                    <a:lnTo>
                      <a:pt x="245" y="107"/>
                    </a:lnTo>
                    <a:lnTo>
                      <a:pt x="306" y="138"/>
                    </a:lnTo>
                    <a:lnTo>
                      <a:pt x="336" y="153"/>
                    </a:lnTo>
                    <a:lnTo>
                      <a:pt x="341" y="146"/>
                    </a:lnTo>
                    <a:lnTo>
                      <a:pt x="348" y="131"/>
                    </a:lnTo>
                    <a:lnTo>
                      <a:pt x="351" y="126"/>
                    </a:lnTo>
                    <a:lnTo>
                      <a:pt x="360" y="107"/>
                    </a:lnTo>
                    <a:lnTo>
                      <a:pt x="362" y="107"/>
                    </a:lnTo>
                    <a:lnTo>
                      <a:pt x="363" y="107"/>
                    </a:lnTo>
                    <a:lnTo>
                      <a:pt x="431" y="143"/>
                    </a:lnTo>
                    <a:lnTo>
                      <a:pt x="432" y="141"/>
                    </a:lnTo>
                    <a:lnTo>
                      <a:pt x="432" y="140"/>
                    </a:lnTo>
                    <a:lnTo>
                      <a:pt x="434" y="138"/>
                    </a:lnTo>
                    <a:lnTo>
                      <a:pt x="435" y="137"/>
                    </a:lnTo>
                    <a:lnTo>
                      <a:pt x="435" y="135"/>
                    </a:lnTo>
                    <a:lnTo>
                      <a:pt x="437" y="135"/>
                    </a:lnTo>
                    <a:lnTo>
                      <a:pt x="438" y="134"/>
                    </a:lnTo>
                    <a:lnTo>
                      <a:pt x="440" y="132"/>
                    </a:lnTo>
                    <a:lnTo>
                      <a:pt x="441" y="131"/>
                    </a:lnTo>
                    <a:lnTo>
                      <a:pt x="443" y="129"/>
                    </a:lnTo>
                    <a:lnTo>
                      <a:pt x="444" y="129"/>
                    </a:lnTo>
                    <a:lnTo>
                      <a:pt x="446" y="128"/>
                    </a:lnTo>
                    <a:lnTo>
                      <a:pt x="447" y="126"/>
                    </a:lnTo>
                    <a:lnTo>
                      <a:pt x="449" y="126"/>
                    </a:lnTo>
                    <a:lnTo>
                      <a:pt x="450" y="126"/>
                    </a:lnTo>
                    <a:lnTo>
                      <a:pt x="452" y="125"/>
                    </a:lnTo>
                    <a:lnTo>
                      <a:pt x="453" y="125"/>
                    </a:lnTo>
                    <a:lnTo>
                      <a:pt x="455" y="125"/>
                    </a:lnTo>
                    <a:lnTo>
                      <a:pt x="456" y="123"/>
                    </a:lnTo>
                    <a:lnTo>
                      <a:pt x="458" y="126"/>
                    </a:lnTo>
                    <a:lnTo>
                      <a:pt x="458" y="128"/>
                    </a:lnTo>
                    <a:lnTo>
                      <a:pt x="458" y="129"/>
                    </a:lnTo>
                    <a:lnTo>
                      <a:pt x="459" y="132"/>
                    </a:lnTo>
                    <a:lnTo>
                      <a:pt x="461" y="135"/>
                    </a:lnTo>
                    <a:lnTo>
                      <a:pt x="462" y="138"/>
                    </a:lnTo>
                    <a:lnTo>
                      <a:pt x="461" y="141"/>
                    </a:lnTo>
                    <a:lnTo>
                      <a:pt x="458" y="147"/>
                    </a:lnTo>
                    <a:lnTo>
                      <a:pt x="456" y="150"/>
                    </a:lnTo>
                    <a:lnTo>
                      <a:pt x="447" y="168"/>
                    </a:lnTo>
                    <a:lnTo>
                      <a:pt x="438" y="188"/>
                    </a:lnTo>
                    <a:lnTo>
                      <a:pt x="420" y="224"/>
                    </a:lnTo>
                    <a:lnTo>
                      <a:pt x="422" y="225"/>
                    </a:lnTo>
                    <a:lnTo>
                      <a:pt x="431" y="230"/>
                    </a:lnTo>
                    <a:lnTo>
                      <a:pt x="431" y="231"/>
                    </a:lnTo>
                    <a:lnTo>
                      <a:pt x="432" y="231"/>
                    </a:lnTo>
                    <a:lnTo>
                      <a:pt x="429" y="237"/>
                    </a:lnTo>
                    <a:lnTo>
                      <a:pt x="426" y="242"/>
                    </a:lnTo>
                    <a:lnTo>
                      <a:pt x="422" y="254"/>
                    </a:lnTo>
                    <a:lnTo>
                      <a:pt x="416" y="267"/>
                    </a:lnTo>
                    <a:lnTo>
                      <a:pt x="414" y="267"/>
                    </a:lnTo>
                    <a:lnTo>
                      <a:pt x="411" y="272"/>
                    </a:lnTo>
                    <a:lnTo>
                      <a:pt x="404" y="267"/>
                    </a:lnTo>
                    <a:lnTo>
                      <a:pt x="381" y="257"/>
                    </a:lnTo>
                    <a:lnTo>
                      <a:pt x="383" y="254"/>
                    </a:lnTo>
                    <a:lnTo>
                      <a:pt x="371" y="248"/>
                    </a:lnTo>
                    <a:lnTo>
                      <a:pt x="362" y="243"/>
                    </a:lnTo>
                    <a:lnTo>
                      <a:pt x="350" y="237"/>
                    </a:lnTo>
                    <a:lnTo>
                      <a:pt x="329" y="227"/>
                    </a:lnTo>
                    <a:lnTo>
                      <a:pt x="308" y="216"/>
                    </a:lnTo>
                    <a:lnTo>
                      <a:pt x="288" y="206"/>
                    </a:lnTo>
                    <a:lnTo>
                      <a:pt x="269" y="195"/>
                    </a:lnTo>
                    <a:lnTo>
                      <a:pt x="251" y="186"/>
                    </a:lnTo>
                    <a:lnTo>
                      <a:pt x="242" y="182"/>
                    </a:lnTo>
                    <a:lnTo>
                      <a:pt x="228" y="176"/>
                    </a:lnTo>
                    <a:lnTo>
                      <a:pt x="185" y="153"/>
                    </a:lnTo>
                    <a:lnTo>
                      <a:pt x="162" y="143"/>
                    </a:lnTo>
                    <a:lnTo>
                      <a:pt x="146" y="134"/>
                    </a:lnTo>
                    <a:lnTo>
                      <a:pt x="117" y="141"/>
                    </a:lnTo>
                    <a:lnTo>
                      <a:pt x="93" y="146"/>
                    </a:lnTo>
                    <a:lnTo>
                      <a:pt x="72" y="152"/>
                    </a:lnTo>
                    <a:lnTo>
                      <a:pt x="62" y="153"/>
                    </a:lnTo>
                    <a:lnTo>
                      <a:pt x="60" y="155"/>
                    </a:lnTo>
                    <a:lnTo>
                      <a:pt x="29" y="162"/>
                    </a:lnTo>
                    <a:lnTo>
                      <a:pt x="14" y="162"/>
                    </a:lnTo>
                    <a:lnTo>
                      <a:pt x="14" y="155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216" name="Freeform 173"/>
              <p:cNvSpPr>
                <a:spLocks/>
              </p:cNvSpPr>
              <p:nvPr/>
            </p:nvSpPr>
            <p:spPr bwMode="auto">
              <a:xfrm>
                <a:off x="3606800" y="4238625"/>
                <a:ext cx="487363" cy="469900"/>
              </a:xfrm>
              <a:custGeom>
                <a:avLst/>
                <a:gdLst/>
                <a:ahLst/>
                <a:cxnLst>
                  <a:cxn ang="0">
                    <a:pos x="603" y="667"/>
                  </a:cxn>
                  <a:cxn ang="0">
                    <a:pos x="703" y="634"/>
                  </a:cxn>
                  <a:cxn ang="0">
                    <a:pos x="736" y="622"/>
                  </a:cxn>
                  <a:cxn ang="0">
                    <a:pos x="762" y="610"/>
                  </a:cxn>
                  <a:cxn ang="0">
                    <a:pos x="778" y="600"/>
                  </a:cxn>
                  <a:cxn ang="0">
                    <a:pos x="846" y="531"/>
                  </a:cxn>
                  <a:cxn ang="0">
                    <a:pos x="913" y="460"/>
                  </a:cxn>
                  <a:cxn ang="0">
                    <a:pos x="921" y="444"/>
                  </a:cxn>
                  <a:cxn ang="0">
                    <a:pos x="921" y="432"/>
                  </a:cxn>
                  <a:cxn ang="0">
                    <a:pos x="918" y="423"/>
                  </a:cxn>
                  <a:cxn ang="0">
                    <a:pos x="915" y="412"/>
                  </a:cxn>
                  <a:cxn ang="0">
                    <a:pos x="879" y="367"/>
                  </a:cxn>
                  <a:cxn ang="0">
                    <a:pos x="810" y="283"/>
                  </a:cxn>
                  <a:cxn ang="0">
                    <a:pos x="765" y="313"/>
                  </a:cxn>
                  <a:cxn ang="0">
                    <a:pos x="729" y="342"/>
                  </a:cxn>
                  <a:cxn ang="0">
                    <a:pos x="694" y="370"/>
                  </a:cxn>
                  <a:cxn ang="0">
                    <a:pos x="681" y="363"/>
                  </a:cxn>
                  <a:cxn ang="0">
                    <a:pos x="636" y="394"/>
                  </a:cxn>
                  <a:cxn ang="0">
                    <a:pos x="508" y="502"/>
                  </a:cxn>
                  <a:cxn ang="0">
                    <a:pos x="525" y="339"/>
                  </a:cxn>
                  <a:cxn ang="0">
                    <a:pos x="456" y="261"/>
                  </a:cxn>
                  <a:cxn ang="0">
                    <a:pos x="393" y="223"/>
                  </a:cxn>
                  <a:cxn ang="0">
                    <a:pos x="327" y="201"/>
                  </a:cxn>
                  <a:cxn ang="0">
                    <a:pos x="234" y="181"/>
                  </a:cxn>
                  <a:cxn ang="0">
                    <a:pos x="225" y="160"/>
                  </a:cxn>
                  <a:cxn ang="0">
                    <a:pos x="228" y="139"/>
                  </a:cxn>
                  <a:cxn ang="0">
                    <a:pos x="235" y="127"/>
                  </a:cxn>
                  <a:cxn ang="0">
                    <a:pos x="267" y="63"/>
                  </a:cxn>
                  <a:cxn ang="0">
                    <a:pos x="265" y="52"/>
                  </a:cxn>
                  <a:cxn ang="0">
                    <a:pos x="264" y="39"/>
                  </a:cxn>
                  <a:cxn ang="0">
                    <a:pos x="258" y="24"/>
                  </a:cxn>
                  <a:cxn ang="0">
                    <a:pos x="244" y="9"/>
                  </a:cxn>
                  <a:cxn ang="0">
                    <a:pos x="232" y="4"/>
                  </a:cxn>
                  <a:cxn ang="0">
                    <a:pos x="220" y="0"/>
                  </a:cxn>
                  <a:cxn ang="0">
                    <a:pos x="210" y="0"/>
                  </a:cxn>
                  <a:cxn ang="0">
                    <a:pos x="204" y="4"/>
                  </a:cxn>
                  <a:cxn ang="0">
                    <a:pos x="226" y="45"/>
                  </a:cxn>
                  <a:cxn ang="0">
                    <a:pos x="234" y="94"/>
                  </a:cxn>
                  <a:cxn ang="0">
                    <a:pos x="307" y="252"/>
                  </a:cxn>
                  <a:cxn ang="0">
                    <a:pos x="342" y="252"/>
                  </a:cxn>
                  <a:cxn ang="0">
                    <a:pos x="343" y="258"/>
                  </a:cxn>
                  <a:cxn ang="0">
                    <a:pos x="370" y="451"/>
                  </a:cxn>
                  <a:cxn ang="0">
                    <a:pos x="411" y="564"/>
                  </a:cxn>
                  <a:cxn ang="0">
                    <a:pos x="406" y="670"/>
                  </a:cxn>
                  <a:cxn ang="0">
                    <a:pos x="361" y="571"/>
                  </a:cxn>
                  <a:cxn ang="0">
                    <a:pos x="255" y="367"/>
                  </a:cxn>
                  <a:cxn ang="0">
                    <a:pos x="166" y="286"/>
                  </a:cxn>
                  <a:cxn ang="0">
                    <a:pos x="48" y="226"/>
                  </a:cxn>
                  <a:cxn ang="0">
                    <a:pos x="15" y="273"/>
                  </a:cxn>
                  <a:cxn ang="0">
                    <a:pos x="90" y="399"/>
                  </a:cxn>
                  <a:cxn ang="0">
                    <a:pos x="145" y="499"/>
                  </a:cxn>
                  <a:cxn ang="0">
                    <a:pos x="237" y="670"/>
                  </a:cxn>
                  <a:cxn ang="0">
                    <a:pos x="360" y="880"/>
                  </a:cxn>
                  <a:cxn ang="0">
                    <a:pos x="504" y="828"/>
                  </a:cxn>
                  <a:cxn ang="0">
                    <a:pos x="510" y="736"/>
                  </a:cxn>
                  <a:cxn ang="0">
                    <a:pos x="555" y="699"/>
                  </a:cxn>
                </a:cxnLst>
                <a:rect l="0" t="0" r="r" b="b"/>
                <a:pathLst>
                  <a:path w="921" h="889">
                    <a:moveTo>
                      <a:pt x="582" y="682"/>
                    </a:moveTo>
                    <a:lnTo>
                      <a:pt x="592" y="670"/>
                    </a:lnTo>
                    <a:lnTo>
                      <a:pt x="595" y="670"/>
                    </a:lnTo>
                    <a:lnTo>
                      <a:pt x="598" y="670"/>
                    </a:lnTo>
                    <a:lnTo>
                      <a:pt x="600" y="669"/>
                    </a:lnTo>
                    <a:lnTo>
                      <a:pt x="601" y="669"/>
                    </a:lnTo>
                    <a:lnTo>
                      <a:pt x="603" y="667"/>
                    </a:lnTo>
                    <a:lnTo>
                      <a:pt x="619" y="663"/>
                    </a:lnTo>
                    <a:lnTo>
                      <a:pt x="624" y="661"/>
                    </a:lnTo>
                    <a:lnTo>
                      <a:pt x="637" y="655"/>
                    </a:lnTo>
                    <a:lnTo>
                      <a:pt x="651" y="654"/>
                    </a:lnTo>
                    <a:lnTo>
                      <a:pt x="690" y="639"/>
                    </a:lnTo>
                    <a:lnTo>
                      <a:pt x="696" y="637"/>
                    </a:lnTo>
                    <a:lnTo>
                      <a:pt x="703" y="634"/>
                    </a:lnTo>
                    <a:lnTo>
                      <a:pt x="709" y="633"/>
                    </a:lnTo>
                    <a:lnTo>
                      <a:pt x="715" y="630"/>
                    </a:lnTo>
                    <a:lnTo>
                      <a:pt x="720" y="628"/>
                    </a:lnTo>
                    <a:lnTo>
                      <a:pt x="726" y="627"/>
                    </a:lnTo>
                    <a:lnTo>
                      <a:pt x="730" y="625"/>
                    </a:lnTo>
                    <a:lnTo>
                      <a:pt x="733" y="624"/>
                    </a:lnTo>
                    <a:lnTo>
                      <a:pt x="736" y="622"/>
                    </a:lnTo>
                    <a:lnTo>
                      <a:pt x="739" y="621"/>
                    </a:lnTo>
                    <a:lnTo>
                      <a:pt x="744" y="619"/>
                    </a:lnTo>
                    <a:lnTo>
                      <a:pt x="747" y="618"/>
                    </a:lnTo>
                    <a:lnTo>
                      <a:pt x="753" y="616"/>
                    </a:lnTo>
                    <a:lnTo>
                      <a:pt x="756" y="615"/>
                    </a:lnTo>
                    <a:lnTo>
                      <a:pt x="759" y="612"/>
                    </a:lnTo>
                    <a:lnTo>
                      <a:pt x="762" y="610"/>
                    </a:lnTo>
                    <a:lnTo>
                      <a:pt x="763" y="610"/>
                    </a:lnTo>
                    <a:lnTo>
                      <a:pt x="766" y="607"/>
                    </a:lnTo>
                    <a:lnTo>
                      <a:pt x="769" y="606"/>
                    </a:lnTo>
                    <a:lnTo>
                      <a:pt x="771" y="604"/>
                    </a:lnTo>
                    <a:lnTo>
                      <a:pt x="774" y="603"/>
                    </a:lnTo>
                    <a:lnTo>
                      <a:pt x="775" y="601"/>
                    </a:lnTo>
                    <a:lnTo>
                      <a:pt x="778" y="600"/>
                    </a:lnTo>
                    <a:lnTo>
                      <a:pt x="780" y="598"/>
                    </a:lnTo>
                    <a:lnTo>
                      <a:pt x="783" y="595"/>
                    </a:lnTo>
                    <a:lnTo>
                      <a:pt x="792" y="586"/>
                    </a:lnTo>
                    <a:lnTo>
                      <a:pt x="807" y="571"/>
                    </a:lnTo>
                    <a:lnTo>
                      <a:pt x="820" y="558"/>
                    </a:lnTo>
                    <a:lnTo>
                      <a:pt x="822" y="555"/>
                    </a:lnTo>
                    <a:lnTo>
                      <a:pt x="846" y="531"/>
                    </a:lnTo>
                    <a:lnTo>
                      <a:pt x="850" y="526"/>
                    </a:lnTo>
                    <a:lnTo>
                      <a:pt x="861" y="514"/>
                    </a:lnTo>
                    <a:lnTo>
                      <a:pt x="868" y="507"/>
                    </a:lnTo>
                    <a:lnTo>
                      <a:pt x="882" y="493"/>
                    </a:lnTo>
                    <a:lnTo>
                      <a:pt x="898" y="477"/>
                    </a:lnTo>
                    <a:lnTo>
                      <a:pt x="904" y="471"/>
                    </a:lnTo>
                    <a:lnTo>
                      <a:pt x="913" y="460"/>
                    </a:lnTo>
                    <a:lnTo>
                      <a:pt x="918" y="456"/>
                    </a:lnTo>
                    <a:lnTo>
                      <a:pt x="919" y="454"/>
                    </a:lnTo>
                    <a:lnTo>
                      <a:pt x="919" y="453"/>
                    </a:lnTo>
                    <a:lnTo>
                      <a:pt x="921" y="450"/>
                    </a:lnTo>
                    <a:lnTo>
                      <a:pt x="921" y="447"/>
                    </a:lnTo>
                    <a:lnTo>
                      <a:pt x="921" y="445"/>
                    </a:lnTo>
                    <a:lnTo>
                      <a:pt x="921" y="444"/>
                    </a:lnTo>
                    <a:lnTo>
                      <a:pt x="921" y="442"/>
                    </a:lnTo>
                    <a:lnTo>
                      <a:pt x="921" y="441"/>
                    </a:lnTo>
                    <a:lnTo>
                      <a:pt x="921" y="439"/>
                    </a:lnTo>
                    <a:lnTo>
                      <a:pt x="921" y="438"/>
                    </a:lnTo>
                    <a:lnTo>
                      <a:pt x="921" y="435"/>
                    </a:lnTo>
                    <a:lnTo>
                      <a:pt x="921" y="433"/>
                    </a:lnTo>
                    <a:lnTo>
                      <a:pt x="921" y="432"/>
                    </a:lnTo>
                    <a:lnTo>
                      <a:pt x="921" y="430"/>
                    </a:lnTo>
                    <a:lnTo>
                      <a:pt x="919" y="429"/>
                    </a:lnTo>
                    <a:lnTo>
                      <a:pt x="919" y="427"/>
                    </a:lnTo>
                    <a:lnTo>
                      <a:pt x="919" y="426"/>
                    </a:lnTo>
                    <a:lnTo>
                      <a:pt x="919" y="424"/>
                    </a:lnTo>
                    <a:lnTo>
                      <a:pt x="918" y="424"/>
                    </a:lnTo>
                    <a:lnTo>
                      <a:pt x="918" y="423"/>
                    </a:lnTo>
                    <a:lnTo>
                      <a:pt x="916" y="421"/>
                    </a:lnTo>
                    <a:lnTo>
                      <a:pt x="916" y="420"/>
                    </a:lnTo>
                    <a:lnTo>
                      <a:pt x="916" y="418"/>
                    </a:lnTo>
                    <a:lnTo>
                      <a:pt x="915" y="417"/>
                    </a:lnTo>
                    <a:lnTo>
                      <a:pt x="913" y="415"/>
                    </a:lnTo>
                    <a:lnTo>
                      <a:pt x="913" y="414"/>
                    </a:lnTo>
                    <a:lnTo>
                      <a:pt x="915" y="412"/>
                    </a:lnTo>
                    <a:lnTo>
                      <a:pt x="912" y="408"/>
                    </a:lnTo>
                    <a:lnTo>
                      <a:pt x="909" y="405"/>
                    </a:lnTo>
                    <a:lnTo>
                      <a:pt x="903" y="400"/>
                    </a:lnTo>
                    <a:lnTo>
                      <a:pt x="906" y="394"/>
                    </a:lnTo>
                    <a:lnTo>
                      <a:pt x="903" y="393"/>
                    </a:lnTo>
                    <a:lnTo>
                      <a:pt x="907" y="385"/>
                    </a:lnTo>
                    <a:lnTo>
                      <a:pt x="879" y="367"/>
                    </a:lnTo>
                    <a:lnTo>
                      <a:pt x="882" y="363"/>
                    </a:lnTo>
                    <a:lnTo>
                      <a:pt x="901" y="327"/>
                    </a:lnTo>
                    <a:lnTo>
                      <a:pt x="868" y="312"/>
                    </a:lnTo>
                    <a:lnTo>
                      <a:pt x="853" y="304"/>
                    </a:lnTo>
                    <a:lnTo>
                      <a:pt x="849" y="301"/>
                    </a:lnTo>
                    <a:lnTo>
                      <a:pt x="826" y="291"/>
                    </a:lnTo>
                    <a:lnTo>
                      <a:pt x="810" y="283"/>
                    </a:lnTo>
                    <a:lnTo>
                      <a:pt x="801" y="279"/>
                    </a:lnTo>
                    <a:lnTo>
                      <a:pt x="795" y="286"/>
                    </a:lnTo>
                    <a:lnTo>
                      <a:pt x="793" y="288"/>
                    </a:lnTo>
                    <a:lnTo>
                      <a:pt x="787" y="295"/>
                    </a:lnTo>
                    <a:lnTo>
                      <a:pt x="786" y="297"/>
                    </a:lnTo>
                    <a:lnTo>
                      <a:pt x="777" y="303"/>
                    </a:lnTo>
                    <a:lnTo>
                      <a:pt x="765" y="313"/>
                    </a:lnTo>
                    <a:lnTo>
                      <a:pt x="756" y="321"/>
                    </a:lnTo>
                    <a:lnTo>
                      <a:pt x="754" y="321"/>
                    </a:lnTo>
                    <a:lnTo>
                      <a:pt x="750" y="327"/>
                    </a:lnTo>
                    <a:lnTo>
                      <a:pt x="742" y="333"/>
                    </a:lnTo>
                    <a:lnTo>
                      <a:pt x="735" y="337"/>
                    </a:lnTo>
                    <a:lnTo>
                      <a:pt x="730" y="340"/>
                    </a:lnTo>
                    <a:lnTo>
                      <a:pt x="729" y="342"/>
                    </a:lnTo>
                    <a:lnTo>
                      <a:pt x="727" y="343"/>
                    </a:lnTo>
                    <a:lnTo>
                      <a:pt x="724" y="345"/>
                    </a:lnTo>
                    <a:lnTo>
                      <a:pt x="721" y="346"/>
                    </a:lnTo>
                    <a:lnTo>
                      <a:pt x="720" y="348"/>
                    </a:lnTo>
                    <a:lnTo>
                      <a:pt x="718" y="349"/>
                    </a:lnTo>
                    <a:lnTo>
                      <a:pt x="712" y="355"/>
                    </a:lnTo>
                    <a:lnTo>
                      <a:pt x="694" y="370"/>
                    </a:lnTo>
                    <a:lnTo>
                      <a:pt x="694" y="372"/>
                    </a:lnTo>
                    <a:lnTo>
                      <a:pt x="693" y="372"/>
                    </a:lnTo>
                    <a:lnTo>
                      <a:pt x="691" y="372"/>
                    </a:lnTo>
                    <a:lnTo>
                      <a:pt x="690" y="372"/>
                    </a:lnTo>
                    <a:lnTo>
                      <a:pt x="688" y="372"/>
                    </a:lnTo>
                    <a:lnTo>
                      <a:pt x="688" y="370"/>
                    </a:lnTo>
                    <a:lnTo>
                      <a:pt x="681" y="363"/>
                    </a:lnTo>
                    <a:lnTo>
                      <a:pt x="679" y="363"/>
                    </a:lnTo>
                    <a:lnTo>
                      <a:pt x="679" y="361"/>
                    </a:lnTo>
                    <a:lnTo>
                      <a:pt x="679" y="363"/>
                    </a:lnTo>
                    <a:lnTo>
                      <a:pt x="678" y="363"/>
                    </a:lnTo>
                    <a:lnTo>
                      <a:pt x="649" y="388"/>
                    </a:lnTo>
                    <a:lnTo>
                      <a:pt x="648" y="388"/>
                    </a:lnTo>
                    <a:lnTo>
                      <a:pt x="636" y="394"/>
                    </a:lnTo>
                    <a:lnTo>
                      <a:pt x="633" y="396"/>
                    </a:lnTo>
                    <a:lnTo>
                      <a:pt x="567" y="421"/>
                    </a:lnTo>
                    <a:lnTo>
                      <a:pt x="577" y="453"/>
                    </a:lnTo>
                    <a:lnTo>
                      <a:pt x="582" y="463"/>
                    </a:lnTo>
                    <a:lnTo>
                      <a:pt x="586" y="474"/>
                    </a:lnTo>
                    <a:lnTo>
                      <a:pt x="510" y="502"/>
                    </a:lnTo>
                    <a:lnTo>
                      <a:pt x="508" y="502"/>
                    </a:lnTo>
                    <a:lnTo>
                      <a:pt x="501" y="505"/>
                    </a:lnTo>
                    <a:lnTo>
                      <a:pt x="472" y="427"/>
                    </a:lnTo>
                    <a:lnTo>
                      <a:pt x="496" y="418"/>
                    </a:lnTo>
                    <a:lnTo>
                      <a:pt x="508" y="414"/>
                    </a:lnTo>
                    <a:lnTo>
                      <a:pt x="547" y="400"/>
                    </a:lnTo>
                    <a:lnTo>
                      <a:pt x="543" y="390"/>
                    </a:lnTo>
                    <a:lnTo>
                      <a:pt x="525" y="339"/>
                    </a:lnTo>
                    <a:lnTo>
                      <a:pt x="523" y="337"/>
                    </a:lnTo>
                    <a:lnTo>
                      <a:pt x="508" y="343"/>
                    </a:lnTo>
                    <a:lnTo>
                      <a:pt x="478" y="354"/>
                    </a:lnTo>
                    <a:lnTo>
                      <a:pt x="465" y="358"/>
                    </a:lnTo>
                    <a:lnTo>
                      <a:pt x="436" y="277"/>
                    </a:lnTo>
                    <a:lnTo>
                      <a:pt x="459" y="268"/>
                    </a:lnTo>
                    <a:lnTo>
                      <a:pt x="456" y="261"/>
                    </a:lnTo>
                    <a:lnTo>
                      <a:pt x="445" y="231"/>
                    </a:lnTo>
                    <a:lnTo>
                      <a:pt x="409" y="244"/>
                    </a:lnTo>
                    <a:lnTo>
                      <a:pt x="400" y="247"/>
                    </a:lnTo>
                    <a:lnTo>
                      <a:pt x="397" y="237"/>
                    </a:lnTo>
                    <a:lnTo>
                      <a:pt x="394" y="229"/>
                    </a:lnTo>
                    <a:lnTo>
                      <a:pt x="394" y="228"/>
                    </a:lnTo>
                    <a:lnTo>
                      <a:pt x="393" y="223"/>
                    </a:lnTo>
                    <a:lnTo>
                      <a:pt x="391" y="220"/>
                    </a:lnTo>
                    <a:lnTo>
                      <a:pt x="378" y="184"/>
                    </a:lnTo>
                    <a:lnTo>
                      <a:pt x="360" y="190"/>
                    </a:lnTo>
                    <a:lnTo>
                      <a:pt x="343" y="196"/>
                    </a:lnTo>
                    <a:lnTo>
                      <a:pt x="340" y="196"/>
                    </a:lnTo>
                    <a:lnTo>
                      <a:pt x="336" y="198"/>
                    </a:lnTo>
                    <a:lnTo>
                      <a:pt x="327" y="201"/>
                    </a:lnTo>
                    <a:lnTo>
                      <a:pt x="325" y="202"/>
                    </a:lnTo>
                    <a:lnTo>
                      <a:pt x="322" y="202"/>
                    </a:lnTo>
                    <a:lnTo>
                      <a:pt x="294" y="189"/>
                    </a:lnTo>
                    <a:lnTo>
                      <a:pt x="270" y="177"/>
                    </a:lnTo>
                    <a:lnTo>
                      <a:pt x="246" y="165"/>
                    </a:lnTo>
                    <a:lnTo>
                      <a:pt x="235" y="186"/>
                    </a:lnTo>
                    <a:lnTo>
                      <a:pt x="234" y="181"/>
                    </a:lnTo>
                    <a:lnTo>
                      <a:pt x="232" y="181"/>
                    </a:lnTo>
                    <a:lnTo>
                      <a:pt x="231" y="178"/>
                    </a:lnTo>
                    <a:lnTo>
                      <a:pt x="229" y="175"/>
                    </a:lnTo>
                    <a:lnTo>
                      <a:pt x="228" y="171"/>
                    </a:lnTo>
                    <a:lnTo>
                      <a:pt x="226" y="168"/>
                    </a:lnTo>
                    <a:lnTo>
                      <a:pt x="226" y="165"/>
                    </a:lnTo>
                    <a:lnTo>
                      <a:pt x="225" y="160"/>
                    </a:lnTo>
                    <a:lnTo>
                      <a:pt x="225" y="157"/>
                    </a:lnTo>
                    <a:lnTo>
                      <a:pt x="225" y="153"/>
                    </a:lnTo>
                    <a:lnTo>
                      <a:pt x="225" y="151"/>
                    </a:lnTo>
                    <a:lnTo>
                      <a:pt x="226" y="148"/>
                    </a:lnTo>
                    <a:lnTo>
                      <a:pt x="226" y="144"/>
                    </a:lnTo>
                    <a:lnTo>
                      <a:pt x="228" y="141"/>
                    </a:lnTo>
                    <a:lnTo>
                      <a:pt x="228" y="139"/>
                    </a:lnTo>
                    <a:lnTo>
                      <a:pt x="229" y="136"/>
                    </a:lnTo>
                    <a:lnTo>
                      <a:pt x="231" y="135"/>
                    </a:lnTo>
                    <a:lnTo>
                      <a:pt x="231" y="133"/>
                    </a:lnTo>
                    <a:lnTo>
                      <a:pt x="232" y="132"/>
                    </a:lnTo>
                    <a:lnTo>
                      <a:pt x="232" y="130"/>
                    </a:lnTo>
                    <a:lnTo>
                      <a:pt x="234" y="129"/>
                    </a:lnTo>
                    <a:lnTo>
                      <a:pt x="235" y="127"/>
                    </a:lnTo>
                    <a:lnTo>
                      <a:pt x="235" y="126"/>
                    </a:lnTo>
                    <a:lnTo>
                      <a:pt x="235" y="124"/>
                    </a:lnTo>
                    <a:lnTo>
                      <a:pt x="244" y="108"/>
                    </a:lnTo>
                    <a:lnTo>
                      <a:pt x="253" y="88"/>
                    </a:lnTo>
                    <a:lnTo>
                      <a:pt x="262" y="70"/>
                    </a:lnTo>
                    <a:lnTo>
                      <a:pt x="265" y="64"/>
                    </a:lnTo>
                    <a:lnTo>
                      <a:pt x="267" y="63"/>
                    </a:lnTo>
                    <a:lnTo>
                      <a:pt x="265" y="61"/>
                    </a:lnTo>
                    <a:lnTo>
                      <a:pt x="265" y="58"/>
                    </a:lnTo>
                    <a:lnTo>
                      <a:pt x="265" y="57"/>
                    </a:lnTo>
                    <a:lnTo>
                      <a:pt x="265" y="55"/>
                    </a:lnTo>
                    <a:lnTo>
                      <a:pt x="267" y="55"/>
                    </a:lnTo>
                    <a:lnTo>
                      <a:pt x="265" y="54"/>
                    </a:lnTo>
                    <a:lnTo>
                      <a:pt x="265" y="52"/>
                    </a:lnTo>
                    <a:lnTo>
                      <a:pt x="265" y="49"/>
                    </a:lnTo>
                    <a:lnTo>
                      <a:pt x="265" y="46"/>
                    </a:lnTo>
                    <a:lnTo>
                      <a:pt x="265" y="45"/>
                    </a:lnTo>
                    <a:lnTo>
                      <a:pt x="265" y="43"/>
                    </a:lnTo>
                    <a:lnTo>
                      <a:pt x="265" y="42"/>
                    </a:lnTo>
                    <a:lnTo>
                      <a:pt x="265" y="40"/>
                    </a:lnTo>
                    <a:lnTo>
                      <a:pt x="264" y="39"/>
                    </a:lnTo>
                    <a:lnTo>
                      <a:pt x="264" y="36"/>
                    </a:lnTo>
                    <a:lnTo>
                      <a:pt x="264" y="34"/>
                    </a:lnTo>
                    <a:lnTo>
                      <a:pt x="262" y="34"/>
                    </a:lnTo>
                    <a:lnTo>
                      <a:pt x="262" y="31"/>
                    </a:lnTo>
                    <a:lnTo>
                      <a:pt x="261" y="30"/>
                    </a:lnTo>
                    <a:lnTo>
                      <a:pt x="261" y="28"/>
                    </a:lnTo>
                    <a:lnTo>
                      <a:pt x="258" y="24"/>
                    </a:lnTo>
                    <a:lnTo>
                      <a:pt x="255" y="19"/>
                    </a:lnTo>
                    <a:lnTo>
                      <a:pt x="252" y="16"/>
                    </a:lnTo>
                    <a:lnTo>
                      <a:pt x="250" y="15"/>
                    </a:lnTo>
                    <a:lnTo>
                      <a:pt x="249" y="13"/>
                    </a:lnTo>
                    <a:lnTo>
                      <a:pt x="247" y="13"/>
                    </a:lnTo>
                    <a:lnTo>
                      <a:pt x="246" y="10"/>
                    </a:lnTo>
                    <a:lnTo>
                      <a:pt x="244" y="9"/>
                    </a:lnTo>
                    <a:lnTo>
                      <a:pt x="243" y="9"/>
                    </a:lnTo>
                    <a:lnTo>
                      <a:pt x="241" y="7"/>
                    </a:lnTo>
                    <a:lnTo>
                      <a:pt x="240" y="7"/>
                    </a:lnTo>
                    <a:lnTo>
                      <a:pt x="237" y="6"/>
                    </a:lnTo>
                    <a:lnTo>
                      <a:pt x="235" y="4"/>
                    </a:lnTo>
                    <a:lnTo>
                      <a:pt x="234" y="4"/>
                    </a:lnTo>
                    <a:lnTo>
                      <a:pt x="232" y="4"/>
                    </a:lnTo>
                    <a:lnTo>
                      <a:pt x="231" y="3"/>
                    </a:lnTo>
                    <a:lnTo>
                      <a:pt x="228" y="1"/>
                    </a:lnTo>
                    <a:lnTo>
                      <a:pt x="226" y="1"/>
                    </a:lnTo>
                    <a:lnTo>
                      <a:pt x="225" y="1"/>
                    </a:lnTo>
                    <a:lnTo>
                      <a:pt x="223" y="0"/>
                    </a:lnTo>
                    <a:lnTo>
                      <a:pt x="222" y="0"/>
                    </a:lnTo>
                    <a:lnTo>
                      <a:pt x="220" y="0"/>
                    </a:lnTo>
                    <a:lnTo>
                      <a:pt x="219" y="0"/>
                    </a:lnTo>
                    <a:lnTo>
                      <a:pt x="217" y="0"/>
                    </a:lnTo>
                    <a:lnTo>
                      <a:pt x="216" y="0"/>
                    </a:lnTo>
                    <a:lnTo>
                      <a:pt x="214" y="0"/>
                    </a:lnTo>
                    <a:lnTo>
                      <a:pt x="213" y="0"/>
                    </a:lnTo>
                    <a:lnTo>
                      <a:pt x="211" y="0"/>
                    </a:lnTo>
                    <a:lnTo>
                      <a:pt x="210" y="0"/>
                    </a:lnTo>
                    <a:lnTo>
                      <a:pt x="208" y="0"/>
                    </a:lnTo>
                    <a:lnTo>
                      <a:pt x="207" y="0"/>
                    </a:lnTo>
                    <a:lnTo>
                      <a:pt x="205" y="0"/>
                    </a:lnTo>
                    <a:lnTo>
                      <a:pt x="204" y="1"/>
                    </a:lnTo>
                    <a:lnTo>
                      <a:pt x="202" y="1"/>
                    </a:lnTo>
                    <a:lnTo>
                      <a:pt x="202" y="4"/>
                    </a:lnTo>
                    <a:lnTo>
                      <a:pt x="204" y="4"/>
                    </a:lnTo>
                    <a:lnTo>
                      <a:pt x="205" y="6"/>
                    </a:lnTo>
                    <a:lnTo>
                      <a:pt x="214" y="10"/>
                    </a:lnTo>
                    <a:lnTo>
                      <a:pt x="213" y="13"/>
                    </a:lnTo>
                    <a:lnTo>
                      <a:pt x="222" y="18"/>
                    </a:lnTo>
                    <a:lnTo>
                      <a:pt x="213" y="37"/>
                    </a:lnTo>
                    <a:lnTo>
                      <a:pt x="225" y="43"/>
                    </a:lnTo>
                    <a:lnTo>
                      <a:pt x="226" y="45"/>
                    </a:lnTo>
                    <a:lnTo>
                      <a:pt x="246" y="42"/>
                    </a:lnTo>
                    <a:lnTo>
                      <a:pt x="247" y="52"/>
                    </a:lnTo>
                    <a:lnTo>
                      <a:pt x="250" y="52"/>
                    </a:lnTo>
                    <a:lnTo>
                      <a:pt x="250" y="55"/>
                    </a:lnTo>
                    <a:lnTo>
                      <a:pt x="250" y="61"/>
                    </a:lnTo>
                    <a:lnTo>
                      <a:pt x="244" y="75"/>
                    </a:lnTo>
                    <a:lnTo>
                      <a:pt x="234" y="94"/>
                    </a:lnTo>
                    <a:lnTo>
                      <a:pt x="226" y="111"/>
                    </a:lnTo>
                    <a:lnTo>
                      <a:pt x="219" y="126"/>
                    </a:lnTo>
                    <a:lnTo>
                      <a:pt x="187" y="189"/>
                    </a:lnTo>
                    <a:lnTo>
                      <a:pt x="189" y="189"/>
                    </a:lnTo>
                    <a:lnTo>
                      <a:pt x="187" y="190"/>
                    </a:lnTo>
                    <a:lnTo>
                      <a:pt x="309" y="250"/>
                    </a:lnTo>
                    <a:lnTo>
                      <a:pt x="307" y="252"/>
                    </a:lnTo>
                    <a:lnTo>
                      <a:pt x="327" y="261"/>
                    </a:lnTo>
                    <a:lnTo>
                      <a:pt x="328" y="261"/>
                    </a:lnTo>
                    <a:lnTo>
                      <a:pt x="333" y="264"/>
                    </a:lnTo>
                    <a:lnTo>
                      <a:pt x="333" y="262"/>
                    </a:lnTo>
                    <a:lnTo>
                      <a:pt x="334" y="261"/>
                    </a:lnTo>
                    <a:lnTo>
                      <a:pt x="337" y="253"/>
                    </a:lnTo>
                    <a:lnTo>
                      <a:pt x="342" y="252"/>
                    </a:lnTo>
                    <a:lnTo>
                      <a:pt x="343" y="253"/>
                    </a:lnTo>
                    <a:lnTo>
                      <a:pt x="345" y="253"/>
                    </a:lnTo>
                    <a:lnTo>
                      <a:pt x="346" y="253"/>
                    </a:lnTo>
                    <a:lnTo>
                      <a:pt x="348" y="253"/>
                    </a:lnTo>
                    <a:lnTo>
                      <a:pt x="349" y="253"/>
                    </a:lnTo>
                    <a:lnTo>
                      <a:pt x="343" y="256"/>
                    </a:lnTo>
                    <a:lnTo>
                      <a:pt x="343" y="258"/>
                    </a:lnTo>
                    <a:lnTo>
                      <a:pt x="343" y="261"/>
                    </a:lnTo>
                    <a:lnTo>
                      <a:pt x="343" y="262"/>
                    </a:lnTo>
                    <a:lnTo>
                      <a:pt x="343" y="267"/>
                    </a:lnTo>
                    <a:lnTo>
                      <a:pt x="345" y="294"/>
                    </a:lnTo>
                    <a:lnTo>
                      <a:pt x="352" y="397"/>
                    </a:lnTo>
                    <a:lnTo>
                      <a:pt x="351" y="399"/>
                    </a:lnTo>
                    <a:lnTo>
                      <a:pt x="370" y="451"/>
                    </a:lnTo>
                    <a:lnTo>
                      <a:pt x="372" y="456"/>
                    </a:lnTo>
                    <a:lnTo>
                      <a:pt x="400" y="532"/>
                    </a:lnTo>
                    <a:lnTo>
                      <a:pt x="400" y="534"/>
                    </a:lnTo>
                    <a:lnTo>
                      <a:pt x="402" y="540"/>
                    </a:lnTo>
                    <a:lnTo>
                      <a:pt x="405" y="547"/>
                    </a:lnTo>
                    <a:lnTo>
                      <a:pt x="409" y="559"/>
                    </a:lnTo>
                    <a:lnTo>
                      <a:pt x="411" y="564"/>
                    </a:lnTo>
                    <a:lnTo>
                      <a:pt x="414" y="570"/>
                    </a:lnTo>
                    <a:lnTo>
                      <a:pt x="421" y="591"/>
                    </a:lnTo>
                    <a:lnTo>
                      <a:pt x="438" y="639"/>
                    </a:lnTo>
                    <a:lnTo>
                      <a:pt x="453" y="679"/>
                    </a:lnTo>
                    <a:lnTo>
                      <a:pt x="462" y="703"/>
                    </a:lnTo>
                    <a:lnTo>
                      <a:pt x="423" y="717"/>
                    </a:lnTo>
                    <a:lnTo>
                      <a:pt x="406" y="670"/>
                    </a:lnTo>
                    <a:lnTo>
                      <a:pt x="406" y="669"/>
                    </a:lnTo>
                    <a:lnTo>
                      <a:pt x="400" y="654"/>
                    </a:lnTo>
                    <a:lnTo>
                      <a:pt x="393" y="631"/>
                    </a:lnTo>
                    <a:lnTo>
                      <a:pt x="385" y="612"/>
                    </a:lnTo>
                    <a:lnTo>
                      <a:pt x="378" y="589"/>
                    </a:lnTo>
                    <a:lnTo>
                      <a:pt x="373" y="577"/>
                    </a:lnTo>
                    <a:lnTo>
                      <a:pt x="361" y="571"/>
                    </a:lnTo>
                    <a:lnTo>
                      <a:pt x="340" y="558"/>
                    </a:lnTo>
                    <a:lnTo>
                      <a:pt x="330" y="552"/>
                    </a:lnTo>
                    <a:lnTo>
                      <a:pt x="318" y="544"/>
                    </a:lnTo>
                    <a:lnTo>
                      <a:pt x="313" y="534"/>
                    </a:lnTo>
                    <a:lnTo>
                      <a:pt x="265" y="397"/>
                    </a:lnTo>
                    <a:lnTo>
                      <a:pt x="262" y="388"/>
                    </a:lnTo>
                    <a:lnTo>
                      <a:pt x="255" y="367"/>
                    </a:lnTo>
                    <a:lnTo>
                      <a:pt x="246" y="346"/>
                    </a:lnTo>
                    <a:lnTo>
                      <a:pt x="240" y="328"/>
                    </a:lnTo>
                    <a:lnTo>
                      <a:pt x="237" y="327"/>
                    </a:lnTo>
                    <a:lnTo>
                      <a:pt x="235" y="321"/>
                    </a:lnTo>
                    <a:lnTo>
                      <a:pt x="226" y="315"/>
                    </a:lnTo>
                    <a:lnTo>
                      <a:pt x="205" y="304"/>
                    </a:lnTo>
                    <a:lnTo>
                      <a:pt x="166" y="286"/>
                    </a:lnTo>
                    <a:lnTo>
                      <a:pt x="148" y="277"/>
                    </a:lnTo>
                    <a:lnTo>
                      <a:pt x="147" y="276"/>
                    </a:lnTo>
                    <a:lnTo>
                      <a:pt x="120" y="262"/>
                    </a:lnTo>
                    <a:lnTo>
                      <a:pt x="109" y="258"/>
                    </a:lnTo>
                    <a:lnTo>
                      <a:pt x="88" y="247"/>
                    </a:lnTo>
                    <a:lnTo>
                      <a:pt x="69" y="237"/>
                    </a:lnTo>
                    <a:lnTo>
                      <a:pt x="48" y="226"/>
                    </a:lnTo>
                    <a:lnTo>
                      <a:pt x="39" y="222"/>
                    </a:lnTo>
                    <a:lnTo>
                      <a:pt x="30" y="226"/>
                    </a:lnTo>
                    <a:lnTo>
                      <a:pt x="12" y="238"/>
                    </a:lnTo>
                    <a:lnTo>
                      <a:pt x="0" y="246"/>
                    </a:lnTo>
                    <a:lnTo>
                      <a:pt x="9" y="264"/>
                    </a:lnTo>
                    <a:lnTo>
                      <a:pt x="10" y="264"/>
                    </a:lnTo>
                    <a:lnTo>
                      <a:pt x="15" y="273"/>
                    </a:lnTo>
                    <a:lnTo>
                      <a:pt x="25" y="291"/>
                    </a:lnTo>
                    <a:lnTo>
                      <a:pt x="37" y="310"/>
                    </a:lnTo>
                    <a:lnTo>
                      <a:pt x="49" y="331"/>
                    </a:lnTo>
                    <a:lnTo>
                      <a:pt x="61" y="351"/>
                    </a:lnTo>
                    <a:lnTo>
                      <a:pt x="73" y="372"/>
                    </a:lnTo>
                    <a:lnTo>
                      <a:pt x="82" y="388"/>
                    </a:lnTo>
                    <a:lnTo>
                      <a:pt x="90" y="399"/>
                    </a:lnTo>
                    <a:lnTo>
                      <a:pt x="105" y="424"/>
                    </a:lnTo>
                    <a:lnTo>
                      <a:pt x="115" y="444"/>
                    </a:lnTo>
                    <a:lnTo>
                      <a:pt x="127" y="463"/>
                    </a:lnTo>
                    <a:lnTo>
                      <a:pt x="138" y="481"/>
                    </a:lnTo>
                    <a:lnTo>
                      <a:pt x="139" y="484"/>
                    </a:lnTo>
                    <a:lnTo>
                      <a:pt x="141" y="486"/>
                    </a:lnTo>
                    <a:lnTo>
                      <a:pt x="145" y="499"/>
                    </a:lnTo>
                    <a:lnTo>
                      <a:pt x="148" y="510"/>
                    </a:lnTo>
                    <a:lnTo>
                      <a:pt x="153" y="522"/>
                    </a:lnTo>
                    <a:lnTo>
                      <a:pt x="157" y="534"/>
                    </a:lnTo>
                    <a:lnTo>
                      <a:pt x="157" y="535"/>
                    </a:lnTo>
                    <a:lnTo>
                      <a:pt x="160" y="541"/>
                    </a:lnTo>
                    <a:lnTo>
                      <a:pt x="229" y="658"/>
                    </a:lnTo>
                    <a:lnTo>
                      <a:pt x="237" y="670"/>
                    </a:lnTo>
                    <a:lnTo>
                      <a:pt x="309" y="793"/>
                    </a:lnTo>
                    <a:lnTo>
                      <a:pt x="316" y="805"/>
                    </a:lnTo>
                    <a:lnTo>
                      <a:pt x="316" y="807"/>
                    </a:lnTo>
                    <a:lnTo>
                      <a:pt x="331" y="831"/>
                    </a:lnTo>
                    <a:lnTo>
                      <a:pt x="337" y="841"/>
                    </a:lnTo>
                    <a:lnTo>
                      <a:pt x="348" y="861"/>
                    </a:lnTo>
                    <a:lnTo>
                      <a:pt x="360" y="880"/>
                    </a:lnTo>
                    <a:lnTo>
                      <a:pt x="366" y="889"/>
                    </a:lnTo>
                    <a:lnTo>
                      <a:pt x="376" y="885"/>
                    </a:lnTo>
                    <a:lnTo>
                      <a:pt x="430" y="865"/>
                    </a:lnTo>
                    <a:lnTo>
                      <a:pt x="426" y="855"/>
                    </a:lnTo>
                    <a:lnTo>
                      <a:pt x="427" y="855"/>
                    </a:lnTo>
                    <a:lnTo>
                      <a:pt x="496" y="831"/>
                    </a:lnTo>
                    <a:lnTo>
                      <a:pt x="504" y="828"/>
                    </a:lnTo>
                    <a:lnTo>
                      <a:pt x="511" y="825"/>
                    </a:lnTo>
                    <a:lnTo>
                      <a:pt x="564" y="805"/>
                    </a:lnTo>
                    <a:lnTo>
                      <a:pt x="564" y="804"/>
                    </a:lnTo>
                    <a:lnTo>
                      <a:pt x="559" y="798"/>
                    </a:lnTo>
                    <a:lnTo>
                      <a:pt x="553" y="790"/>
                    </a:lnTo>
                    <a:lnTo>
                      <a:pt x="546" y="781"/>
                    </a:lnTo>
                    <a:lnTo>
                      <a:pt x="510" y="736"/>
                    </a:lnTo>
                    <a:lnTo>
                      <a:pt x="510" y="735"/>
                    </a:lnTo>
                    <a:lnTo>
                      <a:pt x="501" y="723"/>
                    </a:lnTo>
                    <a:lnTo>
                      <a:pt x="534" y="711"/>
                    </a:lnTo>
                    <a:lnTo>
                      <a:pt x="541" y="705"/>
                    </a:lnTo>
                    <a:lnTo>
                      <a:pt x="549" y="702"/>
                    </a:lnTo>
                    <a:lnTo>
                      <a:pt x="553" y="699"/>
                    </a:lnTo>
                    <a:lnTo>
                      <a:pt x="555" y="699"/>
                    </a:lnTo>
                    <a:lnTo>
                      <a:pt x="555" y="697"/>
                    </a:lnTo>
                    <a:lnTo>
                      <a:pt x="555" y="696"/>
                    </a:lnTo>
                    <a:lnTo>
                      <a:pt x="556" y="696"/>
                    </a:lnTo>
                    <a:lnTo>
                      <a:pt x="568" y="690"/>
                    </a:lnTo>
                    <a:lnTo>
                      <a:pt x="574" y="685"/>
                    </a:lnTo>
                    <a:lnTo>
                      <a:pt x="582" y="682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zh-TW" altLang="en-US"/>
              </a:p>
            </p:txBody>
          </p:sp>
        </p:grpSp>
      </p:grpSp>
      <p:grpSp>
        <p:nvGrpSpPr>
          <p:cNvPr id="218" name="群組 217"/>
          <p:cNvGrpSpPr/>
          <p:nvPr/>
        </p:nvGrpSpPr>
        <p:grpSpPr>
          <a:xfrm>
            <a:off x="6753037" y="3716524"/>
            <a:ext cx="549293" cy="323165"/>
            <a:chOff x="6690284" y="3671700"/>
            <a:chExt cx="549293" cy="323165"/>
          </a:xfrm>
        </p:grpSpPr>
        <p:sp>
          <p:nvSpPr>
            <p:cNvPr id="219" name="十字形 218"/>
            <p:cNvSpPr/>
            <p:nvPr/>
          </p:nvSpPr>
          <p:spPr>
            <a:xfrm>
              <a:off x="6690284" y="3786956"/>
              <a:ext cx="108000" cy="108000"/>
            </a:xfrm>
            <a:prstGeom prst="plus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TW" altLang="en-US">
                <a:latin typeface="Arial" charset="0"/>
                <a:ea typeface="新細明體" charset="-120"/>
              </a:endParaRPr>
            </a:p>
          </p:txBody>
        </p:sp>
        <p:sp>
          <p:nvSpPr>
            <p:cNvPr id="220" name="文字方塊 56"/>
            <p:cNvSpPr txBox="1">
              <a:spLocks noChangeArrowheads="1"/>
            </p:cNvSpPr>
            <p:nvPr/>
          </p:nvSpPr>
          <p:spPr bwMode="auto">
            <a:xfrm>
              <a:off x="6835620" y="3671700"/>
              <a:ext cx="40395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TW" altLang="en-US" sz="1050" b="1" dirty="0" smtClean="0">
                  <a:solidFill>
                    <a:schemeClr val="accent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澄清湖</a:t>
              </a:r>
              <a:endParaRPr lang="en-US" altLang="zh-TW" sz="105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en-US" altLang="zh-TW" sz="1050" b="1" dirty="0" smtClean="0">
                  <a:solidFill>
                    <a:schemeClr val="accent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/</a:t>
              </a:r>
              <a:r>
                <a:rPr lang="zh-TW" altLang="en-US" sz="1050" b="1" dirty="0" smtClean="0">
                  <a:solidFill>
                    <a:schemeClr val="accent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長庚</a:t>
              </a:r>
              <a:endParaRPr lang="zh-TW" altLang="en-US" sz="1050" b="1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54" name="Freeform 21"/>
          <p:cNvSpPr>
            <a:spLocks/>
          </p:cNvSpPr>
          <p:nvPr/>
        </p:nvSpPr>
        <p:spPr bwMode="auto">
          <a:xfrm>
            <a:off x="5699125" y="3829051"/>
            <a:ext cx="639763" cy="852487"/>
          </a:xfrm>
          <a:custGeom>
            <a:avLst/>
            <a:gdLst>
              <a:gd name="T0" fmla="*/ 2147483646 w 1210"/>
              <a:gd name="T1" fmla="*/ 2147483646 h 1611"/>
              <a:gd name="T2" fmla="*/ 2147483646 w 1210"/>
              <a:gd name="T3" fmla="*/ 2147483646 h 1611"/>
              <a:gd name="T4" fmla="*/ 2147483646 w 1210"/>
              <a:gd name="T5" fmla="*/ 2147483646 h 1611"/>
              <a:gd name="T6" fmla="*/ 2147483646 w 1210"/>
              <a:gd name="T7" fmla="*/ 2147483646 h 1611"/>
              <a:gd name="T8" fmla="*/ 2147483646 w 1210"/>
              <a:gd name="T9" fmla="*/ 0 h 1611"/>
              <a:gd name="T10" fmla="*/ 2147483646 w 1210"/>
              <a:gd name="T11" fmla="*/ 2147483646 h 1611"/>
              <a:gd name="T12" fmla="*/ 2147483646 w 1210"/>
              <a:gd name="T13" fmla="*/ 2147483646 h 1611"/>
              <a:gd name="T14" fmla="*/ 2147483646 w 1210"/>
              <a:gd name="T15" fmla="*/ 2147483646 h 1611"/>
              <a:gd name="T16" fmla="*/ 2147483646 w 1210"/>
              <a:gd name="T17" fmla="*/ 2147483646 h 1611"/>
              <a:gd name="T18" fmla="*/ 2147483646 w 1210"/>
              <a:gd name="T19" fmla="*/ 2147483646 h 1611"/>
              <a:gd name="T20" fmla="*/ 2147483646 w 1210"/>
              <a:gd name="T21" fmla="*/ 2147483646 h 1611"/>
              <a:gd name="T22" fmla="*/ 2147483646 w 1210"/>
              <a:gd name="T23" fmla="*/ 2147483646 h 1611"/>
              <a:gd name="T24" fmla="*/ 2147483646 w 1210"/>
              <a:gd name="T25" fmla="*/ 2147483646 h 1611"/>
              <a:gd name="T26" fmla="*/ 2147483646 w 1210"/>
              <a:gd name="T27" fmla="*/ 2147483646 h 1611"/>
              <a:gd name="T28" fmla="*/ 2147483646 w 1210"/>
              <a:gd name="T29" fmla="*/ 2147483646 h 1611"/>
              <a:gd name="T30" fmla="*/ 2147483646 w 1210"/>
              <a:gd name="T31" fmla="*/ 2147483646 h 1611"/>
              <a:gd name="T32" fmla="*/ 2147483646 w 1210"/>
              <a:gd name="T33" fmla="*/ 2147483646 h 1611"/>
              <a:gd name="T34" fmla="*/ 2147483646 w 1210"/>
              <a:gd name="T35" fmla="*/ 2147483646 h 1611"/>
              <a:gd name="T36" fmla="*/ 2147483646 w 1210"/>
              <a:gd name="T37" fmla="*/ 2147483646 h 1611"/>
              <a:gd name="T38" fmla="*/ 2147483646 w 1210"/>
              <a:gd name="T39" fmla="*/ 2147483646 h 1611"/>
              <a:gd name="T40" fmla="*/ 2147483646 w 1210"/>
              <a:gd name="T41" fmla="*/ 2147483646 h 1611"/>
              <a:gd name="T42" fmla="*/ 2147483646 w 1210"/>
              <a:gd name="T43" fmla="*/ 2147483646 h 1611"/>
              <a:gd name="T44" fmla="*/ 2147483646 w 1210"/>
              <a:gd name="T45" fmla="*/ 2147483646 h 1611"/>
              <a:gd name="T46" fmla="*/ 2147483646 w 1210"/>
              <a:gd name="T47" fmla="*/ 2147483646 h 1611"/>
              <a:gd name="T48" fmla="*/ 2147483646 w 1210"/>
              <a:gd name="T49" fmla="*/ 2147483646 h 1611"/>
              <a:gd name="T50" fmla="*/ 2147483646 w 1210"/>
              <a:gd name="T51" fmla="*/ 2147483646 h 1611"/>
              <a:gd name="T52" fmla="*/ 2147483646 w 1210"/>
              <a:gd name="T53" fmla="*/ 2147483646 h 1611"/>
              <a:gd name="T54" fmla="*/ 2147483646 w 1210"/>
              <a:gd name="T55" fmla="*/ 2147483646 h 1611"/>
              <a:gd name="T56" fmla="*/ 2147483646 w 1210"/>
              <a:gd name="T57" fmla="*/ 2147483646 h 1611"/>
              <a:gd name="T58" fmla="*/ 2147483646 w 1210"/>
              <a:gd name="T59" fmla="*/ 2147483646 h 1611"/>
              <a:gd name="T60" fmla="*/ 2147483646 w 1210"/>
              <a:gd name="T61" fmla="*/ 2147483646 h 1611"/>
              <a:gd name="T62" fmla="*/ 2147483646 w 1210"/>
              <a:gd name="T63" fmla="*/ 2147483646 h 1611"/>
              <a:gd name="T64" fmla="*/ 2147483646 w 1210"/>
              <a:gd name="T65" fmla="*/ 2147483646 h 1611"/>
              <a:gd name="T66" fmla="*/ 2147483646 w 1210"/>
              <a:gd name="T67" fmla="*/ 2147483646 h 1611"/>
              <a:gd name="T68" fmla="*/ 2147483646 w 1210"/>
              <a:gd name="T69" fmla="*/ 2147483646 h 1611"/>
              <a:gd name="T70" fmla="*/ 2147483646 w 1210"/>
              <a:gd name="T71" fmla="*/ 2147483646 h 1611"/>
              <a:gd name="T72" fmla="*/ 2147483646 w 1210"/>
              <a:gd name="T73" fmla="*/ 2147483646 h 1611"/>
              <a:gd name="T74" fmla="*/ 2147483646 w 1210"/>
              <a:gd name="T75" fmla="*/ 2147483646 h 1611"/>
              <a:gd name="T76" fmla="*/ 2147483646 w 1210"/>
              <a:gd name="T77" fmla="*/ 2147483646 h 1611"/>
              <a:gd name="T78" fmla="*/ 2147483646 w 1210"/>
              <a:gd name="T79" fmla="*/ 2147483646 h 1611"/>
              <a:gd name="T80" fmla="*/ 2147483646 w 1210"/>
              <a:gd name="T81" fmla="*/ 2147483646 h 1611"/>
              <a:gd name="T82" fmla="*/ 2147483646 w 1210"/>
              <a:gd name="T83" fmla="*/ 2147483646 h 1611"/>
              <a:gd name="T84" fmla="*/ 2147483646 w 1210"/>
              <a:gd name="T85" fmla="*/ 2147483646 h 1611"/>
              <a:gd name="T86" fmla="*/ 2147483646 w 1210"/>
              <a:gd name="T87" fmla="*/ 2147483646 h 1611"/>
              <a:gd name="T88" fmla="*/ 2147483646 w 1210"/>
              <a:gd name="T89" fmla="*/ 2147483646 h 1611"/>
              <a:gd name="T90" fmla="*/ 2147483646 w 1210"/>
              <a:gd name="T91" fmla="*/ 2147483646 h 1611"/>
              <a:gd name="T92" fmla="*/ 2147483646 w 1210"/>
              <a:gd name="T93" fmla="*/ 2147483646 h 1611"/>
              <a:gd name="T94" fmla="*/ 2147483646 w 1210"/>
              <a:gd name="T95" fmla="*/ 2147483646 h 1611"/>
              <a:gd name="T96" fmla="*/ 2147483646 w 1210"/>
              <a:gd name="T97" fmla="*/ 2147483646 h 1611"/>
              <a:gd name="T98" fmla="*/ 2147483646 w 1210"/>
              <a:gd name="T99" fmla="*/ 2147483646 h 1611"/>
              <a:gd name="T100" fmla="*/ 2147483646 w 1210"/>
              <a:gd name="T101" fmla="*/ 2147483646 h 1611"/>
              <a:gd name="T102" fmla="*/ 2147483646 w 1210"/>
              <a:gd name="T103" fmla="*/ 2147483646 h 1611"/>
              <a:gd name="T104" fmla="*/ 0 w 1210"/>
              <a:gd name="T105" fmla="*/ 2147483646 h 1611"/>
              <a:gd name="T106" fmla="*/ 2147483646 w 1210"/>
              <a:gd name="T107" fmla="*/ 2147483646 h 1611"/>
              <a:gd name="T108" fmla="*/ 2147483646 w 1210"/>
              <a:gd name="T109" fmla="*/ 2147483646 h 1611"/>
              <a:gd name="T110" fmla="*/ 2147483646 w 1210"/>
              <a:gd name="T111" fmla="*/ 2147483646 h 1611"/>
              <a:gd name="T112" fmla="*/ 2147483646 w 1210"/>
              <a:gd name="T113" fmla="*/ 2147483646 h 1611"/>
              <a:gd name="T114" fmla="*/ 2147483646 w 1210"/>
              <a:gd name="T115" fmla="*/ 2147483646 h 1611"/>
              <a:gd name="T116" fmla="*/ 2147483646 w 1210"/>
              <a:gd name="T117" fmla="*/ 2147483646 h 1611"/>
              <a:gd name="T118" fmla="*/ 2147483646 w 1210"/>
              <a:gd name="T119" fmla="*/ 2147483646 h 1611"/>
              <a:gd name="T120" fmla="*/ 2147483646 w 1210"/>
              <a:gd name="T121" fmla="*/ 2147483646 h 1611"/>
              <a:gd name="T122" fmla="*/ 2147483646 w 1210"/>
              <a:gd name="T123" fmla="*/ 2147483646 h 161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210"/>
              <a:gd name="T187" fmla="*/ 0 h 1611"/>
              <a:gd name="T188" fmla="*/ 1210 w 1210"/>
              <a:gd name="T189" fmla="*/ 1611 h 161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210" h="1611">
                <a:moveTo>
                  <a:pt x="297" y="51"/>
                </a:moveTo>
                <a:lnTo>
                  <a:pt x="345" y="54"/>
                </a:lnTo>
                <a:lnTo>
                  <a:pt x="349" y="54"/>
                </a:lnTo>
                <a:lnTo>
                  <a:pt x="355" y="54"/>
                </a:lnTo>
                <a:lnTo>
                  <a:pt x="406" y="55"/>
                </a:lnTo>
                <a:lnTo>
                  <a:pt x="418" y="57"/>
                </a:lnTo>
                <a:lnTo>
                  <a:pt x="423" y="57"/>
                </a:lnTo>
                <a:lnTo>
                  <a:pt x="430" y="57"/>
                </a:lnTo>
                <a:lnTo>
                  <a:pt x="459" y="60"/>
                </a:lnTo>
                <a:lnTo>
                  <a:pt x="460" y="60"/>
                </a:lnTo>
                <a:lnTo>
                  <a:pt x="462" y="60"/>
                </a:lnTo>
                <a:lnTo>
                  <a:pt x="463" y="60"/>
                </a:lnTo>
                <a:lnTo>
                  <a:pt x="463" y="61"/>
                </a:lnTo>
                <a:lnTo>
                  <a:pt x="466" y="61"/>
                </a:lnTo>
                <a:lnTo>
                  <a:pt x="469" y="60"/>
                </a:lnTo>
                <a:lnTo>
                  <a:pt x="471" y="60"/>
                </a:lnTo>
                <a:lnTo>
                  <a:pt x="472" y="60"/>
                </a:lnTo>
                <a:lnTo>
                  <a:pt x="474" y="60"/>
                </a:lnTo>
                <a:lnTo>
                  <a:pt x="475" y="60"/>
                </a:lnTo>
                <a:lnTo>
                  <a:pt x="475" y="58"/>
                </a:lnTo>
                <a:lnTo>
                  <a:pt x="477" y="58"/>
                </a:lnTo>
                <a:lnTo>
                  <a:pt x="486" y="57"/>
                </a:lnTo>
                <a:lnTo>
                  <a:pt x="490" y="55"/>
                </a:lnTo>
                <a:lnTo>
                  <a:pt x="498" y="54"/>
                </a:lnTo>
                <a:lnTo>
                  <a:pt x="516" y="49"/>
                </a:lnTo>
                <a:lnTo>
                  <a:pt x="523" y="46"/>
                </a:lnTo>
                <a:lnTo>
                  <a:pt x="529" y="45"/>
                </a:lnTo>
                <a:lnTo>
                  <a:pt x="601" y="27"/>
                </a:lnTo>
                <a:lnTo>
                  <a:pt x="607" y="25"/>
                </a:lnTo>
                <a:lnTo>
                  <a:pt x="615" y="24"/>
                </a:lnTo>
                <a:lnTo>
                  <a:pt x="633" y="19"/>
                </a:lnTo>
                <a:lnTo>
                  <a:pt x="640" y="16"/>
                </a:lnTo>
                <a:lnTo>
                  <a:pt x="645" y="15"/>
                </a:lnTo>
                <a:lnTo>
                  <a:pt x="697" y="3"/>
                </a:lnTo>
                <a:lnTo>
                  <a:pt x="699" y="1"/>
                </a:lnTo>
                <a:lnTo>
                  <a:pt x="700" y="1"/>
                </a:lnTo>
                <a:lnTo>
                  <a:pt x="702" y="1"/>
                </a:lnTo>
                <a:lnTo>
                  <a:pt x="706" y="0"/>
                </a:lnTo>
                <a:lnTo>
                  <a:pt x="712" y="0"/>
                </a:lnTo>
                <a:lnTo>
                  <a:pt x="717" y="0"/>
                </a:lnTo>
                <a:lnTo>
                  <a:pt x="723" y="0"/>
                </a:lnTo>
                <a:lnTo>
                  <a:pt x="727" y="0"/>
                </a:lnTo>
                <a:lnTo>
                  <a:pt x="730" y="0"/>
                </a:lnTo>
                <a:lnTo>
                  <a:pt x="735" y="0"/>
                </a:lnTo>
                <a:lnTo>
                  <a:pt x="744" y="1"/>
                </a:lnTo>
                <a:lnTo>
                  <a:pt x="762" y="6"/>
                </a:lnTo>
                <a:lnTo>
                  <a:pt x="771" y="7"/>
                </a:lnTo>
                <a:lnTo>
                  <a:pt x="775" y="7"/>
                </a:lnTo>
                <a:lnTo>
                  <a:pt x="882" y="27"/>
                </a:lnTo>
                <a:lnTo>
                  <a:pt x="888" y="28"/>
                </a:lnTo>
                <a:lnTo>
                  <a:pt x="891" y="28"/>
                </a:lnTo>
                <a:lnTo>
                  <a:pt x="895" y="30"/>
                </a:lnTo>
                <a:lnTo>
                  <a:pt x="903" y="31"/>
                </a:lnTo>
                <a:lnTo>
                  <a:pt x="913" y="33"/>
                </a:lnTo>
                <a:lnTo>
                  <a:pt x="921" y="36"/>
                </a:lnTo>
                <a:lnTo>
                  <a:pt x="924" y="36"/>
                </a:lnTo>
                <a:lnTo>
                  <a:pt x="927" y="37"/>
                </a:lnTo>
                <a:lnTo>
                  <a:pt x="930" y="37"/>
                </a:lnTo>
                <a:lnTo>
                  <a:pt x="939" y="42"/>
                </a:lnTo>
                <a:lnTo>
                  <a:pt x="948" y="46"/>
                </a:lnTo>
                <a:lnTo>
                  <a:pt x="955" y="51"/>
                </a:lnTo>
                <a:lnTo>
                  <a:pt x="964" y="55"/>
                </a:lnTo>
                <a:lnTo>
                  <a:pt x="972" y="61"/>
                </a:lnTo>
                <a:lnTo>
                  <a:pt x="991" y="76"/>
                </a:lnTo>
                <a:lnTo>
                  <a:pt x="996" y="81"/>
                </a:lnTo>
                <a:lnTo>
                  <a:pt x="999" y="82"/>
                </a:lnTo>
                <a:lnTo>
                  <a:pt x="1002" y="85"/>
                </a:lnTo>
                <a:lnTo>
                  <a:pt x="1017" y="96"/>
                </a:lnTo>
                <a:lnTo>
                  <a:pt x="1023" y="102"/>
                </a:lnTo>
                <a:lnTo>
                  <a:pt x="1027" y="105"/>
                </a:lnTo>
                <a:lnTo>
                  <a:pt x="1092" y="154"/>
                </a:lnTo>
                <a:lnTo>
                  <a:pt x="1096" y="159"/>
                </a:lnTo>
                <a:lnTo>
                  <a:pt x="1104" y="163"/>
                </a:lnTo>
                <a:lnTo>
                  <a:pt x="1117" y="174"/>
                </a:lnTo>
                <a:lnTo>
                  <a:pt x="1123" y="180"/>
                </a:lnTo>
                <a:lnTo>
                  <a:pt x="1128" y="183"/>
                </a:lnTo>
                <a:lnTo>
                  <a:pt x="1131" y="186"/>
                </a:lnTo>
                <a:lnTo>
                  <a:pt x="1134" y="189"/>
                </a:lnTo>
                <a:lnTo>
                  <a:pt x="1137" y="192"/>
                </a:lnTo>
                <a:lnTo>
                  <a:pt x="1138" y="196"/>
                </a:lnTo>
                <a:lnTo>
                  <a:pt x="1141" y="199"/>
                </a:lnTo>
                <a:lnTo>
                  <a:pt x="1143" y="202"/>
                </a:lnTo>
                <a:lnTo>
                  <a:pt x="1144" y="207"/>
                </a:lnTo>
                <a:lnTo>
                  <a:pt x="1146" y="210"/>
                </a:lnTo>
                <a:lnTo>
                  <a:pt x="1147" y="214"/>
                </a:lnTo>
                <a:lnTo>
                  <a:pt x="1149" y="219"/>
                </a:lnTo>
                <a:lnTo>
                  <a:pt x="1149" y="222"/>
                </a:lnTo>
                <a:lnTo>
                  <a:pt x="1150" y="226"/>
                </a:lnTo>
                <a:lnTo>
                  <a:pt x="1150" y="228"/>
                </a:lnTo>
                <a:lnTo>
                  <a:pt x="1150" y="229"/>
                </a:lnTo>
                <a:lnTo>
                  <a:pt x="1150" y="231"/>
                </a:lnTo>
                <a:lnTo>
                  <a:pt x="1150" y="241"/>
                </a:lnTo>
                <a:lnTo>
                  <a:pt x="1152" y="253"/>
                </a:lnTo>
                <a:lnTo>
                  <a:pt x="1153" y="264"/>
                </a:lnTo>
                <a:lnTo>
                  <a:pt x="1156" y="276"/>
                </a:lnTo>
                <a:lnTo>
                  <a:pt x="1159" y="286"/>
                </a:lnTo>
                <a:lnTo>
                  <a:pt x="1161" y="292"/>
                </a:lnTo>
                <a:lnTo>
                  <a:pt x="1162" y="297"/>
                </a:lnTo>
                <a:lnTo>
                  <a:pt x="1165" y="307"/>
                </a:lnTo>
                <a:lnTo>
                  <a:pt x="1171" y="324"/>
                </a:lnTo>
                <a:lnTo>
                  <a:pt x="1174" y="331"/>
                </a:lnTo>
                <a:lnTo>
                  <a:pt x="1176" y="337"/>
                </a:lnTo>
                <a:lnTo>
                  <a:pt x="1200" y="406"/>
                </a:lnTo>
                <a:lnTo>
                  <a:pt x="1201" y="412"/>
                </a:lnTo>
                <a:lnTo>
                  <a:pt x="1201" y="414"/>
                </a:lnTo>
                <a:lnTo>
                  <a:pt x="1203" y="420"/>
                </a:lnTo>
                <a:lnTo>
                  <a:pt x="1210" y="439"/>
                </a:lnTo>
                <a:lnTo>
                  <a:pt x="1210" y="441"/>
                </a:lnTo>
                <a:lnTo>
                  <a:pt x="1210" y="442"/>
                </a:lnTo>
                <a:lnTo>
                  <a:pt x="1210" y="444"/>
                </a:lnTo>
                <a:lnTo>
                  <a:pt x="1210" y="445"/>
                </a:lnTo>
                <a:lnTo>
                  <a:pt x="1210" y="447"/>
                </a:lnTo>
                <a:lnTo>
                  <a:pt x="1210" y="448"/>
                </a:lnTo>
                <a:lnTo>
                  <a:pt x="1210" y="450"/>
                </a:lnTo>
                <a:lnTo>
                  <a:pt x="1209" y="451"/>
                </a:lnTo>
                <a:lnTo>
                  <a:pt x="1209" y="453"/>
                </a:lnTo>
                <a:lnTo>
                  <a:pt x="1192" y="496"/>
                </a:lnTo>
                <a:lnTo>
                  <a:pt x="1189" y="505"/>
                </a:lnTo>
                <a:lnTo>
                  <a:pt x="1159" y="597"/>
                </a:lnTo>
                <a:lnTo>
                  <a:pt x="1159" y="598"/>
                </a:lnTo>
                <a:lnTo>
                  <a:pt x="1159" y="600"/>
                </a:lnTo>
                <a:lnTo>
                  <a:pt x="1158" y="601"/>
                </a:lnTo>
                <a:lnTo>
                  <a:pt x="1158" y="603"/>
                </a:lnTo>
                <a:lnTo>
                  <a:pt x="1156" y="604"/>
                </a:lnTo>
                <a:lnTo>
                  <a:pt x="1156" y="606"/>
                </a:lnTo>
                <a:lnTo>
                  <a:pt x="1155" y="607"/>
                </a:lnTo>
                <a:lnTo>
                  <a:pt x="1141" y="625"/>
                </a:lnTo>
                <a:lnTo>
                  <a:pt x="1137" y="628"/>
                </a:lnTo>
                <a:lnTo>
                  <a:pt x="1132" y="636"/>
                </a:lnTo>
                <a:lnTo>
                  <a:pt x="1081" y="699"/>
                </a:lnTo>
                <a:lnTo>
                  <a:pt x="1081" y="700"/>
                </a:lnTo>
                <a:lnTo>
                  <a:pt x="1080" y="700"/>
                </a:lnTo>
                <a:lnTo>
                  <a:pt x="1080" y="702"/>
                </a:lnTo>
                <a:lnTo>
                  <a:pt x="1080" y="703"/>
                </a:lnTo>
                <a:lnTo>
                  <a:pt x="1078" y="705"/>
                </a:lnTo>
                <a:lnTo>
                  <a:pt x="1078" y="706"/>
                </a:lnTo>
                <a:lnTo>
                  <a:pt x="1078" y="708"/>
                </a:lnTo>
                <a:lnTo>
                  <a:pt x="1080" y="708"/>
                </a:lnTo>
                <a:lnTo>
                  <a:pt x="1080" y="709"/>
                </a:lnTo>
                <a:lnTo>
                  <a:pt x="1080" y="711"/>
                </a:lnTo>
                <a:lnTo>
                  <a:pt x="1147" y="901"/>
                </a:lnTo>
                <a:lnTo>
                  <a:pt x="1149" y="906"/>
                </a:lnTo>
                <a:lnTo>
                  <a:pt x="1150" y="910"/>
                </a:lnTo>
                <a:lnTo>
                  <a:pt x="1152" y="915"/>
                </a:lnTo>
                <a:lnTo>
                  <a:pt x="1191" y="1023"/>
                </a:lnTo>
                <a:lnTo>
                  <a:pt x="1194" y="1030"/>
                </a:lnTo>
                <a:lnTo>
                  <a:pt x="1195" y="1038"/>
                </a:lnTo>
                <a:lnTo>
                  <a:pt x="1197" y="1047"/>
                </a:lnTo>
                <a:lnTo>
                  <a:pt x="1198" y="1054"/>
                </a:lnTo>
                <a:lnTo>
                  <a:pt x="1198" y="1063"/>
                </a:lnTo>
                <a:lnTo>
                  <a:pt x="1198" y="1071"/>
                </a:lnTo>
                <a:lnTo>
                  <a:pt x="1198" y="1080"/>
                </a:lnTo>
                <a:lnTo>
                  <a:pt x="1198" y="1087"/>
                </a:lnTo>
                <a:lnTo>
                  <a:pt x="1197" y="1093"/>
                </a:lnTo>
                <a:lnTo>
                  <a:pt x="1195" y="1099"/>
                </a:lnTo>
                <a:lnTo>
                  <a:pt x="1194" y="1105"/>
                </a:lnTo>
                <a:lnTo>
                  <a:pt x="1188" y="1129"/>
                </a:lnTo>
                <a:lnTo>
                  <a:pt x="1186" y="1131"/>
                </a:lnTo>
                <a:lnTo>
                  <a:pt x="1185" y="1138"/>
                </a:lnTo>
                <a:lnTo>
                  <a:pt x="1185" y="1140"/>
                </a:lnTo>
                <a:lnTo>
                  <a:pt x="1182" y="1147"/>
                </a:lnTo>
                <a:lnTo>
                  <a:pt x="1180" y="1150"/>
                </a:lnTo>
                <a:lnTo>
                  <a:pt x="1176" y="1165"/>
                </a:lnTo>
                <a:lnTo>
                  <a:pt x="1174" y="1174"/>
                </a:lnTo>
                <a:lnTo>
                  <a:pt x="1173" y="1182"/>
                </a:lnTo>
                <a:lnTo>
                  <a:pt x="1171" y="1189"/>
                </a:lnTo>
                <a:lnTo>
                  <a:pt x="1170" y="1197"/>
                </a:lnTo>
                <a:lnTo>
                  <a:pt x="1167" y="1206"/>
                </a:lnTo>
                <a:lnTo>
                  <a:pt x="1150" y="1263"/>
                </a:lnTo>
                <a:lnTo>
                  <a:pt x="1149" y="1272"/>
                </a:lnTo>
                <a:lnTo>
                  <a:pt x="1147" y="1272"/>
                </a:lnTo>
                <a:lnTo>
                  <a:pt x="1146" y="1278"/>
                </a:lnTo>
                <a:lnTo>
                  <a:pt x="1146" y="1279"/>
                </a:lnTo>
                <a:lnTo>
                  <a:pt x="1140" y="1296"/>
                </a:lnTo>
                <a:lnTo>
                  <a:pt x="1137" y="1305"/>
                </a:lnTo>
                <a:lnTo>
                  <a:pt x="1132" y="1315"/>
                </a:lnTo>
                <a:lnTo>
                  <a:pt x="1131" y="1320"/>
                </a:lnTo>
                <a:lnTo>
                  <a:pt x="1129" y="1323"/>
                </a:lnTo>
                <a:lnTo>
                  <a:pt x="1126" y="1327"/>
                </a:lnTo>
                <a:lnTo>
                  <a:pt x="1125" y="1330"/>
                </a:lnTo>
                <a:lnTo>
                  <a:pt x="1122" y="1335"/>
                </a:lnTo>
                <a:lnTo>
                  <a:pt x="1119" y="1338"/>
                </a:lnTo>
                <a:lnTo>
                  <a:pt x="1117" y="1339"/>
                </a:lnTo>
                <a:lnTo>
                  <a:pt x="1116" y="1341"/>
                </a:lnTo>
                <a:lnTo>
                  <a:pt x="1041" y="1419"/>
                </a:lnTo>
                <a:lnTo>
                  <a:pt x="1039" y="1420"/>
                </a:lnTo>
                <a:lnTo>
                  <a:pt x="1036" y="1423"/>
                </a:lnTo>
                <a:lnTo>
                  <a:pt x="1032" y="1428"/>
                </a:lnTo>
                <a:lnTo>
                  <a:pt x="1030" y="1431"/>
                </a:lnTo>
                <a:lnTo>
                  <a:pt x="1015" y="1446"/>
                </a:lnTo>
                <a:lnTo>
                  <a:pt x="1014" y="1447"/>
                </a:lnTo>
                <a:lnTo>
                  <a:pt x="1009" y="1452"/>
                </a:lnTo>
                <a:lnTo>
                  <a:pt x="1008" y="1453"/>
                </a:lnTo>
                <a:lnTo>
                  <a:pt x="1006" y="1455"/>
                </a:lnTo>
                <a:lnTo>
                  <a:pt x="1005" y="1456"/>
                </a:lnTo>
                <a:lnTo>
                  <a:pt x="949" y="1515"/>
                </a:lnTo>
                <a:lnTo>
                  <a:pt x="943" y="1519"/>
                </a:lnTo>
                <a:lnTo>
                  <a:pt x="940" y="1524"/>
                </a:lnTo>
                <a:lnTo>
                  <a:pt x="937" y="1528"/>
                </a:lnTo>
                <a:lnTo>
                  <a:pt x="930" y="1533"/>
                </a:lnTo>
                <a:lnTo>
                  <a:pt x="924" y="1539"/>
                </a:lnTo>
                <a:lnTo>
                  <a:pt x="916" y="1543"/>
                </a:lnTo>
                <a:lnTo>
                  <a:pt x="909" y="1549"/>
                </a:lnTo>
                <a:lnTo>
                  <a:pt x="901" y="1552"/>
                </a:lnTo>
                <a:lnTo>
                  <a:pt x="898" y="1554"/>
                </a:lnTo>
                <a:lnTo>
                  <a:pt x="895" y="1555"/>
                </a:lnTo>
                <a:lnTo>
                  <a:pt x="885" y="1560"/>
                </a:lnTo>
                <a:lnTo>
                  <a:pt x="801" y="1590"/>
                </a:lnTo>
                <a:lnTo>
                  <a:pt x="796" y="1591"/>
                </a:lnTo>
                <a:lnTo>
                  <a:pt x="790" y="1594"/>
                </a:lnTo>
                <a:lnTo>
                  <a:pt x="786" y="1596"/>
                </a:lnTo>
                <a:lnTo>
                  <a:pt x="747" y="1609"/>
                </a:lnTo>
                <a:lnTo>
                  <a:pt x="745" y="1609"/>
                </a:lnTo>
                <a:lnTo>
                  <a:pt x="742" y="1611"/>
                </a:lnTo>
                <a:lnTo>
                  <a:pt x="739" y="1611"/>
                </a:lnTo>
                <a:lnTo>
                  <a:pt x="738" y="1611"/>
                </a:lnTo>
                <a:lnTo>
                  <a:pt x="735" y="1611"/>
                </a:lnTo>
                <a:lnTo>
                  <a:pt x="732" y="1611"/>
                </a:lnTo>
                <a:lnTo>
                  <a:pt x="729" y="1611"/>
                </a:lnTo>
                <a:lnTo>
                  <a:pt x="726" y="1611"/>
                </a:lnTo>
                <a:lnTo>
                  <a:pt x="724" y="1611"/>
                </a:lnTo>
                <a:lnTo>
                  <a:pt x="721" y="1609"/>
                </a:lnTo>
                <a:lnTo>
                  <a:pt x="718" y="1609"/>
                </a:lnTo>
                <a:lnTo>
                  <a:pt x="717" y="1608"/>
                </a:lnTo>
                <a:lnTo>
                  <a:pt x="714" y="1606"/>
                </a:lnTo>
                <a:lnTo>
                  <a:pt x="711" y="1605"/>
                </a:lnTo>
                <a:lnTo>
                  <a:pt x="709" y="1603"/>
                </a:lnTo>
                <a:lnTo>
                  <a:pt x="706" y="1602"/>
                </a:lnTo>
                <a:lnTo>
                  <a:pt x="705" y="1600"/>
                </a:lnTo>
                <a:lnTo>
                  <a:pt x="703" y="1599"/>
                </a:lnTo>
                <a:lnTo>
                  <a:pt x="700" y="1597"/>
                </a:lnTo>
                <a:lnTo>
                  <a:pt x="699" y="1594"/>
                </a:lnTo>
                <a:lnTo>
                  <a:pt x="697" y="1593"/>
                </a:lnTo>
                <a:lnTo>
                  <a:pt x="696" y="1590"/>
                </a:lnTo>
                <a:lnTo>
                  <a:pt x="694" y="1588"/>
                </a:lnTo>
                <a:lnTo>
                  <a:pt x="694" y="1585"/>
                </a:lnTo>
                <a:lnTo>
                  <a:pt x="693" y="1584"/>
                </a:lnTo>
                <a:lnTo>
                  <a:pt x="693" y="1582"/>
                </a:lnTo>
                <a:lnTo>
                  <a:pt x="693" y="1581"/>
                </a:lnTo>
                <a:lnTo>
                  <a:pt x="691" y="1581"/>
                </a:lnTo>
                <a:lnTo>
                  <a:pt x="691" y="1579"/>
                </a:lnTo>
                <a:lnTo>
                  <a:pt x="681" y="1549"/>
                </a:lnTo>
                <a:lnTo>
                  <a:pt x="679" y="1545"/>
                </a:lnTo>
                <a:lnTo>
                  <a:pt x="676" y="1537"/>
                </a:lnTo>
                <a:lnTo>
                  <a:pt x="670" y="1519"/>
                </a:lnTo>
                <a:lnTo>
                  <a:pt x="667" y="1512"/>
                </a:lnTo>
                <a:lnTo>
                  <a:pt x="666" y="1507"/>
                </a:lnTo>
                <a:lnTo>
                  <a:pt x="633" y="1416"/>
                </a:lnTo>
                <a:lnTo>
                  <a:pt x="631" y="1411"/>
                </a:lnTo>
                <a:lnTo>
                  <a:pt x="628" y="1404"/>
                </a:lnTo>
                <a:lnTo>
                  <a:pt x="622" y="1386"/>
                </a:lnTo>
                <a:lnTo>
                  <a:pt x="619" y="1378"/>
                </a:lnTo>
                <a:lnTo>
                  <a:pt x="618" y="1374"/>
                </a:lnTo>
                <a:lnTo>
                  <a:pt x="594" y="1306"/>
                </a:lnTo>
                <a:lnTo>
                  <a:pt x="592" y="1300"/>
                </a:lnTo>
                <a:lnTo>
                  <a:pt x="589" y="1293"/>
                </a:lnTo>
                <a:lnTo>
                  <a:pt x="583" y="1276"/>
                </a:lnTo>
                <a:lnTo>
                  <a:pt x="580" y="1269"/>
                </a:lnTo>
                <a:lnTo>
                  <a:pt x="579" y="1263"/>
                </a:lnTo>
                <a:lnTo>
                  <a:pt x="547" y="1176"/>
                </a:lnTo>
                <a:lnTo>
                  <a:pt x="547" y="1174"/>
                </a:lnTo>
                <a:lnTo>
                  <a:pt x="546" y="1174"/>
                </a:lnTo>
                <a:lnTo>
                  <a:pt x="546" y="1173"/>
                </a:lnTo>
                <a:lnTo>
                  <a:pt x="546" y="1171"/>
                </a:lnTo>
                <a:lnTo>
                  <a:pt x="544" y="1171"/>
                </a:lnTo>
                <a:lnTo>
                  <a:pt x="544" y="1170"/>
                </a:lnTo>
                <a:lnTo>
                  <a:pt x="543" y="1170"/>
                </a:lnTo>
                <a:lnTo>
                  <a:pt x="541" y="1170"/>
                </a:lnTo>
                <a:lnTo>
                  <a:pt x="540" y="1170"/>
                </a:lnTo>
                <a:lnTo>
                  <a:pt x="538" y="1170"/>
                </a:lnTo>
                <a:lnTo>
                  <a:pt x="537" y="1170"/>
                </a:lnTo>
                <a:lnTo>
                  <a:pt x="514" y="1179"/>
                </a:lnTo>
                <a:lnTo>
                  <a:pt x="513" y="1179"/>
                </a:lnTo>
                <a:lnTo>
                  <a:pt x="511" y="1179"/>
                </a:lnTo>
                <a:lnTo>
                  <a:pt x="510" y="1179"/>
                </a:lnTo>
                <a:lnTo>
                  <a:pt x="508" y="1179"/>
                </a:lnTo>
                <a:lnTo>
                  <a:pt x="507" y="1179"/>
                </a:lnTo>
                <a:lnTo>
                  <a:pt x="505" y="1179"/>
                </a:lnTo>
                <a:lnTo>
                  <a:pt x="504" y="1179"/>
                </a:lnTo>
                <a:lnTo>
                  <a:pt x="502" y="1179"/>
                </a:lnTo>
                <a:lnTo>
                  <a:pt x="501" y="1179"/>
                </a:lnTo>
                <a:lnTo>
                  <a:pt x="499" y="1179"/>
                </a:lnTo>
                <a:lnTo>
                  <a:pt x="498" y="1177"/>
                </a:lnTo>
                <a:lnTo>
                  <a:pt x="496" y="1177"/>
                </a:lnTo>
                <a:lnTo>
                  <a:pt x="396" y="1126"/>
                </a:lnTo>
                <a:lnTo>
                  <a:pt x="393" y="1125"/>
                </a:lnTo>
                <a:lnTo>
                  <a:pt x="391" y="1123"/>
                </a:lnTo>
                <a:lnTo>
                  <a:pt x="390" y="1122"/>
                </a:lnTo>
                <a:lnTo>
                  <a:pt x="387" y="1120"/>
                </a:lnTo>
                <a:lnTo>
                  <a:pt x="385" y="1119"/>
                </a:lnTo>
                <a:lnTo>
                  <a:pt x="384" y="1117"/>
                </a:lnTo>
                <a:lnTo>
                  <a:pt x="382" y="1114"/>
                </a:lnTo>
                <a:lnTo>
                  <a:pt x="381" y="1113"/>
                </a:lnTo>
                <a:lnTo>
                  <a:pt x="379" y="1111"/>
                </a:lnTo>
                <a:lnTo>
                  <a:pt x="378" y="1108"/>
                </a:lnTo>
                <a:lnTo>
                  <a:pt x="376" y="1105"/>
                </a:lnTo>
                <a:lnTo>
                  <a:pt x="375" y="1104"/>
                </a:lnTo>
                <a:lnTo>
                  <a:pt x="375" y="1101"/>
                </a:lnTo>
                <a:lnTo>
                  <a:pt x="373" y="1099"/>
                </a:lnTo>
                <a:lnTo>
                  <a:pt x="373" y="1096"/>
                </a:lnTo>
                <a:lnTo>
                  <a:pt x="373" y="1093"/>
                </a:lnTo>
                <a:lnTo>
                  <a:pt x="373" y="1090"/>
                </a:lnTo>
                <a:lnTo>
                  <a:pt x="373" y="1089"/>
                </a:lnTo>
                <a:lnTo>
                  <a:pt x="373" y="1086"/>
                </a:lnTo>
                <a:lnTo>
                  <a:pt x="373" y="1083"/>
                </a:lnTo>
                <a:lnTo>
                  <a:pt x="373" y="1080"/>
                </a:lnTo>
                <a:lnTo>
                  <a:pt x="375" y="1078"/>
                </a:lnTo>
                <a:lnTo>
                  <a:pt x="375" y="1075"/>
                </a:lnTo>
                <a:lnTo>
                  <a:pt x="376" y="1072"/>
                </a:lnTo>
                <a:lnTo>
                  <a:pt x="376" y="1071"/>
                </a:lnTo>
                <a:lnTo>
                  <a:pt x="415" y="993"/>
                </a:lnTo>
                <a:lnTo>
                  <a:pt x="417" y="991"/>
                </a:lnTo>
                <a:lnTo>
                  <a:pt x="417" y="990"/>
                </a:lnTo>
                <a:lnTo>
                  <a:pt x="417" y="988"/>
                </a:lnTo>
                <a:lnTo>
                  <a:pt x="417" y="987"/>
                </a:lnTo>
                <a:lnTo>
                  <a:pt x="417" y="985"/>
                </a:lnTo>
                <a:lnTo>
                  <a:pt x="417" y="984"/>
                </a:lnTo>
                <a:lnTo>
                  <a:pt x="417" y="982"/>
                </a:lnTo>
                <a:lnTo>
                  <a:pt x="417" y="981"/>
                </a:lnTo>
                <a:lnTo>
                  <a:pt x="409" y="960"/>
                </a:lnTo>
                <a:lnTo>
                  <a:pt x="408" y="958"/>
                </a:lnTo>
                <a:lnTo>
                  <a:pt x="406" y="957"/>
                </a:lnTo>
                <a:lnTo>
                  <a:pt x="406" y="955"/>
                </a:lnTo>
                <a:lnTo>
                  <a:pt x="405" y="954"/>
                </a:lnTo>
                <a:lnTo>
                  <a:pt x="405" y="952"/>
                </a:lnTo>
                <a:lnTo>
                  <a:pt x="403" y="951"/>
                </a:lnTo>
                <a:lnTo>
                  <a:pt x="402" y="951"/>
                </a:lnTo>
                <a:lnTo>
                  <a:pt x="400" y="949"/>
                </a:lnTo>
                <a:lnTo>
                  <a:pt x="400" y="948"/>
                </a:lnTo>
                <a:lnTo>
                  <a:pt x="399" y="948"/>
                </a:lnTo>
                <a:lnTo>
                  <a:pt x="397" y="946"/>
                </a:lnTo>
                <a:lnTo>
                  <a:pt x="396" y="946"/>
                </a:lnTo>
                <a:lnTo>
                  <a:pt x="379" y="939"/>
                </a:lnTo>
                <a:lnTo>
                  <a:pt x="378" y="939"/>
                </a:lnTo>
                <a:lnTo>
                  <a:pt x="378" y="937"/>
                </a:lnTo>
                <a:lnTo>
                  <a:pt x="376" y="937"/>
                </a:lnTo>
                <a:lnTo>
                  <a:pt x="375" y="937"/>
                </a:lnTo>
                <a:lnTo>
                  <a:pt x="372" y="936"/>
                </a:lnTo>
                <a:lnTo>
                  <a:pt x="369" y="934"/>
                </a:lnTo>
                <a:lnTo>
                  <a:pt x="366" y="934"/>
                </a:lnTo>
                <a:lnTo>
                  <a:pt x="363" y="934"/>
                </a:lnTo>
                <a:lnTo>
                  <a:pt x="360" y="934"/>
                </a:lnTo>
                <a:lnTo>
                  <a:pt x="357" y="934"/>
                </a:lnTo>
                <a:lnTo>
                  <a:pt x="354" y="934"/>
                </a:lnTo>
                <a:lnTo>
                  <a:pt x="351" y="934"/>
                </a:lnTo>
                <a:lnTo>
                  <a:pt x="348" y="934"/>
                </a:lnTo>
                <a:lnTo>
                  <a:pt x="346" y="936"/>
                </a:lnTo>
                <a:lnTo>
                  <a:pt x="345" y="936"/>
                </a:lnTo>
                <a:lnTo>
                  <a:pt x="343" y="936"/>
                </a:lnTo>
                <a:lnTo>
                  <a:pt x="328" y="940"/>
                </a:lnTo>
                <a:lnTo>
                  <a:pt x="327" y="940"/>
                </a:lnTo>
                <a:lnTo>
                  <a:pt x="325" y="942"/>
                </a:lnTo>
                <a:lnTo>
                  <a:pt x="324" y="942"/>
                </a:lnTo>
                <a:lnTo>
                  <a:pt x="321" y="943"/>
                </a:lnTo>
                <a:lnTo>
                  <a:pt x="319" y="943"/>
                </a:lnTo>
                <a:lnTo>
                  <a:pt x="316" y="945"/>
                </a:lnTo>
                <a:lnTo>
                  <a:pt x="315" y="946"/>
                </a:lnTo>
                <a:lnTo>
                  <a:pt x="313" y="948"/>
                </a:lnTo>
                <a:lnTo>
                  <a:pt x="310" y="949"/>
                </a:lnTo>
                <a:lnTo>
                  <a:pt x="309" y="951"/>
                </a:lnTo>
                <a:lnTo>
                  <a:pt x="307" y="952"/>
                </a:lnTo>
                <a:lnTo>
                  <a:pt x="306" y="954"/>
                </a:lnTo>
                <a:lnTo>
                  <a:pt x="304" y="957"/>
                </a:lnTo>
                <a:lnTo>
                  <a:pt x="303" y="957"/>
                </a:lnTo>
                <a:lnTo>
                  <a:pt x="303" y="958"/>
                </a:lnTo>
                <a:lnTo>
                  <a:pt x="303" y="960"/>
                </a:lnTo>
                <a:lnTo>
                  <a:pt x="301" y="960"/>
                </a:lnTo>
                <a:lnTo>
                  <a:pt x="297" y="969"/>
                </a:lnTo>
                <a:lnTo>
                  <a:pt x="295" y="970"/>
                </a:lnTo>
                <a:lnTo>
                  <a:pt x="292" y="973"/>
                </a:lnTo>
                <a:lnTo>
                  <a:pt x="291" y="975"/>
                </a:lnTo>
                <a:lnTo>
                  <a:pt x="289" y="978"/>
                </a:lnTo>
                <a:lnTo>
                  <a:pt x="286" y="979"/>
                </a:lnTo>
                <a:lnTo>
                  <a:pt x="285" y="981"/>
                </a:lnTo>
                <a:lnTo>
                  <a:pt x="282" y="982"/>
                </a:lnTo>
                <a:lnTo>
                  <a:pt x="279" y="984"/>
                </a:lnTo>
                <a:lnTo>
                  <a:pt x="277" y="985"/>
                </a:lnTo>
                <a:lnTo>
                  <a:pt x="274" y="987"/>
                </a:lnTo>
                <a:lnTo>
                  <a:pt x="271" y="987"/>
                </a:lnTo>
                <a:lnTo>
                  <a:pt x="268" y="988"/>
                </a:lnTo>
                <a:lnTo>
                  <a:pt x="265" y="988"/>
                </a:lnTo>
                <a:lnTo>
                  <a:pt x="262" y="988"/>
                </a:lnTo>
                <a:lnTo>
                  <a:pt x="261" y="988"/>
                </a:lnTo>
                <a:lnTo>
                  <a:pt x="258" y="990"/>
                </a:lnTo>
                <a:lnTo>
                  <a:pt x="255" y="988"/>
                </a:lnTo>
                <a:lnTo>
                  <a:pt x="252" y="988"/>
                </a:lnTo>
                <a:lnTo>
                  <a:pt x="249" y="988"/>
                </a:lnTo>
                <a:lnTo>
                  <a:pt x="246" y="987"/>
                </a:lnTo>
                <a:lnTo>
                  <a:pt x="243" y="987"/>
                </a:lnTo>
                <a:lnTo>
                  <a:pt x="240" y="985"/>
                </a:lnTo>
                <a:lnTo>
                  <a:pt x="238" y="984"/>
                </a:lnTo>
                <a:lnTo>
                  <a:pt x="118" y="924"/>
                </a:lnTo>
                <a:lnTo>
                  <a:pt x="108" y="918"/>
                </a:lnTo>
                <a:lnTo>
                  <a:pt x="88" y="909"/>
                </a:lnTo>
                <a:lnTo>
                  <a:pt x="87" y="909"/>
                </a:lnTo>
                <a:lnTo>
                  <a:pt x="87" y="907"/>
                </a:lnTo>
                <a:lnTo>
                  <a:pt x="85" y="907"/>
                </a:lnTo>
                <a:lnTo>
                  <a:pt x="84" y="907"/>
                </a:lnTo>
                <a:lnTo>
                  <a:pt x="84" y="909"/>
                </a:lnTo>
                <a:lnTo>
                  <a:pt x="82" y="909"/>
                </a:lnTo>
                <a:lnTo>
                  <a:pt x="81" y="909"/>
                </a:lnTo>
                <a:lnTo>
                  <a:pt x="81" y="910"/>
                </a:lnTo>
                <a:lnTo>
                  <a:pt x="79" y="910"/>
                </a:lnTo>
                <a:lnTo>
                  <a:pt x="79" y="912"/>
                </a:lnTo>
                <a:lnTo>
                  <a:pt x="70" y="928"/>
                </a:lnTo>
                <a:lnTo>
                  <a:pt x="70" y="930"/>
                </a:lnTo>
                <a:lnTo>
                  <a:pt x="69" y="930"/>
                </a:lnTo>
                <a:lnTo>
                  <a:pt x="69" y="931"/>
                </a:lnTo>
                <a:lnTo>
                  <a:pt x="67" y="931"/>
                </a:lnTo>
                <a:lnTo>
                  <a:pt x="66" y="931"/>
                </a:lnTo>
                <a:lnTo>
                  <a:pt x="66" y="933"/>
                </a:lnTo>
                <a:lnTo>
                  <a:pt x="64" y="933"/>
                </a:lnTo>
                <a:lnTo>
                  <a:pt x="63" y="933"/>
                </a:lnTo>
                <a:lnTo>
                  <a:pt x="63" y="931"/>
                </a:lnTo>
                <a:lnTo>
                  <a:pt x="61" y="931"/>
                </a:lnTo>
                <a:lnTo>
                  <a:pt x="3" y="903"/>
                </a:lnTo>
                <a:lnTo>
                  <a:pt x="1" y="903"/>
                </a:lnTo>
                <a:lnTo>
                  <a:pt x="1" y="901"/>
                </a:lnTo>
                <a:lnTo>
                  <a:pt x="0" y="901"/>
                </a:lnTo>
                <a:lnTo>
                  <a:pt x="0" y="900"/>
                </a:lnTo>
                <a:lnTo>
                  <a:pt x="0" y="898"/>
                </a:lnTo>
                <a:lnTo>
                  <a:pt x="0" y="897"/>
                </a:lnTo>
                <a:lnTo>
                  <a:pt x="0" y="895"/>
                </a:lnTo>
                <a:lnTo>
                  <a:pt x="0" y="894"/>
                </a:lnTo>
                <a:lnTo>
                  <a:pt x="9" y="873"/>
                </a:lnTo>
                <a:lnTo>
                  <a:pt x="12" y="862"/>
                </a:lnTo>
                <a:lnTo>
                  <a:pt x="21" y="841"/>
                </a:lnTo>
                <a:lnTo>
                  <a:pt x="22" y="838"/>
                </a:lnTo>
                <a:lnTo>
                  <a:pt x="22" y="835"/>
                </a:lnTo>
                <a:lnTo>
                  <a:pt x="25" y="834"/>
                </a:lnTo>
                <a:lnTo>
                  <a:pt x="36" y="816"/>
                </a:lnTo>
                <a:lnTo>
                  <a:pt x="159" y="616"/>
                </a:lnTo>
                <a:lnTo>
                  <a:pt x="160" y="616"/>
                </a:lnTo>
                <a:lnTo>
                  <a:pt x="160" y="615"/>
                </a:lnTo>
                <a:lnTo>
                  <a:pt x="162" y="613"/>
                </a:lnTo>
                <a:lnTo>
                  <a:pt x="163" y="609"/>
                </a:lnTo>
                <a:lnTo>
                  <a:pt x="166" y="604"/>
                </a:lnTo>
                <a:lnTo>
                  <a:pt x="168" y="600"/>
                </a:lnTo>
                <a:lnTo>
                  <a:pt x="169" y="597"/>
                </a:lnTo>
                <a:lnTo>
                  <a:pt x="169" y="592"/>
                </a:lnTo>
                <a:lnTo>
                  <a:pt x="171" y="588"/>
                </a:lnTo>
                <a:lnTo>
                  <a:pt x="171" y="583"/>
                </a:lnTo>
                <a:lnTo>
                  <a:pt x="172" y="579"/>
                </a:lnTo>
                <a:lnTo>
                  <a:pt x="171" y="574"/>
                </a:lnTo>
                <a:lnTo>
                  <a:pt x="171" y="570"/>
                </a:lnTo>
                <a:lnTo>
                  <a:pt x="171" y="565"/>
                </a:lnTo>
                <a:lnTo>
                  <a:pt x="169" y="561"/>
                </a:lnTo>
                <a:lnTo>
                  <a:pt x="169" y="559"/>
                </a:lnTo>
                <a:lnTo>
                  <a:pt x="169" y="558"/>
                </a:lnTo>
                <a:lnTo>
                  <a:pt x="169" y="556"/>
                </a:lnTo>
                <a:lnTo>
                  <a:pt x="168" y="556"/>
                </a:lnTo>
                <a:lnTo>
                  <a:pt x="150" y="484"/>
                </a:lnTo>
                <a:lnTo>
                  <a:pt x="148" y="484"/>
                </a:lnTo>
                <a:lnTo>
                  <a:pt x="148" y="483"/>
                </a:lnTo>
                <a:lnTo>
                  <a:pt x="148" y="481"/>
                </a:lnTo>
                <a:lnTo>
                  <a:pt x="148" y="480"/>
                </a:lnTo>
                <a:lnTo>
                  <a:pt x="148" y="477"/>
                </a:lnTo>
                <a:lnTo>
                  <a:pt x="147" y="475"/>
                </a:lnTo>
                <a:lnTo>
                  <a:pt x="147" y="474"/>
                </a:lnTo>
                <a:lnTo>
                  <a:pt x="147" y="472"/>
                </a:lnTo>
                <a:lnTo>
                  <a:pt x="147" y="471"/>
                </a:lnTo>
                <a:lnTo>
                  <a:pt x="147" y="466"/>
                </a:lnTo>
                <a:lnTo>
                  <a:pt x="147" y="465"/>
                </a:lnTo>
                <a:lnTo>
                  <a:pt x="147" y="463"/>
                </a:lnTo>
                <a:lnTo>
                  <a:pt x="147" y="462"/>
                </a:lnTo>
                <a:lnTo>
                  <a:pt x="147" y="460"/>
                </a:lnTo>
                <a:lnTo>
                  <a:pt x="145" y="457"/>
                </a:lnTo>
                <a:lnTo>
                  <a:pt x="145" y="456"/>
                </a:lnTo>
                <a:lnTo>
                  <a:pt x="145" y="454"/>
                </a:lnTo>
                <a:lnTo>
                  <a:pt x="145" y="453"/>
                </a:lnTo>
                <a:lnTo>
                  <a:pt x="144" y="453"/>
                </a:lnTo>
                <a:lnTo>
                  <a:pt x="127" y="391"/>
                </a:lnTo>
                <a:lnTo>
                  <a:pt x="126" y="390"/>
                </a:lnTo>
                <a:lnTo>
                  <a:pt x="126" y="388"/>
                </a:lnTo>
                <a:lnTo>
                  <a:pt x="126" y="387"/>
                </a:lnTo>
                <a:lnTo>
                  <a:pt x="124" y="382"/>
                </a:lnTo>
                <a:lnTo>
                  <a:pt x="124" y="376"/>
                </a:lnTo>
                <a:lnTo>
                  <a:pt x="123" y="372"/>
                </a:lnTo>
                <a:lnTo>
                  <a:pt x="123" y="366"/>
                </a:lnTo>
                <a:lnTo>
                  <a:pt x="123" y="361"/>
                </a:lnTo>
                <a:lnTo>
                  <a:pt x="123" y="360"/>
                </a:lnTo>
                <a:lnTo>
                  <a:pt x="123" y="358"/>
                </a:lnTo>
                <a:lnTo>
                  <a:pt x="123" y="357"/>
                </a:lnTo>
                <a:lnTo>
                  <a:pt x="127" y="280"/>
                </a:lnTo>
                <a:lnTo>
                  <a:pt x="129" y="256"/>
                </a:lnTo>
                <a:lnTo>
                  <a:pt x="138" y="57"/>
                </a:lnTo>
                <a:lnTo>
                  <a:pt x="138" y="55"/>
                </a:lnTo>
                <a:lnTo>
                  <a:pt x="139" y="55"/>
                </a:lnTo>
                <a:lnTo>
                  <a:pt x="139" y="54"/>
                </a:lnTo>
                <a:lnTo>
                  <a:pt x="139" y="52"/>
                </a:lnTo>
                <a:lnTo>
                  <a:pt x="141" y="52"/>
                </a:lnTo>
                <a:lnTo>
                  <a:pt x="142" y="52"/>
                </a:lnTo>
                <a:lnTo>
                  <a:pt x="142" y="51"/>
                </a:lnTo>
                <a:lnTo>
                  <a:pt x="144" y="51"/>
                </a:lnTo>
                <a:lnTo>
                  <a:pt x="180" y="51"/>
                </a:lnTo>
                <a:lnTo>
                  <a:pt x="189" y="51"/>
                </a:lnTo>
                <a:lnTo>
                  <a:pt x="241" y="49"/>
                </a:lnTo>
                <a:lnTo>
                  <a:pt x="264" y="49"/>
                </a:lnTo>
                <a:lnTo>
                  <a:pt x="295" y="51"/>
                </a:lnTo>
              </a:path>
            </a:pathLst>
          </a:custGeom>
          <a:noFill/>
          <a:ln w="38100">
            <a:solidFill>
              <a:srgbClr val="569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55" name="群組 19"/>
          <p:cNvGrpSpPr>
            <a:grpSpLocks/>
          </p:cNvGrpSpPr>
          <p:nvPr/>
        </p:nvGrpSpPr>
        <p:grpSpPr bwMode="auto">
          <a:xfrm>
            <a:off x="5364163" y="835026"/>
            <a:ext cx="1747837" cy="4251325"/>
            <a:chOff x="3195638" y="750888"/>
            <a:chExt cx="1747837" cy="4251325"/>
          </a:xfrm>
        </p:grpSpPr>
        <p:grpSp>
          <p:nvGrpSpPr>
            <p:cNvPr id="59" name="群組 174"/>
            <p:cNvGrpSpPr>
              <a:grpSpLocks/>
            </p:cNvGrpSpPr>
            <p:nvPr/>
          </p:nvGrpSpPr>
          <p:grpSpPr bwMode="auto">
            <a:xfrm>
              <a:off x="3827463" y="2055813"/>
              <a:ext cx="685800" cy="2946400"/>
              <a:chOff x="3827463" y="2055813"/>
              <a:chExt cx="685800" cy="2946400"/>
            </a:xfrm>
          </p:grpSpPr>
          <p:grpSp>
            <p:nvGrpSpPr>
              <p:cNvPr id="64" name="群組 155"/>
              <p:cNvGrpSpPr>
                <a:grpSpLocks/>
              </p:cNvGrpSpPr>
              <p:nvPr/>
            </p:nvGrpSpPr>
            <p:grpSpPr bwMode="auto">
              <a:xfrm>
                <a:off x="3827463" y="2055813"/>
                <a:ext cx="685800" cy="2946400"/>
                <a:chOff x="3827463" y="2055813"/>
                <a:chExt cx="685800" cy="2946400"/>
              </a:xfrm>
            </p:grpSpPr>
            <p:sp>
              <p:nvSpPr>
                <p:cNvPr id="72" name="Freeform 19"/>
                <p:cNvSpPr>
                  <a:spLocks/>
                </p:cNvSpPr>
                <p:nvPr/>
              </p:nvSpPr>
              <p:spPr bwMode="auto">
                <a:xfrm>
                  <a:off x="3827463" y="2055813"/>
                  <a:ext cx="261938" cy="2541588"/>
                </a:xfrm>
                <a:custGeom>
                  <a:avLst/>
                  <a:gdLst>
                    <a:gd name="T0" fmla="*/ 2147483646 w 494"/>
                    <a:gd name="T1" fmla="*/ 2147483646 h 4803"/>
                    <a:gd name="T2" fmla="*/ 2147483646 w 494"/>
                    <a:gd name="T3" fmla="*/ 2147483646 h 4803"/>
                    <a:gd name="T4" fmla="*/ 2147483646 w 494"/>
                    <a:gd name="T5" fmla="*/ 2147483646 h 4803"/>
                    <a:gd name="T6" fmla="*/ 2147483646 w 494"/>
                    <a:gd name="T7" fmla="*/ 2147483646 h 4803"/>
                    <a:gd name="T8" fmla="*/ 2147483646 w 494"/>
                    <a:gd name="T9" fmla="*/ 2147483646 h 4803"/>
                    <a:gd name="T10" fmla="*/ 2147483646 w 494"/>
                    <a:gd name="T11" fmla="*/ 2147483646 h 4803"/>
                    <a:gd name="T12" fmla="*/ 2147483646 w 494"/>
                    <a:gd name="T13" fmla="*/ 2147483646 h 4803"/>
                    <a:gd name="T14" fmla="*/ 2147483646 w 494"/>
                    <a:gd name="T15" fmla="*/ 2147483646 h 4803"/>
                    <a:gd name="T16" fmla="*/ 2147483646 w 494"/>
                    <a:gd name="T17" fmla="*/ 2147483646 h 4803"/>
                    <a:gd name="T18" fmla="*/ 2147483646 w 494"/>
                    <a:gd name="T19" fmla="*/ 2147483646 h 4803"/>
                    <a:gd name="T20" fmla="*/ 2147483646 w 494"/>
                    <a:gd name="T21" fmla="*/ 2147483646 h 4803"/>
                    <a:gd name="T22" fmla="*/ 2147483646 w 494"/>
                    <a:gd name="T23" fmla="*/ 2147483646 h 4803"/>
                    <a:gd name="T24" fmla="*/ 2147483646 w 494"/>
                    <a:gd name="T25" fmla="*/ 2147483646 h 4803"/>
                    <a:gd name="T26" fmla="*/ 2147483646 w 494"/>
                    <a:gd name="T27" fmla="*/ 2147483646 h 4803"/>
                    <a:gd name="T28" fmla="*/ 2147483646 w 494"/>
                    <a:gd name="T29" fmla="*/ 2147483646 h 4803"/>
                    <a:gd name="T30" fmla="*/ 2147483646 w 494"/>
                    <a:gd name="T31" fmla="*/ 2147483646 h 4803"/>
                    <a:gd name="T32" fmla="*/ 2147483646 w 494"/>
                    <a:gd name="T33" fmla="*/ 2147483646 h 4803"/>
                    <a:gd name="T34" fmla="*/ 2147483646 w 494"/>
                    <a:gd name="T35" fmla="*/ 2147483646 h 4803"/>
                    <a:gd name="T36" fmla="*/ 2147483646 w 494"/>
                    <a:gd name="T37" fmla="*/ 2147483646 h 4803"/>
                    <a:gd name="T38" fmla="*/ 2147483646 w 494"/>
                    <a:gd name="T39" fmla="*/ 2147483646 h 4803"/>
                    <a:gd name="T40" fmla="*/ 2147483646 w 494"/>
                    <a:gd name="T41" fmla="*/ 2147483646 h 4803"/>
                    <a:gd name="T42" fmla="*/ 2147483646 w 494"/>
                    <a:gd name="T43" fmla="*/ 2147483646 h 4803"/>
                    <a:gd name="T44" fmla="*/ 2147483646 w 494"/>
                    <a:gd name="T45" fmla="*/ 2147483646 h 4803"/>
                    <a:gd name="T46" fmla="*/ 2147483646 w 494"/>
                    <a:gd name="T47" fmla="*/ 2147483646 h 4803"/>
                    <a:gd name="T48" fmla="*/ 2147483646 w 494"/>
                    <a:gd name="T49" fmla="*/ 2147483646 h 4803"/>
                    <a:gd name="T50" fmla="*/ 2147483646 w 494"/>
                    <a:gd name="T51" fmla="*/ 2147483646 h 4803"/>
                    <a:gd name="T52" fmla="*/ 2147483646 w 494"/>
                    <a:gd name="T53" fmla="*/ 2147483646 h 4803"/>
                    <a:gd name="T54" fmla="*/ 2147483646 w 494"/>
                    <a:gd name="T55" fmla="*/ 2147483646 h 4803"/>
                    <a:gd name="T56" fmla="*/ 2147483646 w 494"/>
                    <a:gd name="T57" fmla="*/ 2147483646 h 4803"/>
                    <a:gd name="T58" fmla="*/ 2147483646 w 494"/>
                    <a:gd name="T59" fmla="*/ 2147483646 h 4803"/>
                    <a:gd name="T60" fmla="*/ 2147483646 w 494"/>
                    <a:gd name="T61" fmla="*/ 2147483646 h 4803"/>
                    <a:gd name="T62" fmla="*/ 2147483646 w 494"/>
                    <a:gd name="T63" fmla="*/ 2147483646 h 4803"/>
                    <a:gd name="T64" fmla="*/ 2147483646 w 494"/>
                    <a:gd name="T65" fmla="*/ 2147483646 h 4803"/>
                    <a:gd name="T66" fmla="*/ 2147483646 w 494"/>
                    <a:gd name="T67" fmla="*/ 2147483646 h 4803"/>
                    <a:gd name="T68" fmla="*/ 2147483646 w 494"/>
                    <a:gd name="T69" fmla="*/ 2147483646 h 4803"/>
                    <a:gd name="T70" fmla="*/ 2147483646 w 494"/>
                    <a:gd name="T71" fmla="*/ 2147483646 h 4803"/>
                    <a:gd name="T72" fmla="*/ 2147483646 w 494"/>
                    <a:gd name="T73" fmla="*/ 2147483646 h 4803"/>
                    <a:gd name="T74" fmla="*/ 2147483646 w 494"/>
                    <a:gd name="T75" fmla="*/ 2147483646 h 4803"/>
                    <a:gd name="T76" fmla="*/ 2147483646 w 494"/>
                    <a:gd name="T77" fmla="*/ 2147483646 h 4803"/>
                    <a:gd name="T78" fmla="*/ 2147483646 w 494"/>
                    <a:gd name="T79" fmla="*/ 2147483646 h 4803"/>
                    <a:gd name="T80" fmla="*/ 2147483646 w 494"/>
                    <a:gd name="T81" fmla="*/ 2147483646 h 4803"/>
                    <a:gd name="T82" fmla="*/ 2147483646 w 494"/>
                    <a:gd name="T83" fmla="*/ 2147483646 h 4803"/>
                    <a:gd name="T84" fmla="*/ 2147483646 w 494"/>
                    <a:gd name="T85" fmla="*/ 2147483646 h 4803"/>
                    <a:gd name="T86" fmla="*/ 2147483646 w 494"/>
                    <a:gd name="T87" fmla="*/ 2147483646 h 4803"/>
                    <a:gd name="T88" fmla="*/ 2147483646 w 494"/>
                    <a:gd name="T89" fmla="*/ 2147483646 h 4803"/>
                    <a:gd name="T90" fmla="*/ 2147483646 w 494"/>
                    <a:gd name="T91" fmla="*/ 2147483646 h 4803"/>
                    <a:gd name="T92" fmla="*/ 2147483646 w 494"/>
                    <a:gd name="T93" fmla="*/ 2147483646 h 4803"/>
                    <a:gd name="T94" fmla="*/ 2147483646 w 494"/>
                    <a:gd name="T95" fmla="*/ 2147483646 h 4803"/>
                    <a:gd name="T96" fmla="*/ 2147483646 w 494"/>
                    <a:gd name="T97" fmla="*/ 2147483646 h 4803"/>
                    <a:gd name="T98" fmla="*/ 2147483646 w 494"/>
                    <a:gd name="T99" fmla="*/ 2147483646 h 4803"/>
                    <a:gd name="T100" fmla="*/ 2147483646 w 494"/>
                    <a:gd name="T101" fmla="*/ 2147483646 h 4803"/>
                    <a:gd name="T102" fmla="*/ 2147483646 w 494"/>
                    <a:gd name="T103" fmla="*/ 2147483646 h 4803"/>
                    <a:gd name="T104" fmla="*/ 2147483646 w 494"/>
                    <a:gd name="T105" fmla="*/ 2147483646 h 4803"/>
                    <a:gd name="T106" fmla="*/ 2147483646 w 494"/>
                    <a:gd name="T107" fmla="*/ 2147483646 h 4803"/>
                    <a:gd name="T108" fmla="*/ 2147483646 w 494"/>
                    <a:gd name="T109" fmla="*/ 2147483646 h 4803"/>
                    <a:gd name="T110" fmla="*/ 2147483646 w 494"/>
                    <a:gd name="T111" fmla="*/ 2147483646 h 4803"/>
                    <a:gd name="T112" fmla="*/ 2147483646 w 494"/>
                    <a:gd name="T113" fmla="*/ 2147483646 h 4803"/>
                    <a:gd name="T114" fmla="*/ 2147483646 w 494"/>
                    <a:gd name="T115" fmla="*/ 2147483646 h 4803"/>
                    <a:gd name="T116" fmla="*/ 2147483646 w 494"/>
                    <a:gd name="T117" fmla="*/ 2147483646 h 4803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494"/>
                    <a:gd name="T178" fmla="*/ 0 h 4803"/>
                    <a:gd name="T179" fmla="*/ 494 w 494"/>
                    <a:gd name="T180" fmla="*/ 4803 h 4803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494" h="4803">
                      <a:moveTo>
                        <a:pt x="425" y="4803"/>
                      </a:moveTo>
                      <a:lnTo>
                        <a:pt x="423" y="4803"/>
                      </a:lnTo>
                      <a:lnTo>
                        <a:pt x="423" y="4801"/>
                      </a:lnTo>
                      <a:lnTo>
                        <a:pt x="422" y="4800"/>
                      </a:lnTo>
                      <a:lnTo>
                        <a:pt x="422" y="4798"/>
                      </a:lnTo>
                      <a:lnTo>
                        <a:pt x="420" y="4798"/>
                      </a:lnTo>
                      <a:lnTo>
                        <a:pt x="404" y="4776"/>
                      </a:lnTo>
                      <a:lnTo>
                        <a:pt x="404" y="4774"/>
                      </a:lnTo>
                      <a:lnTo>
                        <a:pt x="402" y="4774"/>
                      </a:lnTo>
                      <a:lnTo>
                        <a:pt x="402" y="4773"/>
                      </a:lnTo>
                      <a:lnTo>
                        <a:pt x="401" y="4771"/>
                      </a:lnTo>
                      <a:lnTo>
                        <a:pt x="398" y="4767"/>
                      </a:lnTo>
                      <a:lnTo>
                        <a:pt x="396" y="4767"/>
                      </a:lnTo>
                      <a:lnTo>
                        <a:pt x="396" y="4765"/>
                      </a:lnTo>
                      <a:lnTo>
                        <a:pt x="396" y="4764"/>
                      </a:lnTo>
                      <a:lnTo>
                        <a:pt x="395" y="4764"/>
                      </a:lnTo>
                      <a:lnTo>
                        <a:pt x="395" y="4762"/>
                      </a:lnTo>
                      <a:lnTo>
                        <a:pt x="390" y="4756"/>
                      </a:lnTo>
                      <a:lnTo>
                        <a:pt x="383" y="4747"/>
                      </a:lnTo>
                      <a:lnTo>
                        <a:pt x="350" y="4702"/>
                      </a:lnTo>
                      <a:lnTo>
                        <a:pt x="339" y="4687"/>
                      </a:lnTo>
                      <a:lnTo>
                        <a:pt x="338" y="4686"/>
                      </a:lnTo>
                      <a:lnTo>
                        <a:pt x="336" y="4684"/>
                      </a:lnTo>
                      <a:lnTo>
                        <a:pt x="336" y="4683"/>
                      </a:lnTo>
                      <a:lnTo>
                        <a:pt x="335" y="4681"/>
                      </a:lnTo>
                      <a:lnTo>
                        <a:pt x="335" y="4680"/>
                      </a:lnTo>
                      <a:lnTo>
                        <a:pt x="333" y="4678"/>
                      </a:lnTo>
                      <a:lnTo>
                        <a:pt x="332" y="4677"/>
                      </a:lnTo>
                      <a:lnTo>
                        <a:pt x="332" y="4675"/>
                      </a:lnTo>
                      <a:lnTo>
                        <a:pt x="329" y="4672"/>
                      </a:lnTo>
                      <a:lnTo>
                        <a:pt x="327" y="4668"/>
                      </a:lnTo>
                      <a:lnTo>
                        <a:pt x="326" y="4666"/>
                      </a:lnTo>
                      <a:lnTo>
                        <a:pt x="326" y="4665"/>
                      </a:lnTo>
                      <a:lnTo>
                        <a:pt x="326" y="4663"/>
                      </a:lnTo>
                      <a:lnTo>
                        <a:pt x="324" y="4662"/>
                      </a:lnTo>
                      <a:lnTo>
                        <a:pt x="324" y="4660"/>
                      </a:lnTo>
                      <a:lnTo>
                        <a:pt x="323" y="4659"/>
                      </a:lnTo>
                      <a:lnTo>
                        <a:pt x="323" y="4657"/>
                      </a:lnTo>
                      <a:lnTo>
                        <a:pt x="321" y="4656"/>
                      </a:lnTo>
                      <a:lnTo>
                        <a:pt x="320" y="4651"/>
                      </a:lnTo>
                      <a:lnTo>
                        <a:pt x="320" y="4650"/>
                      </a:lnTo>
                      <a:lnTo>
                        <a:pt x="320" y="4648"/>
                      </a:lnTo>
                      <a:lnTo>
                        <a:pt x="318" y="4647"/>
                      </a:lnTo>
                      <a:lnTo>
                        <a:pt x="318" y="4645"/>
                      </a:lnTo>
                      <a:lnTo>
                        <a:pt x="317" y="4644"/>
                      </a:lnTo>
                      <a:lnTo>
                        <a:pt x="317" y="4642"/>
                      </a:lnTo>
                      <a:lnTo>
                        <a:pt x="315" y="4641"/>
                      </a:lnTo>
                      <a:lnTo>
                        <a:pt x="312" y="4635"/>
                      </a:lnTo>
                      <a:lnTo>
                        <a:pt x="309" y="4629"/>
                      </a:lnTo>
                      <a:lnTo>
                        <a:pt x="306" y="4624"/>
                      </a:lnTo>
                      <a:lnTo>
                        <a:pt x="305" y="4623"/>
                      </a:lnTo>
                      <a:lnTo>
                        <a:pt x="305" y="4621"/>
                      </a:lnTo>
                      <a:lnTo>
                        <a:pt x="303" y="4620"/>
                      </a:lnTo>
                      <a:lnTo>
                        <a:pt x="302" y="4618"/>
                      </a:lnTo>
                      <a:lnTo>
                        <a:pt x="302" y="4617"/>
                      </a:lnTo>
                      <a:lnTo>
                        <a:pt x="300" y="4617"/>
                      </a:lnTo>
                      <a:lnTo>
                        <a:pt x="300" y="4615"/>
                      </a:lnTo>
                      <a:lnTo>
                        <a:pt x="290" y="4603"/>
                      </a:lnTo>
                      <a:lnTo>
                        <a:pt x="284" y="4594"/>
                      </a:lnTo>
                      <a:lnTo>
                        <a:pt x="252" y="4557"/>
                      </a:lnTo>
                      <a:lnTo>
                        <a:pt x="234" y="4533"/>
                      </a:lnTo>
                      <a:lnTo>
                        <a:pt x="189" y="4470"/>
                      </a:lnTo>
                      <a:lnTo>
                        <a:pt x="174" y="4450"/>
                      </a:lnTo>
                      <a:lnTo>
                        <a:pt x="173" y="4449"/>
                      </a:lnTo>
                      <a:lnTo>
                        <a:pt x="173" y="4447"/>
                      </a:lnTo>
                      <a:lnTo>
                        <a:pt x="171" y="4446"/>
                      </a:lnTo>
                      <a:lnTo>
                        <a:pt x="170" y="4444"/>
                      </a:lnTo>
                      <a:lnTo>
                        <a:pt x="170" y="4443"/>
                      </a:lnTo>
                      <a:lnTo>
                        <a:pt x="168" y="4441"/>
                      </a:lnTo>
                      <a:lnTo>
                        <a:pt x="167" y="4440"/>
                      </a:lnTo>
                      <a:lnTo>
                        <a:pt x="167" y="4438"/>
                      </a:lnTo>
                      <a:lnTo>
                        <a:pt x="162" y="4432"/>
                      </a:lnTo>
                      <a:lnTo>
                        <a:pt x="159" y="4425"/>
                      </a:lnTo>
                      <a:lnTo>
                        <a:pt x="159" y="4423"/>
                      </a:lnTo>
                      <a:lnTo>
                        <a:pt x="158" y="4422"/>
                      </a:lnTo>
                      <a:lnTo>
                        <a:pt x="158" y="4420"/>
                      </a:lnTo>
                      <a:lnTo>
                        <a:pt x="158" y="4419"/>
                      </a:lnTo>
                      <a:lnTo>
                        <a:pt x="156" y="4417"/>
                      </a:lnTo>
                      <a:lnTo>
                        <a:pt x="156" y="4414"/>
                      </a:lnTo>
                      <a:lnTo>
                        <a:pt x="155" y="4413"/>
                      </a:lnTo>
                      <a:lnTo>
                        <a:pt x="155" y="4411"/>
                      </a:lnTo>
                      <a:lnTo>
                        <a:pt x="134" y="4350"/>
                      </a:lnTo>
                      <a:lnTo>
                        <a:pt x="129" y="4336"/>
                      </a:lnTo>
                      <a:lnTo>
                        <a:pt x="105" y="4270"/>
                      </a:lnTo>
                      <a:lnTo>
                        <a:pt x="60" y="4143"/>
                      </a:lnTo>
                      <a:lnTo>
                        <a:pt x="53" y="4125"/>
                      </a:lnTo>
                      <a:lnTo>
                        <a:pt x="32" y="4071"/>
                      </a:lnTo>
                      <a:lnTo>
                        <a:pt x="32" y="4069"/>
                      </a:lnTo>
                      <a:lnTo>
                        <a:pt x="32" y="4066"/>
                      </a:lnTo>
                      <a:lnTo>
                        <a:pt x="30" y="4065"/>
                      </a:lnTo>
                      <a:lnTo>
                        <a:pt x="30" y="4063"/>
                      </a:lnTo>
                      <a:lnTo>
                        <a:pt x="29" y="4062"/>
                      </a:lnTo>
                      <a:lnTo>
                        <a:pt x="29" y="4060"/>
                      </a:lnTo>
                      <a:lnTo>
                        <a:pt x="27" y="4057"/>
                      </a:lnTo>
                      <a:lnTo>
                        <a:pt x="27" y="4056"/>
                      </a:lnTo>
                      <a:lnTo>
                        <a:pt x="27" y="4054"/>
                      </a:lnTo>
                      <a:lnTo>
                        <a:pt x="26" y="4050"/>
                      </a:lnTo>
                      <a:lnTo>
                        <a:pt x="24" y="4044"/>
                      </a:lnTo>
                      <a:lnTo>
                        <a:pt x="24" y="4038"/>
                      </a:lnTo>
                      <a:lnTo>
                        <a:pt x="24" y="4033"/>
                      </a:lnTo>
                      <a:lnTo>
                        <a:pt x="24" y="4030"/>
                      </a:lnTo>
                      <a:lnTo>
                        <a:pt x="24" y="4029"/>
                      </a:lnTo>
                      <a:lnTo>
                        <a:pt x="24" y="4027"/>
                      </a:lnTo>
                      <a:lnTo>
                        <a:pt x="24" y="4026"/>
                      </a:lnTo>
                      <a:lnTo>
                        <a:pt x="24" y="4024"/>
                      </a:lnTo>
                      <a:lnTo>
                        <a:pt x="24" y="4021"/>
                      </a:lnTo>
                      <a:lnTo>
                        <a:pt x="24" y="4020"/>
                      </a:lnTo>
                      <a:lnTo>
                        <a:pt x="24" y="4018"/>
                      </a:lnTo>
                      <a:lnTo>
                        <a:pt x="26" y="4017"/>
                      </a:lnTo>
                      <a:lnTo>
                        <a:pt x="27" y="3996"/>
                      </a:lnTo>
                      <a:lnTo>
                        <a:pt x="33" y="3942"/>
                      </a:lnTo>
                      <a:lnTo>
                        <a:pt x="36" y="3919"/>
                      </a:lnTo>
                      <a:lnTo>
                        <a:pt x="38" y="3909"/>
                      </a:lnTo>
                      <a:lnTo>
                        <a:pt x="42" y="3862"/>
                      </a:lnTo>
                      <a:lnTo>
                        <a:pt x="45" y="3831"/>
                      </a:lnTo>
                      <a:lnTo>
                        <a:pt x="53" y="3715"/>
                      </a:lnTo>
                      <a:lnTo>
                        <a:pt x="54" y="3700"/>
                      </a:lnTo>
                      <a:lnTo>
                        <a:pt x="56" y="3687"/>
                      </a:lnTo>
                      <a:lnTo>
                        <a:pt x="57" y="3670"/>
                      </a:lnTo>
                      <a:lnTo>
                        <a:pt x="59" y="3661"/>
                      </a:lnTo>
                      <a:lnTo>
                        <a:pt x="63" y="3586"/>
                      </a:lnTo>
                      <a:lnTo>
                        <a:pt x="65" y="3570"/>
                      </a:lnTo>
                      <a:lnTo>
                        <a:pt x="66" y="3555"/>
                      </a:lnTo>
                      <a:lnTo>
                        <a:pt x="68" y="3535"/>
                      </a:lnTo>
                      <a:lnTo>
                        <a:pt x="68" y="3531"/>
                      </a:lnTo>
                      <a:lnTo>
                        <a:pt x="78" y="3402"/>
                      </a:lnTo>
                      <a:lnTo>
                        <a:pt x="84" y="3312"/>
                      </a:lnTo>
                      <a:lnTo>
                        <a:pt x="84" y="3310"/>
                      </a:lnTo>
                      <a:lnTo>
                        <a:pt x="84" y="3309"/>
                      </a:lnTo>
                      <a:lnTo>
                        <a:pt x="86" y="3307"/>
                      </a:lnTo>
                      <a:lnTo>
                        <a:pt x="86" y="3306"/>
                      </a:lnTo>
                      <a:lnTo>
                        <a:pt x="86" y="3304"/>
                      </a:lnTo>
                      <a:lnTo>
                        <a:pt x="86" y="3292"/>
                      </a:lnTo>
                      <a:lnTo>
                        <a:pt x="86" y="3280"/>
                      </a:lnTo>
                      <a:lnTo>
                        <a:pt x="84" y="3267"/>
                      </a:lnTo>
                      <a:lnTo>
                        <a:pt x="83" y="3255"/>
                      </a:lnTo>
                      <a:lnTo>
                        <a:pt x="83" y="3253"/>
                      </a:lnTo>
                      <a:lnTo>
                        <a:pt x="83" y="3252"/>
                      </a:lnTo>
                      <a:lnTo>
                        <a:pt x="81" y="3250"/>
                      </a:lnTo>
                      <a:lnTo>
                        <a:pt x="81" y="3249"/>
                      </a:lnTo>
                      <a:lnTo>
                        <a:pt x="81" y="3247"/>
                      </a:lnTo>
                      <a:lnTo>
                        <a:pt x="80" y="3237"/>
                      </a:lnTo>
                      <a:lnTo>
                        <a:pt x="80" y="3235"/>
                      </a:lnTo>
                      <a:lnTo>
                        <a:pt x="80" y="3234"/>
                      </a:lnTo>
                      <a:lnTo>
                        <a:pt x="78" y="3234"/>
                      </a:lnTo>
                      <a:lnTo>
                        <a:pt x="78" y="3232"/>
                      </a:lnTo>
                      <a:lnTo>
                        <a:pt x="75" y="3213"/>
                      </a:lnTo>
                      <a:lnTo>
                        <a:pt x="75" y="3211"/>
                      </a:lnTo>
                      <a:lnTo>
                        <a:pt x="75" y="3210"/>
                      </a:lnTo>
                      <a:lnTo>
                        <a:pt x="75" y="3208"/>
                      </a:lnTo>
                      <a:lnTo>
                        <a:pt x="72" y="3183"/>
                      </a:lnTo>
                      <a:lnTo>
                        <a:pt x="71" y="3163"/>
                      </a:lnTo>
                      <a:lnTo>
                        <a:pt x="71" y="3162"/>
                      </a:lnTo>
                      <a:lnTo>
                        <a:pt x="71" y="3160"/>
                      </a:lnTo>
                      <a:lnTo>
                        <a:pt x="71" y="3159"/>
                      </a:lnTo>
                      <a:lnTo>
                        <a:pt x="71" y="3157"/>
                      </a:lnTo>
                      <a:lnTo>
                        <a:pt x="69" y="3144"/>
                      </a:lnTo>
                      <a:lnTo>
                        <a:pt x="69" y="3129"/>
                      </a:lnTo>
                      <a:lnTo>
                        <a:pt x="71" y="3115"/>
                      </a:lnTo>
                      <a:lnTo>
                        <a:pt x="71" y="3114"/>
                      </a:lnTo>
                      <a:lnTo>
                        <a:pt x="71" y="3112"/>
                      </a:lnTo>
                      <a:lnTo>
                        <a:pt x="71" y="3111"/>
                      </a:lnTo>
                      <a:lnTo>
                        <a:pt x="72" y="3102"/>
                      </a:lnTo>
                      <a:lnTo>
                        <a:pt x="72" y="3100"/>
                      </a:lnTo>
                      <a:lnTo>
                        <a:pt x="72" y="3099"/>
                      </a:lnTo>
                      <a:lnTo>
                        <a:pt x="72" y="3097"/>
                      </a:lnTo>
                      <a:lnTo>
                        <a:pt x="74" y="3066"/>
                      </a:lnTo>
                      <a:lnTo>
                        <a:pt x="74" y="3064"/>
                      </a:lnTo>
                      <a:lnTo>
                        <a:pt x="74" y="3063"/>
                      </a:lnTo>
                      <a:lnTo>
                        <a:pt x="74" y="3061"/>
                      </a:lnTo>
                      <a:lnTo>
                        <a:pt x="74" y="3045"/>
                      </a:lnTo>
                      <a:lnTo>
                        <a:pt x="74" y="3021"/>
                      </a:lnTo>
                      <a:lnTo>
                        <a:pt x="77" y="2959"/>
                      </a:lnTo>
                      <a:lnTo>
                        <a:pt x="78" y="2881"/>
                      </a:lnTo>
                      <a:lnTo>
                        <a:pt x="78" y="2880"/>
                      </a:lnTo>
                      <a:lnTo>
                        <a:pt x="78" y="2877"/>
                      </a:lnTo>
                      <a:lnTo>
                        <a:pt x="78" y="2875"/>
                      </a:lnTo>
                      <a:lnTo>
                        <a:pt x="78" y="2872"/>
                      </a:lnTo>
                      <a:lnTo>
                        <a:pt x="80" y="2871"/>
                      </a:lnTo>
                      <a:lnTo>
                        <a:pt x="80" y="2868"/>
                      </a:lnTo>
                      <a:lnTo>
                        <a:pt x="80" y="2866"/>
                      </a:lnTo>
                      <a:lnTo>
                        <a:pt x="80" y="2863"/>
                      </a:lnTo>
                      <a:lnTo>
                        <a:pt x="81" y="2857"/>
                      </a:lnTo>
                      <a:lnTo>
                        <a:pt x="83" y="2850"/>
                      </a:lnTo>
                      <a:lnTo>
                        <a:pt x="84" y="2842"/>
                      </a:lnTo>
                      <a:lnTo>
                        <a:pt x="84" y="2841"/>
                      </a:lnTo>
                      <a:lnTo>
                        <a:pt x="86" y="2838"/>
                      </a:lnTo>
                      <a:lnTo>
                        <a:pt x="86" y="2836"/>
                      </a:lnTo>
                      <a:lnTo>
                        <a:pt x="87" y="2835"/>
                      </a:lnTo>
                      <a:lnTo>
                        <a:pt x="87" y="2832"/>
                      </a:lnTo>
                      <a:lnTo>
                        <a:pt x="89" y="2830"/>
                      </a:lnTo>
                      <a:lnTo>
                        <a:pt x="89" y="2827"/>
                      </a:lnTo>
                      <a:lnTo>
                        <a:pt x="90" y="2826"/>
                      </a:lnTo>
                      <a:lnTo>
                        <a:pt x="114" y="2764"/>
                      </a:lnTo>
                      <a:lnTo>
                        <a:pt x="116" y="2763"/>
                      </a:lnTo>
                      <a:lnTo>
                        <a:pt x="116" y="2761"/>
                      </a:lnTo>
                      <a:lnTo>
                        <a:pt x="116" y="2760"/>
                      </a:lnTo>
                      <a:lnTo>
                        <a:pt x="117" y="2758"/>
                      </a:lnTo>
                      <a:lnTo>
                        <a:pt x="117" y="2757"/>
                      </a:lnTo>
                      <a:lnTo>
                        <a:pt x="123" y="2745"/>
                      </a:lnTo>
                      <a:lnTo>
                        <a:pt x="129" y="2734"/>
                      </a:lnTo>
                      <a:lnTo>
                        <a:pt x="129" y="2733"/>
                      </a:lnTo>
                      <a:lnTo>
                        <a:pt x="129" y="2731"/>
                      </a:lnTo>
                      <a:lnTo>
                        <a:pt x="131" y="2730"/>
                      </a:lnTo>
                      <a:lnTo>
                        <a:pt x="131" y="2728"/>
                      </a:lnTo>
                      <a:lnTo>
                        <a:pt x="132" y="2728"/>
                      </a:lnTo>
                      <a:lnTo>
                        <a:pt x="132" y="2727"/>
                      </a:lnTo>
                      <a:lnTo>
                        <a:pt x="152" y="2694"/>
                      </a:lnTo>
                      <a:lnTo>
                        <a:pt x="162" y="2676"/>
                      </a:lnTo>
                      <a:lnTo>
                        <a:pt x="162" y="2674"/>
                      </a:lnTo>
                      <a:lnTo>
                        <a:pt x="164" y="2673"/>
                      </a:lnTo>
                      <a:lnTo>
                        <a:pt x="164" y="2671"/>
                      </a:lnTo>
                      <a:lnTo>
                        <a:pt x="165" y="2671"/>
                      </a:lnTo>
                      <a:lnTo>
                        <a:pt x="165" y="2670"/>
                      </a:lnTo>
                      <a:lnTo>
                        <a:pt x="179" y="2650"/>
                      </a:lnTo>
                      <a:lnTo>
                        <a:pt x="194" y="2629"/>
                      </a:lnTo>
                      <a:lnTo>
                        <a:pt x="209" y="2611"/>
                      </a:lnTo>
                      <a:lnTo>
                        <a:pt x="210" y="2611"/>
                      </a:lnTo>
                      <a:lnTo>
                        <a:pt x="210" y="2610"/>
                      </a:lnTo>
                      <a:lnTo>
                        <a:pt x="212" y="2610"/>
                      </a:lnTo>
                      <a:lnTo>
                        <a:pt x="212" y="2608"/>
                      </a:lnTo>
                      <a:lnTo>
                        <a:pt x="213" y="2608"/>
                      </a:lnTo>
                      <a:lnTo>
                        <a:pt x="213" y="2607"/>
                      </a:lnTo>
                      <a:lnTo>
                        <a:pt x="251" y="2568"/>
                      </a:lnTo>
                      <a:lnTo>
                        <a:pt x="251" y="2566"/>
                      </a:lnTo>
                      <a:lnTo>
                        <a:pt x="252" y="2566"/>
                      </a:lnTo>
                      <a:lnTo>
                        <a:pt x="254" y="2565"/>
                      </a:lnTo>
                      <a:lnTo>
                        <a:pt x="255" y="2563"/>
                      </a:lnTo>
                      <a:lnTo>
                        <a:pt x="255" y="2562"/>
                      </a:lnTo>
                      <a:lnTo>
                        <a:pt x="257" y="2560"/>
                      </a:lnTo>
                      <a:lnTo>
                        <a:pt x="258" y="2559"/>
                      </a:lnTo>
                      <a:lnTo>
                        <a:pt x="260" y="2559"/>
                      </a:lnTo>
                      <a:lnTo>
                        <a:pt x="260" y="2557"/>
                      </a:lnTo>
                      <a:lnTo>
                        <a:pt x="261" y="2556"/>
                      </a:lnTo>
                      <a:lnTo>
                        <a:pt x="263" y="2554"/>
                      </a:lnTo>
                      <a:lnTo>
                        <a:pt x="263" y="2553"/>
                      </a:lnTo>
                      <a:lnTo>
                        <a:pt x="264" y="2551"/>
                      </a:lnTo>
                      <a:lnTo>
                        <a:pt x="267" y="2548"/>
                      </a:lnTo>
                      <a:lnTo>
                        <a:pt x="269" y="2544"/>
                      </a:lnTo>
                      <a:lnTo>
                        <a:pt x="270" y="2539"/>
                      </a:lnTo>
                      <a:lnTo>
                        <a:pt x="272" y="2535"/>
                      </a:lnTo>
                      <a:lnTo>
                        <a:pt x="273" y="2532"/>
                      </a:lnTo>
                      <a:lnTo>
                        <a:pt x="275" y="2527"/>
                      </a:lnTo>
                      <a:lnTo>
                        <a:pt x="275" y="2523"/>
                      </a:lnTo>
                      <a:lnTo>
                        <a:pt x="276" y="2518"/>
                      </a:lnTo>
                      <a:lnTo>
                        <a:pt x="276" y="2514"/>
                      </a:lnTo>
                      <a:lnTo>
                        <a:pt x="276" y="2509"/>
                      </a:lnTo>
                      <a:lnTo>
                        <a:pt x="276" y="2505"/>
                      </a:lnTo>
                      <a:lnTo>
                        <a:pt x="275" y="2500"/>
                      </a:lnTo>
                      <a:lnTo>
                        <a:pt x="275" y="2496"/>
                      </a:lnTo>
                      <a:lnTo>
                        <a:pt x="273" y="2491"/>
                      </a:lnTo>
                      <a:lnTo>
                        <a:pt x="272" y="2487"/>
                      </a:lnTo>
                      <a:lnTo>
                        <a:pt x="270" y="2484"/>
                      </a:lnTo>
                      <a:lnTo>
                        <a:pt x="267" y="2479"/>
                      </a:lnTo>
                      <a:lnTo>
                        <a:pt x="266" y="2476"/>
                      </a:lnTo>
                      <a:lnTo>
                        <a:pt x="264" y="2475"/>
                      </a:lnTo>
                      <a:lnTo>
                        <a:pt x="264" y="2473"/>
                      </a:lnTo>
                      <a:lnTo>
                        <a:pt x="263" y="2472"/>
                      </a:lnTo>
                      <a:lnTo>
                        <a:pt x="261" y="2470"/>
                      </a:lnTo>
                      <a:lnTo>
                        <a:pt x="261" y="2469"/>
                      </a:lnTo>
                      <a:lnTo>
                        <a:pt x="260" y="2467"/>
                      </a:lnTo>
                      <a:lnTo>
                        <a:pt x="258" y="2466"/>
                      </a:lnTo>
                      <a:lnTo>
                        <a:pt x="258" y="2464"/>
                      </a:lnTo>
                      <a:lnTo>
                        <a:pt x="257" y="2463"/>
                      </a:lnTo>
                      <a:lnTo>
                        <a:pt x="255" y="2463"/>
                      </a:lnTo>
                      <a:lnTo>
                        <a:pt x="254" y="2461"/>
                      </a:lnTo>
                      <a:lnTo>
                        <a:pt x="254" y="2460"/>
                      </a:lnTo>
                      <a:lnTo>
                        <a:pt x="252" y="2458"/>
                      </a:lnTo>
                      <a:lnTo>
                        <a:pt x="203" y="2401"/>
                      </a:lnTo>
                      <a:lnTo>
                        <a:pt x="162" y="2355"/>
                      </a:lnTo>
                      <a:lnTo>
                        <a:pt x="162" y="2353"/>
                      </a:lnTo>
                      <a:lnTo>
                        <a:pt x="161" y="2353"/>
                      </a:lnTo>
                      <a:lnTo>
                        <a:pt x="161" y="2352"/>
                      </a:lnTo>
                      <a:lnTo>
                        <a:pt x="159" y="2352"/>
                      </a:lnTo>
                      <a:lnTo>
                        <a:pt x="147" y="2337"/>
                      </a:lnTo>
                      <a:lnTo>
                        <a:pt x="137" y="2320"/>
                      </a:lnTo>
                      <a:lnTo>
                        <a:pt x="126" y="2304"/>
                      </a:lnTo>
                      <a:lnTo>
                        <a:pt x="125" y="2304"/>
                      </a:lnTo>
                      <a:lnTo>
                        <a:pt x="125" y="2302"/>
                      </a:lnTo>
                      <a:lnTo>
                        <a:pt x="125" y="2301"/>
                      </a:lnTo>
                      <a:lnTo>
                        <a:pt x="123" y="2301"/>
                      </a:lnTo>
                      <a:lnTo>
                        <a:pt x="123" y="2299"/>
                      </a:lnTo>
                      <a:lnTo>
                        <a:pt x="95" y="2250"/>
                      </a:lnTo>
                      <a:lnTo>
                        <a:pt x="93" y="2248"/>
                      </a:lnTo>
                      <a:lnTo>
                        <a:pt x="93" y="2247"/>
                      </a:lnTo>
                      <a:lnTo>
                        <a:pt x="92" y="2245"/>
                      </a:lnTo>
                      <a:lnTo>
                        <a:pt x="90" y="2244"/>
                      </a:lnTo>
                      <a:lnTo>
                        <a:pt x="90" y="2242"/>
                      </a:lnTo>
                      <a:lnTo>
                        <a:pt x="89" y="2241"/>
                      </a:lnTo>
                      <a:lnTo>
                        <a:pt x="89" y="2239"/>
                      </a:lnTo>
                      <a:lnTo>
                        <a:pt x="87" y="2238"/>
                      </a:lnTo>
                      <a:lnTo>
                        <a:pt x="86" y="2233"/>
                      </a:lnTo>
                      <a:lnTo>
                        <a:pt x="83" y="2229"/>
                      </a:lnTo>
                      <a:lnTo>
                        <a:pt x="81" y="2223"/>
                      </a:lnTo>
                      <a:lnTo>
                        <a:pt x="81" y="2218"/>
                      </a:lnTo>
                      <a:lnTo>
                        <a:pt x="80" y="2217"/>
                      </a:lnTo>
                      <a:lnTo>
                        <a:pt x="80" y="2215"/>
                      </a:lnTo>
                      <a:lnTo>
                        <a:pt x="80" y="2212"/>
                      </a:lnTo>
                      <a:lnTo>
                        <a:pt x="80" y="2211"/>
                      </a:lnTo>
                      <a:lnTo>
                        <a:pt x="80" y="2209"/>
                      </a:lnTo>
                      <a:lnTo>
                        <a:pt x="78" y="2208"/>
                      </a:lnTo>
                      <a:lnTo>
                        <a:pt x="78" y="2206"/>
                      </a:lnTo>
                      <a:lnTo>
                        <a:pt x="78" y="2203"/>
                      </a:lnTo>
                      <a:lnTo>
                        <a:pt x="77" y="2182"/>
                      </a:lnTo>
                      <a:lnTo>
                        <a:pt x="77" y="2181"/>
                      </a:lnTo>
                      <a:lnTo>
                        <a:pt x="75" y="2181"/>
                      </a:lnTo>
                      <a:lnTo>
                        <a:pt x="75" y="2179"/>
                      </a:lnTo>
                      <a:lnTo>
                        <a:pt x="75" y="2178"/>
                      </a:lnTo>
                      <a:lnTo>
                        <a:pt x="75" y="2176"/>
                      </a:lnTo>
                      <a:lnTo>
                        <a:pt x="74" y="2170"/>
                      </a:lnTo>
                      <a:lnTo>
                        <a:pt x="74" y="2164"/>
                      </a:lnTo>
                      <a:lnTo>
                        <a:pt x="71" y="2158"/>
                      </a:lnTo>
                      <a:lnTo>
                        <a:pt x="69" y="2152"/>
                      </a:lnTo>
                      <a:lnTo>
                        <a:pt x="69" y="2151"/>
                      </a:lnTo>
                      <a:lnTo>
                        <a:pt x="68" y="2149"/>
                      </a:lnTo>
                      <a:lnTo>
                        <a:pt x="68" y="2148"/>
                      </a:lnTo>
                      <a:lnTo>
                        <a:pt x="68" y="2146"/>
                      </a:lnTo>
                      <a:lnTo>
                        <a:pt x="66" y="2146"/>
                      </a:lnTo>
                      <a:lnTo>
                        <a:pt x="65" y="2142"/>
                      </a:lnTo>
                      <a:lnTo>
                        <a:pt x="65" y="2140"/>
                      </a:lnTo>
                      <a:lnTo>
                        <a:pt x="65" y="2139"/>
                      </a:lnTo>
                      <a:lnTo>
                        <a:pt x="63" y="2139"/>
                      </a:lnTo>
                      <a:lnTo>
                        <a:pt x="63" y="2137"/>
                      </a:lnTo>
                      <a:lnTo>
                        <a:pt x="63" y="2136"/>
                      </a:lnTo>
                      <a:lnTo>
                        <a:pt x="62" y="2134"/>
                      </a:lnTo>
                      <a:lnTo>
                        <a:pt x="62" y="2133"/>
                      </a:lnTo>
                      <a:lnTo>
                        <a:pt x="62" y="2131"/>
                      </a:lnTo>
                      <a:lnTo>
                        <a:pt x="60" y="2127"/>
                      </a:lnTo>
                      <a:lnTo>
                        <a:pt x="59" y="2122"/>
                      </a:lnTo>
                      <a:lnTo>
                        <a:pt x="59" y="2118"/>
                      </a:lnTo>
                      <a:lnTo>
                        <a:pt x="59" y="2116"/>
                      </a:lnTo>
                      <a:lnTo>
                        <a:pt x="59" y="2115"/>
                      </a:lnTo>
                      <a:lnTo>
                        <a:pt x="59" y="2113"/>
                      </a:lnTo>
                      <a:lnTo>
                        <a:pt x="59" y="2112"/>
                      </a:lnTo>
                      <a:lnTo>
                        <a:pt x="59" y="2110"/>
                      </a:lnTo>
                      <a:lnTo>
                        <a:pt x="59" y="2109"/>
                      </a:lnTo>
                      <a:lnTo>
                        <a:pt x="59" y="2107"/>
                      </a:lnTo>
                      <a:lnTo>
                        <a:pt x="57" y="2062"/>
                      </a:lnTo>
                      <a:lnTo>
                        <a:pt x="54" y="1954"/>
                      </a:lnTo>
                      <a:lnTo>
                        <a:pt x="54" y="1942"/>
                      </a:lnTo>
                      <a:lnTo>
                        <a:pt x="53" y="1936"/>
                      </a:lnTo>
                      <a:lnTo>
                        <a:pt x="53" y="1926"/>
                      </a:lnTo>
                      <a:lnTo>
                        <a:pt x="51" y="1887"/>
                      </a:lnTo>
                      <a:lnTo>
                        <a:pt x="51" y="1864"/>
                      </a:lnTo>
                      <a:lnTo>
                        <a:pt x="51" y="1863"/>
                      </a:lnTo>
                      <a:lnTo>
                        <a:pt x="51" y="1861"/>
                      </a:lnTo>
                      <a:lnTo>
                        <a:pt x="51" y="1860"/>
                      </a:lnTo>
                      <a:lnTo>
                        <a:pt x="51" y="1857"/>
                      </a:lnTo>
                      <a:lnTo>
                        <a:pt x="51" y="1855"/>
                      </a:lnTo>
                      <a:lnTo>
                        <a:pt x="51" y="1854"/>
                      </a:lnTo>
                      <a:lnTo>
                        <a:pt x="51" y="1852"/>
                      </a:lnTo>
                      <a:lnTo>
                        <a:pt x="51" y="1849"/>
                      </a:lnTo>
                      <a:lnTo>
                        <a:pt x="51" y="1848"/>
                      </a:lnTo>
                      <a:lnTo>
                        <a:pt x="51" y="1846"/>
                      </a:lnTo>
                      <a:lnTo>
                        <a:pt x="51" y="1845"/>
                      </a:lnTo>
                      <a:lnTo>
                        <a:pt x="53" y="1837"/>
                      </a:lnTo>
                      <a:lnTo>
                        <a:pt x="53" y="1836"/>
                      </a:lnTo>
                      <a:lnTo>
                        <a:pt x="53" y="1834"/>
                      </a:lnTo>
                      <a:lnTo>
                        <a:pt x="53" y="1833"/>
                      </a:lnTo>
                      <a:lnTo>
                        <a:pt x="54" y="1831"/>
                      </a:lnTo>
                      <a:lnTo>
                        <a:pt x="54" y="1828"/>
                      </a:lnTo>
                      <a:lnTo>
                        <a:pt x="54" y="1827"/>
                      </a:lnTo>
                      <a:lnTo>
                        <a:pt x="56" y="1825"/>
                      </a:lnTo>
                      <a:lnTo>
                        <a:pt x="56" y="1824"/>
                      </a:lnTo>
                      <a:lnTo>
                        <a:pt x="56" y="1822"/>
                      </a:lnTo>
                      <a:lnTo>
                        <a:pt x="57" y="1819"/>
                      </a:lnTo>
                      <a:lnTo>
                        <a:pt x="57" y="1818"/>
                      </a:lnTo>
                      <a:lnTo>
                        <a:pt x="78" y="1752"/>
                      </a:lnTo>
                      <a:lnTo>
                        <a:pt x="78" y="1750"/>
                      </a:lnTo>
                      <a:lnTo>
                        <a:pt x="78" y="1749"/>
                      </a:lnTo>
                      <a:lnTo>
                        <a:pt x="78" y="1747"/>
                      </a:lnTo>
                      <a:lnTo>
                        <a:pt x="80" y="1746"/>
                      </a:lnTo>
                      <a:lnTo>
                        <a:pt x="80" y="1744"/>
                      </a:lnTo>
                      <a:lnTo>
                        <a:pt x="80" y="1743"/>
                      </a:lnTo>
                      <a:lnTo>
                        <a:pt x="81" y="1741"/>
                      </a:lnTo>
                      <a:lnTo>
                        <a:pt x="81" y="1740"/>
                      </a:lnTo>
                      <a:lnTo>
                        <a:pt x="83" y="1731"/>
                      </a:lnTo>
                      <a:lnTo>
                        <a:pt x="83" y="1728"/>
                      </a:lnTo>
                      <a:lnTo>
                        <a:pt x="84" y="1726"/>
                      </a:lnTo>
                      <a:lnTo>
                        <a:pt x="84" y="1725"/>
                      </a:lnTo>
                      <a:lnTo>
                        <a:pt x="84" y="1723"/>
                      </a:lnTo>
                      <a:lnTo>
                        <a:pt x="84" y="1722"/>
                      </a:lnTo>
                      <a:lnTo>
                        <a:pt x="84" y="1720"/>
                      </a:lnTo>
                      <a:lnTo>
                        <a:pt x="84" y="1719"/>
                      </a:lnTo>
                      <a:lnTo>
                        <a:pt x="86" y="1717"/>
                      </a:lnTo>
                      <a:lnTo>
                        <a:pt x="86" y="1713"/>
                      </a:lnTo>
                      <a:lnTo>
                        <a:pt x="86" y="1711"/>
                      </a:lnTo>
                      <a:lnTo>
                        <a:pt x="86" y="1710"/>
                      </a:lnTo>
                      <a:lnTo>
                        <a:pt x="86" y="1708"/>
                      </a:lnTo>
                      <a:lnTo>
                        <a:pt x="86" y="1707"/>
                      </a:lnTo>
                      <a:lnTo>
                        <a:pt x="87" y="1705"/>
                      </a:lnTo>
                      <a:lnTo>
                        <a:pt x="87" y="1704"/>
                      </a:lnTo>
                      <a:lnTo>
                        <a:pt x="87" y="1702"/>
                      </a:lnTo>
                      <a:lnTo>
                        <a:pt x="89" y="1698"/>
                      </a:lnTo>
                      <a:lnTo>
                        <a:pt x="90" y="1693"/>
                      </a:lnTo>
                      <a:lnTo>
                        <a:pt x="90" y="1690"/>
                      </a:lnTo>
                      <a:lnTo>
                        <a:pt x="93" y="1686"/>
                      </a:lnTo>
                      <a:lnTo>
                        <a:pt x="95" y="1683"/>
                      </a:lnTo>
                      <a:lnTo>
                        <a:pt x="96" y="1680"/>
                      </a:lnTo>
                      <a:lnTo>
                        <a:pt x="99" y="1677"/>
                      </a:lnTo>
                      <a:lnTo>
                        <a:pt x="101" y="1674"/>
                      </a:lnTo>
                      <a:lnTo>
                        <a:pt x="104" y="1671"/>
                      </a:lnTo>
                      <a:lnTo>
                        <a:pt x="107" y="1668"/>
                      </a:lnTo>
                      <a:lnTo>
                        <a:pt x="110" y="1665"/>
                      </a:lnTo>
                      <a:lnTo>
                        <a:pt x="113" y="1662"/>
                      </a:lnTo>
                      <a:lnTo>
                        <a:pt x="116" y="1660"/>
                      </a:lnTo>
                      <a:lnTo>
                        <a:pt x="120" y="1657"/>
                      </a:lnTo>
                      <a:lnTo>
                        <a:pt x="123" y="1656"/>
                      </a:lnTo>
                      <a:lnTo>
                        <a:pt x="125" y="1656"/>
                      </a:lnTo>
                      <a:lnTo>
                        <a:pt x="126" y="1654"/>
                      </a:lnTo>
                      <a:lnTo>
                        <a:pt x="128" y="1654"/>
                      </a:lnTo>
                      <a:lnTo>
                        <a:pt x="129" y="1653"/>
                      </a:lnTo>
                      <a:lnTo>
                        <a:pt x="131" y="1653"/>
                      </a:lnTo>
                      <a:lnTo>
                        <a:pt x="132" y="1653"/>
                      </a:lnTo>
                      <a:lnTo>
                        <a:pt x="132" y="1651"/>
                      </a:lnTo>
                      <a:lnTo>
                        <a:pt x="165" y="1639"/>
                      </a:lnTo>
                      <a:lnTo>
                        <a:pt x="191" y="1629"/>
                      </a:lnTo>
                      <a:lnTo>
                        <a:pt x="201" y="1624"/>
                      </a:lnTo>
                      <a:lnTo>
                        <a:pt x="207" y="1621"/>
                      </a:lnTo>
                      <a:lnTo>
                        <a:pt x="218" y="1617"/>
                      </a:lnTo>
                      <a:lnTo>
                        <a:pt x="248" y="1605"/>
                      </a:lnTo>
                      <a:lnTo>
                        <a:pt x="263" y="1599"/>
                      </a:lnTo>
                      <a:lnTo>
                        <a:pt x="326" y="1570"/>
                      </a:lnTo>
                      <a:lnTo>
                        <a:pt x="336" y="1566"/>
                      </a:lnTo>
                      <a:lnTo>
                        <a:pt x="344" y="1561"/>
                      </a:lnTo>
                      <a:lnTo>
                        <a:pt x="354" y="1557"/>
                      </a:lnTo>
                      <a:lnTo>
                        <a:pt x="374" y="1549"/>
                      </a:lnTo>
                      <a:lnTo>
                        <a:pt x="422" y="1527"/>
                      </a:lnTo>
                      <a:lnTo>
                        <a:pt x="434" y="1521"/>
                      </a:lnTo>
                      <a:lnTo>
                        <a:pt x="441" y="1518"/>
                      </a:lnTo>
                      <a:lnTo>
                        <a:pt x="446" y="1513"/>
                      </a:lnTo>
                      <a:lnTo>
                        <a:pt x="452" y="1509"/>
                      </a:lnTo>
                      <a:lnTo>
                        <a:pt x="458" y="1504"/>
                      </a:lnTo>
                      <a:lnTo>
                        <a:pt x="462" y="1500"/>
                      </a:lnTo>
                      <a:lnTo>
                        <a:pt x="467" y="1494"/>
                      </a:lnTo>
                      <a:lnTo>
                        <a:pt x="471" y="1488"/>
                      </a:lnTo>
                      <a:lnTo>
                        <a:pt x="476" y="1483"/>
                      </a:lnTo>
                      <a:lnTo>
                        <a:pt x="479" y="1477"/>
                      </a:lnTo>
                      <a:lnTo>
                        <a:pt x="482" y="1470"/>
                      </a:lnTo>
                      <a:lnTo>
                        <a:pt x="485" y="1464"/>
                      </a:lnTo>
                      <a:lnTo>
                        <a:pt x="488" y="1458"/>
                      </a:lnTo>
                      <a:lnTo>
                        <a:pt x="489" y="1450"/>
                      </a:lnTo>
                      <a:lnTo>
                        <a:pt x="491" y="1444"/>
                      </a:lnTo>
                      <a:lnTo>
                        <a:pt x="492" y="1437"/>
                      </a:lnTo>
                      <a:lnTo>
                        <a:pt x="492" y="1429"/>
                      </a:lnTo>
                      <a:lnTo>
                        <a:pt x="494" y="1423"/>
                      </a:lnTo>
                      <a:lnTo>
                        <a:pt x="492" y="1416"/>
                      </a:lnTo>
                      <a:lnTo>
                        <a:pt x="492" y="1408"/>
                      </a:lnTo>
                      <a:lnTo>
                        <a:pt x="491" y="1401"/>
                      </a:lnTo>
                      <a:lnTo>
                        <a:pt x="491" y="1399"/>
                      </a:lnTo>
                      <a:lnTo>
                        <a:pt x="491" y="1398"/>
                      </a:lnTo>
                      <a:lnTo>
                        <a:pt x="491" y="1396"/>
                      </a:lnTo>
                      <a:lnTo>
                        <a:pt x="489" y="1395"/>
                      </a:lnTo>
                      <a:lnTo>
                        <a:pt x="489" y="1393"/>
                      </a:lnTo>
                      <a:lnTo>
                        <a:pt x="489" y="1392"/>
                      </a:lnTo>
                      <a:lnTo>
                        <a:pt x="489" y="1390"/>
                      </a:lnTo>
                      <a:lnTo>
                        <a:pt x="488" y="1389"/>
                      </a:lnTo>
                      <a:lnTo>
                        <a:pt x="483" y="1368"/>
                      </a:lnTo>
                      <a:lnTo>
                        <a:pt x="465" y="1305"/>
                      </a:lnTo>
                      <a:lnTo>
                        <a:pt x="438" y="1203"/>
                      </a:lnTo>
                      <a:lnTo>
                        <a:pt x="437" y="1195"/>
                      </a:lnTo>
                      <a:lnTo>
                        <a:pt x="435" y="1191"/>
                      </a:lnTo>
                      <a:lnTo>
                        <a:pt x="434" y="1183"/>
                      </a:lnTo>
                      <a:lnTo>
                        <a:pt x="416" y="1117"/>
                      </a:lnTo>
                      <a:lnTo>
                        <a:pt x="414" y="1111"/>
                      </a:lnTo>
                      <a:lnTo>
                        <a:pt x="411" y="1098"/>
                      </a:lnTo>
                      <a:lnTo>
                        <a:pt x="410" y="1086"/>
                      </a:lnTo>
                      <a:lnTo>
                        <a:pt x="408" y="1074"/>
                      </a:lnTo>
                      <a:lnTo>
                        <a:pt x="408" y="1060"/>
                      </a:lnTo>
                      <a:lnTo>
                        <a:pt x="408" y="1059"/>
                      </a:lnTo>
                      <a:lnTo>
                        <a:pt x="408" y="1057"/>
                      </a:lnTo>
                      <a:lnTo>
                        <a:pt x="408" y="1056"/>
                      </a:lnTo>
                      <a:lnTo>
                        <a:pt x="408" y="1054"/>
                      </a:lnTo>
                      <a:lnTo>
                        <a:pt x="408" y="1053"/>
                      </a:lnTo>
                      <a:lnTo>
                        <a:pt x="408" y="996"/>
                      </a:lnTo>
                      <a:lnTo>
                        <a:pt x="407" y="933"/>
                      </a:lnTo>
                      <a:lnTo>
                        <a:pt x="407" y="927"/>
                      </a:lnTo>
                      <a:lnTo>
                        <a:pt x="407" y="922"/>
                      </a:lnTo>
                      <a:lnTo>
                        <a:pt x="407" y="916"/>
                      </a:lnTo>
                      <a:lnTo>
                        <a:pt x="405" y="910"/>
                      </a:lnTo>
                      <a:lnTo>
                        <a:pt x="404" y="906"/>
                      </a:lnTo>
                      <a:lnTo>
                        <a:pt x="402" y="900"/>
                      </a:lnTo>
                      <a:lnTo>
                        <a:pt x="399" y="894"/>
                      </a:lnTo>
                      <a:lnTo>
                        <a:pt x="398" y="889"/>
                      </a:lnTo>
                      <a:lnTo>
                        <a:pt x="395" y="885"/>
                      </a:lnTo>
                      <a:lnTo>
                        <a:pt x="363" y="823"/>
                      </a:lnTo>
                      <a:lnTo>
                        <a:pt x="363" y="822"/>
                      </a:lnTo>
                      <a:lnTo>
                        <a:pt x="363" y="820"/>
                      </a:lnTo>
                      <a:lnTo>
                        <a:pt x="362" y="819"/>
                      </a:lnTo>
                      <a:lnTo>
                        <a:pt x="362" y="817"/>
                      </a:lnTo>
                      <a:lnTo>
                        <a:pt x="360" y="817"/>
                      </a:lnTo>
                      <a:lnTo>
                        <a:pt x="360" y="816"/>
                      </a:lnTo>
                      <a:lnTo>
                        <a:pt x="350" y="798"/>
                      </a:lnTo>
                      <a:lnTo>
                        <a:pt x="333" y="763"/>
                      </a:lnTo>
                      <a:lnTo>
                        <a:pt x="312" y="718"/>
                      </a:lnTo>
                      <a:lnTo>
                        <a:pt x="276" y="648"/>
                      </a:lnTo>
                      <a:lnTo>
                        <a:pt x="276" y="646"/>
                      </a:lnTo>
                      <a:lnTo>
                        <a:pt x="276" y="645"/>
                      </a:lnTo>
                      <a:lnTo>
                        <a:pt x="275" y="645"/>
                      </a:lnTo>
                      <a:lnTo>
                        <a:pt x="275" y="643"/>
                      </a:lnTo>
                      <a:lnTo>
                        <a:pt x="273" y="642"/>
                      </a:lnTo>
                      <a:lnTo>
                        <a:pt x="273" y="640"/>
                      </a:lnTo>
                      <a:lnTo>
                        <a:pt x="260" y="610"/>
                      </a:lnTo>
                      <a:lnTo>
                        <a:pt x="221" y="535"/>
                      </a:lnTo>
                      <a:lnTo>
                        <a:pt x="215" y="525"/>
                      </a:lnTo>
                      <a:lnTo>
                        <a:pt x="215" y="523"/>
                      </a:lnTo>
                      <a:lnTo>
                        <a:pt x="215" y="522"/>
                      </a:lnTo>
                      <a:lnTo>
                        <a:pt x="213" y="522"/>
                      </a:lnTo>
                      <a:lnTo>
                        <a:pt x="213" y="520"/>
                      </a:lnTo>
                      <a:lnTo>
                        <a:pt x="194" y="481"/>
                      </a:lnTo>
                      <a:lnTo>
                        <a:pt x="192" y="480"/>
                      </a:lnTo>
                      <a:lnTo>
                        <a:pt x="192" y="478"/>
                      </a:lnTo>
                      <a:lnTo>
                        <a:pt x="192" y="477"/>
                      </a:lnTo>
                      <a:lnTo>
                        <a:pt x="191" y="477"/>
                      </a:lnTo>
                      <a:lnTo>
                        <a:pt x="191" y="475"/>
                      </a:lnTo>
                      <a:lnTo>
                        <a:pt x="191" y="474"/>
                      </a:lnTo>
                      <a:lnTo>
                        <a:pt x="189" y="474"/>
                      </a:lnTo>
                      <a:lnTo>
                        <a:pt x="189" y="472"/>
                      </a:lnTo>
                      <a:lnTo>
                        <a:pt x="185" y="463"/>
                      </a:lnTo>
                      <a:lnTo>
                        <a:pt x="185" y="462"/>
                      </a:lnTo>
                      <a:lnTo>
                        <a:pt x="185" y="460"/>
                      </a:lnTo>
                      <a:lnTo>
                        <a:pt x="183" y="459"/>
                      </a:lnTo>
                      <a:lnTo>
                        <a:pt x="183" y="457"/>
                      </a:lnTo>
                      <a:lnTo>
                        <a:pt x="183" y="456"/>
                      </a:lnTo>
                      <a:lnTo>
                        <a:pt x="182" y="454"/>
                      </a:lnTo>
                      <a:lnTo>
                        <a:pt x="165" y="409"/>
                      </a:lnTo>
                      <a:lnTo>
                        <a:pt x="165" y="408"/>
                      </a:lnTo>
                      <a:lnTo>
                        <a:pt x="164" y="406"/>
                      </a:lnTo>
                      <a:lnTo>
                        <a:pt x="164" y="405"/>
                      </a:lnTo>
                      <a:lnTo>
                        <a:pt x="164" y="403"/>
                      </a:lnTo>
                      <a:lnTo>
                        <a:pt x="162" y="402"/>
                      </a:lnTo>
                      <a:lnTo>
                        <a:pt x="161" y="400"/>
                      </a:lnTo>
                      <a:lnTo>
                        <a:pt x="161" y="399"/>
                      </a:lnTo>
                      <a:lnTo>
                        <a:pt x="159" y="394"/>
                      </a:lnTo>
                      <a:lnTo>
                        <a:pt x="158" y="393"/>
                      </a:lnTo>
                      <a:lnTo>
                        <a:pt x="158" y="391"/>
                      </a:lnTo>
                      <a:lnTo>
                        <a:pt x="156" y="390"/>
                      </a:lnTo>
                      <a:lnTo>
                        <a:pt x="155" y="388"/>
                      </a:lnTo>
                      <a:lnTo>
                        <a:pt x="155" y="387"/>
                      </a:lnTo>
                      <a:lnTo>
                        <a:pt x="153" y="385"/>
                      </a:lnTo>
                      <a:lnTo>
                        <a:pt x="153" y="384"/>
                      </a:lnTo>
                      <a:lnTo>
                        <a:pt x="150" y="381"/>
                      </a:lnTo>
                      <a:lnTo>
                        <a:pt x="150" y="379"/>
                      </a:lnTo>
                      <a:lnTo>
                        <a:pt x="149" y="378"/>
                      </a:lnTo>
                      <a:lnTo>
                        <a:pt x="149" y="376"/>
                      </a:lnTo>
                      <a:lnTo>
                        <a:pt x="147" y="376"/>
                      </a:lnTo>
                      <a:lnTo>
                        <a:pt x="147" y="375"/>
                      </a:lnTo>
                      <a:lnTo>
                        <a:pt x="146" y="373"/>
                      </a:lnTo>
                      <a:lnTo>
                        <a:pt x="146" y="372"/>
                      </a:lnTo>
                      <a:lnTo>
                        <a:pt x="144" y="370"/>
                      </a:lnTo>
                      <a:lnTo>
                        <a:pt x="141" y="364"/>
                      </a:lnTo>
                      <a:lnTo>
                        <a:pt x="141" y="363"/>
                      </a:lnTo>
                      <a:lnTo>
                        <a:pt x="140" y="361"/>
                      </a:lnTo>
                      <a:lnTo>
                        <a:pt x="140" y="360"/>
                      </a:lnTo>
                      <a:lnTo>
                        <a:pt x="140" y="358"/>
                      </a:lnTo>
                      <a:lnTo>
                        <a:pt x="138" y="357"/>
                      </a:lnTo>
                      <a:lnTo>
                        <a:pt x="138" y="355"/>
                      </a:lnTo>
                      <a:lnTo>
                        <a:pt x="138" y="354"/>
                      </a:lnTo>
                      <a:lnTo>
                        <a:pt x="128" y="328"/>
                      </a:lnTo>
                      <a:lnTo>
                        <a:pt x="128" y="327"/>
                      </a:lnTo>
                      <a:lnTo>
                        <a:pt x="128" y="325"/>
                      </a:lnTo>
                      <a:lnTo>
                        <a:pt x="126" y="324"/>
                      </a:lnTo>
                      <a:lnTo>
                        <a:pt x="126" y="322"/>
                      </a:lnTo>
                      <a:lnTo>
                        <a:pt x="126" y="321"/>
                      </a:lnTo>
                      <a:lnTo>
                        <a:pt x="125" y="319"/>
                      </a:lnTo>
                      <a:lnTo>
                        <a:pt x="123" y="313"/>
                      </a:lnTo>
                      <a:lnTo>
                        <a:pt x="122" y="313"/>
                      </a:lnTo>
                      <a:lnTo>
                        <a:pt x="122" y="312"/>
                      </a:lnTo>
                      <a:lnTo>
                        <a:pt x="122" y="310"/>
                      </a:lnTo>
                      <a:lnTo>
                        <a:pt x="120" y="309"/>
                      </a:lnTo>
                      <a:lnTo>
                        <a:pt x="120" y="307"/>
                      </a:lnTo>
                      <a:lnTo>
                        <a:pt x="119" y="306"/>
                      </a:lnTo>
                      <a:lnTo>
                        <a:pt x="116" y="300"/>
                      </a:lnTo>
                      <a:lnTo>
                        <a:pt x="116" y="298"/>
                      </a:lnTo>
                      <a:lnTo>
                        <a:pt x="114" y="298"/>
                      </a:lnTo>
                      <a:lnTo>
                        <a:pt x="114" y="297"/>
                      </a:lnTo>
                      <a:lnTo>
                        <a:pt x="114" y="295"/>
                      </a:lnTo>
                      <a:lnTo>
                        <a:pt x="113" y="294"/>
                      </a:lnTo>
                      <a:lnTo>
                        <a:pt x="113" y="292"/>
                      </a:lnTo>
                      <a:lnTo>
                        <a:pt x="111" y="291"/>
                      </a:lnTo>
                      <a:lnTo>
                        <a:pt x="108" y="282"/>
                      </a:lnTo>
                      <a:lnTo>
                        <a:pt x="108" y="280"/>
                      </a:lnTo>
                      <a:lnTo>
                        <a:pt x="107" y="279"/>
                      </a:lnTo>
                      <a:lnTo>
                        <a:pt x="107" y="277"/>
                      </a:lnTo>
                      <a:lnTo>
                        <a:pt x="107" y="276"/>
                      </a:lnTo>
                      <a:lnTo>
                        <a:pt x="105" y="274"/>
                      </a:lnTo>
                      <a:lnTo>
                        <a:pt x="105" y="273"/>
                      </a:lnTo>
                      <a:lnTo>
                        <a:pt x="71" y="166"/>
                      </a:lnTo>
                      <a:lnTo>
                        <a:pt x="63" y="145"/>
                      </a:lnTo>
                      <a:lnTo>
                        <a:pt x="59" y="133"/>
                      </a:lnTo>
                      <a:lnTo>
                        <a:pt x="57" y="127"/>
                      </a:lnTo>
                      <a:lnTo>
                        <a:pt x="54" y="118"/>
                      </a:lnTo>
                      <a:lnTo>
                        <a:pt x="48" y="103"/>
                      </a:lnTo>
                      <a:lnTo>
                        <a:pt x="39" y="84"/>
                      </a:lnTo>
                      <a:lnTo>
                        <a:pt x="30" y="66"/>
                      </a:lnTo>
                      <a:lnTo>
                        <a:pt x="24" y="52"/>
                      </a:lnTo>
                      <a:lnTo>
                        <a:pt x="21" y="48"/>
                      </a:lnTo>
                      <a:lnTo>
                        <a:pt x="9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96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73" name="Freeform 20"/>
                <p:cNvSpPr>
                  <a:spLocks/>
                </p:cNvSpPr>
                <p:nvPr/>
              </p:nvSpPr>
              <p:spPr bwMode="auto">
                <a:xfrm>
                  <a:off x="4052888" y="4597400"/>
                  <a:ext cx="460375" cy="404813"/>
                </a:xfrm>
                <a:custGeom>
                  <a:avLst/>
                  <a:gdLst>
                    <a:gd name="T0" fmla="*/ 2147483646 w 870"/>
                    <a:gd name="T1" fmla="*/ 2147483646 h 766"/>
                    <a:gd name="T2" fmla="*/ 2147483646 w 870"/>
                    <a:gd name="T3" fmla="*/ 2147483646 h 766"/>
                    <a:gd name="T4" fmla="*/ 2147483646 w 870"/>
                    <a:gd name="T5" fmla="*/ 2147483646 h 766"/>
                    <a:gd name="T6" fmla="*/ 2147483646 w 870"/>
                    <a:gd name="T7" fmla="*/ 2147483646 h 766"/>
                    <a:gd name="T8" fmla="*/ 2147483646 w 870"/>
                    <a:gd name="T9" fmla="*/ 2147483646 h 766"/>
                    <a:gd name="T10" fmla="*/ 2147483646 w 870"/>
                    <a:gd name="T11" fmla="*/ 2147483646 h 766"/>
                    <a:gd name="T12" fmla="*/ 2147483646 w 870"/>
                    <a:gd name="T13" fmla="*/ 2147483646 h 766"/>
                    <a:gd name="T14" fmla="*/ 2147483646 w 870"/>
                    <a:gd name="T15" fmla="*/ 2147483646 h 766"/>
                    <a:gd name="T16" fmla="*/ 2147483646 w 870"/>
                    <a:gd name="T17" fmla="*/ 2147483646 h 766"/>
                    <a:gd name="T18" fmla="*/ 2147483646 w 870"/>
                    <a:gd name="T19" fmla="*/ 2147483646 h 766"/>
                    <a:gd name="T20" fmla="*/ 2147483646 w 870"/>
                    <a:gd name="T21" fmla="*/ 2147483646 h 766"/>
                    <a:gd name="T22" fmla="*/ 2147483646 w 870"/>
                    <a:gd name="T23" fmla="*/ 2147483646 h 766"/>
                    <a:gd name="T24" fmla="*/ 2147483646 w 870"/>
                    <a:gd name="T25" fmla="*/ 2147483646 h 766"/>
                    <a:gd name="T26" fmla="*/ 2147483646 w 870"/>
                    <a:gd name="T27" fmla="*/ 2147483646 h 766"/>
                    <a:gd name="T28" fmla="*/ 2147483646 w 870"/>
                    <a:gd name="T29" fmla="*/ 2147483646 h 766"/>
                    <a:gd name="T30" fmla="*/ 2147483646 w 870"/>
                    <a:gd name="T31" fmla="*/ 2147483646 h 766"/>
                    <a:gd name="T32" fmla="*/ 2147483646 w 870"/>
                    <a:gd name="T33" fmla="*/ 2147483646 h 766"/>
                    <a:gd name="T34" fmla="*/ 2147483646 w 870"/>
                    <a:gd name="T35" fmla="*/ 2147483646 h 766"/>
                    <a:gd name="T36" fmla="*/ 2147483646 w 870"/>
                    <a:gd name="T37" fmla="*/ 2147483646 h 766"/>
                    <a:gd name="T38" fmla="*/ 2147483646 w 870"/>
                    <a:gd name="T39" fmla="*/ 2147483646 h 766"/>
                    <a:gd name="T40" fmla="*/ 2147483646 w 870"/>
                    <a:gd name="T41" fmla="*/ 2147483646 h 766"/>
                    <a:gd name="T42" fmla="*/ 2147483646 w 870"/>
                    <a:gd name="T43" fmla="*/ 2147483646 h 766"/>
                    <a:gd name="T44" fmla="*/ 2147483646 w 870"/>
                    <a:gd name="T45" fmla="*/ 2147483646 h 766"/>
                    <a:gd name="T46" fmla="*/ 2147483646 w 870"/>
                    <a:gd name="T47" fmla="*/ 2147483646 h 766"/>
                    <a:gd name="T48" fmla="*/ 2147483646 w 870"/>
                    <a:gd name="T49" fmla="*/ 2147483646 h 766"/>
                    <a:gd name="T50" fmla="*/ 2147483646 w 870"/>
                    <a:gd name="T51" fmla="*/ 2147483646 h 766"/>
                    <a:gd name="T52" fmla="*/ 2147483646 w 870"/>
                    <a:gd name="T53" fmla="*/ 2147483646 h 766"/>
                    <a:gd name="T54" fmla="*/ 2147483646 w 870"/>
                    <a:gd name="T55" fmla="*/ 2147483646 h 766"/>
                    <a:gd name="T56" fmla="*/ 2147483646 w 870"/>
                    <a:gd name="T57" fmla="*/ 2147483646 h 766"/>
                    <a:gd name="T58" fmla="*/ 2147483646 w 870"/>
                    <a:gd name="T59" fmla="*/ 2147483646 h 766"/>
                    <a:gd name="T60" fmla="*/ 2147483646 w 870"/>
                    <a:gd name="T61" fmla="*/ 2147483646 h 766"/>
                    <a:gd name="T62" fmla="*/ 2147483646 w 870"/>
                    <a:gd name="T63" fmla="*/ 2147483646 h 766"/>
                    <a:gd name="T64" fmla="*/ 2147483646 w 870"/>
                    <a:gd name="T65" fmla="*/ 2147483646 h 766"/>
                    <a:gd name="T66" fmla="*/ 2147483646 w 870"/>
                    <a:gd name="T67" fmla="*/ 2147483646 h 766"/>
                    <a:gd name="T68" fmla="*/ 2147483646 w 870"/>
                    <a:gd name="T69" fmla="*/ 2147483646 h 766"/>
                    <a:gd name="T70" fmla="*/ 2147483646 w 870"/>
                    <a:gd name="T71" fmla="*/ 2147483646 h 766"/>
                    <a:gd name="T72" fmla="*/ 2147483646 w 870"/>
                    <a:gd name="T73" fmla="*/ 2147483646 h 766"/>
                    <a:gd name="T74" fmla="*/ 2147483646 w 870"/>
                    <a:gd name="T75" fmla="*/ 2147483646 h 766"/>
                    <a:gd name="T76" fmla="*/ 2147483646 w 870"/>
                    <a:gd name="T77" fmla="*/ 2147483646 h 766"/>
                    <a:gd name="T78" fmla="*/ 2147483646 w 870"/>
                    <a:gd name="T79" fmla="*/ 2147483646 h 766"/>
                    <a:gd name="T80" fmla="*/ 2147483646 w 870"/>
                    <a:gd name="T81" fmla="*/ 2147483646 h 766"/>
                    <a:gd name="T82" fmla="*/ 2147483646 w 870"/>
                    <a:gd name="T83" fmla="*/ 2147483646 h 766"/>
                    <a:gd name="T84" fmla="*/ 2147483646 w 870"/>
                    <a:gd name="T85" fmla="*/ 2147483646 h 766"/>
                    <a:gd name="T86" fmla="*/ 2147483646 w 870"/>
                    <a:gd name="T87" fmla="*/ 2147483646 h 766"/>
                    <a:gd name="T88" fmla="*/ 2147483646 w 870"/>
                    <a:gd name="T89" fmla="*/ 2147483646 h 766"/>
                    <a:gd name="T90" fmla="*/ 2147483646 w 870"/>
                    <a:gd name="T91" fmla="*/ 2147483646 h 766"/>
                    <a:gd name="T92" fmla="*/ 2147483646 w 870"/>
                    <a:gd name="T93" fmla="*/ 2147483646 h 766"/>
                    <a:gd name="T94" fmla="*/ 2147483646 w 870"/>
                    <a:gd name="T95" fmla="*/ 2147483646 h 766"/>
                    <a:gd name="T96" fmla="*/ 2147483646 w 870"/>
                    <a:gd name="T97" fmla="*/ 2147483646 h 766"/>
                    <a:gd name="T98" fmla="*/ 2147483646 w 870"/>
                    <a:gd name="T99" fmla="*/ 2147483646 h 766"/>
                    <a:gd name="T100" fmla="*/ 2147483646 w 870"/>
                    <a:gd name="T101" fmla="*/ 2147483646 h 766"/>
                    <a:gd name="T102" fmla="*/ 2147483646 w 870"/>
                    <a:gd name="T103" fmla="*/ 2147483646 h 76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870"/>
                    <a:gd name="T157" fmla="*/ 0 h 766"/>
                    <a:gd name="T158" fmla="*/ 870 w 870"/>
                    <a:gd name="T159" fmla="*/ 766 h 76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870" h="766">
                      <a:moveTo>
                        <a:pt x="870" y="766"/>
                      </a:moveTo>
                      <a:lnTo>
                        <a:pt x="864" y="759"/>
                      </a:lnTo>
                      <a:lnTo>
                        <a:pt x="859" y="753"/>
                      </a:lnTo>
                      <a:lnTo>
                        <a:pt x="855" y="747"/>
                      </a:lnTo>
                      <a:lnTo>
                        <a:pt x="843" y="733"/>
                      </a:lnTo>
                      <a:lnTo>
                        <a:pt x="822" y="706"/>
                      </a:lnTo>
                      <a:lnTo>
                        <a:pt x="784" y="663"/>
                      </a:lnTo>
                      <a:lnTo>
                        <a:pt x="783" y="661"/>
                      </a:lnTo>
                      <a:lnTo>
                        <a:pt x="781" y="660"/>
                      </a:lnTo>
                      <a:lnTo>
                        <a:pt x="780" y="658"/>
                      </a:lnTo>
                      <a:lnTo>
                        <a:pt x="778" y="657"/>
                      </a:lnTo>
                      <a:lnTo>
                        <a:pt x="778" y="655"/>
                      </a:lnTo>
                      <a:lnTo>
                        <a:pt x="772" y="648"/>
                      </a:lnTo>
                      <a:lnTo>
                        <a:pt x="768" y="640"/>
                      </a:lnTo>
                      <a:lnTo>
                        <a:pt x="766" y="639"/>
                      </a:lnTo>
                      <a:lnTo>
                        <a:pt x="766" y="637"/>
                      </a:lnTo>
                      <a:lnTo>
                        <a:pt x="765" y="637"/>
                      </a:lnTo>
                      <a:lnTo>
                        <a:pt x="765" y="636"/>
                      </a:lnTo>
                      <a:lnTo>
                        <a:pt x="765" y="634"/>
                      </a:lnTo>
                      <a:lnTo>
                        <a:pt x="763" y="634"/>
                      </a:lnTo>
                      <a:lnTo>
                        <a:pt x="763" y="633"/>
                      </a:lnTo>
                      <a:lnTo>
                        <a:pt x="760" y="628"/>
                      </a:lnTo>
                      <a:lnTo>
                        <a:pt x="760" y="627"/>
                      </a:lnTo>
                      <a:lnTo>
                        <a:pt x="759" y="625"/>
                      </a:lnTo>
                      <a:lnTo>
                        <a:pt x="759" y="624"/>
                      </a:lnTo>
                      <a:lnTo>
                        <a:pt x="757" y="622"/>
                      </a:lnTo>
                      <a:lnTo>
                        <a:pt x="757" y="621"/>
                      </a:lnTo>
                      <a:lnTo>
                        <a:pt x="756" y="619"/>
                      </a:lnTo>
                      <a:lnTo>
                        <a:pt x="754" y="618"/>
                      </a:lnTo>
                      <a:lnTo>
                        <a:pt x="754" y="616"/>
                      </a:lnTo>
                      <a:lnTo>
                        <a:pt x="753" y="615"/>
                      </a:lnTo>
                      <a:lnTo>
                        <a:pt x="751" y="613"/>
                      </a:lnTo>
                      <a:lnTo>
                        <a:pt x="748" y="609"/>
                      </a:lnTo>
                      <a:lnTo>
                        <a:pt x="745" y="606"/>
                      </a:lnTo>
                      <a:lnTo>
                        <a:pt x="742" y="601"/>
                      </a:lnTo>
                      <a:lnTo>
                        <a:pt x="738" y="598"/>
                      </a:lnTo>
                      <a:lnTo>
                        <a:pt x="733" y="595"/>
                      </a:lnTo>
                      <a:lnTo>
                        <a:pt x="729" y="592"/>
                      </a:lnTo>
                      <a:lnTo>
                        <a:pt x="724" y="589"/>
                      </a:lnTo>
                      <a:lnTo>
                        <a:pt x="720" y="586"/>
                      </a:lnTo>
                      <a:lnTo>
                        <a:pt x="718" y="586"/>
                      </a:lnTo>
                      <a:lnTo>
                        <a:pt x="717" y="585"/>
                      </a:lnTo>
                      <a:lnTo>
                        <a:pt x="715" y="585"/>
                      </a:lnTo>
                      <a:lnTo>
                        <a:pt x="714" y="585"/>
                      </a:lnTo>
                      <a:lnTo>
                        <a:pt x="712" y="583"/>
                      </a:lnTo>
                      <a:lnTo>
                        <a:pt x="711" y="583"/>
                      </a:lnTo>
                      <a:lnTo>
                        <a:pt x="709" y="582"/>
                      </a:lnTo>
                      <a:lnTo>
                        <a:pt x="708" y="582"/>
                      </a:lnTo>
                      <a:lnTo>
                        <a:pt x="705" y="582"/>
                      </a:lnTo>
                      <a:lnTo>
                        <a:pt x="703" y="580"/>
                      </a:lnTo>
                      <a:lnTo>
                        <a:pt x="696" y="579"/>
                      </a:lnTo>
                      <a:lnTo>
                        <a:pt x="694" y="577"/>
                      </a:lnTo>
                      <a:lnTo>
                        <a:pt x="693" y="577"/>
                      </a:lnTo>
                      <a:lnTo>
                        <a:pt x="691" y="576"/>
                      </a:lnTo>
                      <a:lnTo>
                        <a:pt x="690" y="576"/>
                      </a:lnTo>
                      <a:lnTo>
                        <a:pt x="687" y="576"/>
                      </a:lnTo>
                      <a:lnTo>
                        <a:pt x="685" y="574"/>
                      </a:lnTo>
                      <a:lnTo>
                        <a:pt x="684" y="574"/>
                      </a:lnTo>
                      <a:lnTo>
                        <a:pt x="682" y="574"/>
                      </a:lnTo>
                      <a:lnTo>
                        <a:pt x="681" y="574"/>
                      </a:lnTo>
                      <a:lnTo>
                        <a:pt x="673" y="573"/>
                      </a:lnTo>
                      <a:lnTo>
                        <a:pt x="672" y="571"/>
                      </a:lnTo>
                      <a:lnTo>
                        <a:pt x="669" y="571"/>
                      </a:lnTo>
                      <a:lnTo>
                        <a:pt x="667" y="571"/>
                      </a:lnTo>
                      <a:lnTo>
                        <a:pt x="666" y="571"/>
                      </a:lnTo>
                      <a:lnTo>
                        <a:pt x="664" y="571"/>
                      </a:lnTo>
                      <a:lnTo>
                        <a:pt x="663" y="571"/>
                      </a:lnTo>
                      <a:lnTo>
                        <a:pt x="661" y="571"/>
                      </a:lnTo>
                      <a:lnTo>
                        <a:pt x="658" y="571"/>
                      </a:lnTo>
                      <a:lnTo>
                        <a:pt x="657" y="571"/>
                      </a:lnTo>
                      <a:lnTo>
                        <a:pt x="544" y="567"/>
                      </a:lnTo>
                      <a:lnTo>
                        <a:pt x="516" y="567"/>
                      </a:lnTo>
                      <a:lnTo>
                        <a:pt x="514" y="567"/>
                      </a:lnTo>
                      <a:lnTo>
                        <a:pt x="513" y="567"/>
                      </a:lnTo>
                      <a:lnTo>
                        <a:pt x="511" y="567"/>
                      </a:lnTo>
                      <a:lnTo>
                        <a:pt x="510" y="567"/>
                      </a:lnTo>
                      <a:lnTo>
                        <a:pt x="508" y="567"/>
                      </a:lnTo>
                      <a:lnTo>
                        <a:pt x="507" y="567"/>
                      </a:lnTo>
                      <a:lnTo>
                        <a:pt x="505" y="567"/>
                      </a:lnTo>
                      <a:lnTo>
                        <a:pt x="498" y="565"/>
                      </a:lnTo>
                      <a:lnTo>
                        <a:pt x="490" y="564"/>
                      </a:lnTo>
                      <a:lnTo>
                        <a:pt x="483" y="562"/>
                      </a:lnTo>
                      <a:lnTo>
                        <a:pt x="477" y="559"/>
                      </a:lnTo>
                      <a:lnTo>
                        <a:pt x="469" y="558"/>
                      </a:lnTo>
                      <a:lnTo>
                        <a:pt x="463" y="555"/>
                      </a:lnTo>
                      <a:lnTo>
                        <a:pt x="456" y="550"/>
                      </a:lnTo>
                      <a:lnTo>
                        <a:pt x="450" y="546"/>
                      </a:lnTo>
                      <a:lnTo>
                        <a:pt x="444" y="543"/>
                      </a:lnTo>
                      <a:lnTo>
                        <a:pt x="438" y="537"/>
                      </a:lnTo>
                      <a:lnTo>
                        <a:pt x="433" y="532"/>
                      </a:lnTo>
                      <a:lnTo>
                        <a:pt x="427" y="526"/>
                      </a:lnTo>
                      <a:lnTo>
                        <a:pt x="426" y="525"/>
                      </a:lnTo>
                      <a:lnTo>
                        <a:pt x="426" y="523"/>
                      </a:lnTo>
                      <a:lnTo>
                        <a:pt x="424" y="523"/>
                      </a:lnTo>
                      <a:lnTo>
                        <a:pt x="424" y="522"/>
                      </a:lnTo>
                      <a:lnTo>
                        <a:pt x="423" y="520"/>
                      </a:lnTo>
                      <a:lnTo>
                        <a:pt x="421" y="519"/>
                      </a:lnTo>
                      <a:lnTo>
                        <a:pt x="384" y="471"/>
                      </a:lnTo>
                      <a:lnTo>
                        <a:pt x="382" y="469"/>
                      </a:lnTo>
                      <a:lnTo>
                        <a:pt x="382" y="468"/>
                      </a:lnTo>
                      <a:lnTo>
                        <a:pt x="381" y="468"/>
                      </a:lnTo>
                      <a:lnTo>
                        <a:pt x="381" y="466"/>
                      </a:lnTo>
                      <a:lnTo>
                        <a:pt x="379" y="465"/>
                      </a:lnTo>
                      <a:lnTo>
                        <a:pt x="370" y="454"/>
                      </a:lnTo>
                      <a:lnTo>
                        <a:pt x="361" y="445"/>
                      </a:lnTo>
                      <a:lnTo>
                        <a:pt x="351" y="436"/>
                      </a:lnTo>
                      <a:lnTo>
                        <a:pt x="340" y="427"/>
                      </a:lnTo>
                      <a:lnTo>
                        <a:pt x="339" y="426"/>
                      </a:lnTo>
                      <a:lnTo>
                        <a:pt x="337" y="426"/>
                      </a:lnTo>
                      <a:lnTo>
                        <a:pt x="337" y="424"/>
                      </a:lnTo>
                      <a:lnTo>
                        <a:pt x="336" y="424"/>
                      </a:lnTo>
                      <a:lnTo>
                        <a:pt x="334" y="423"/>
                      </a:lnTo>
                      <a:lnTo>
                        <a:pt x="328" y="418"/>
                      </a:lnTo>
                      <a:lnTo>
                        <a:pt x="327" y="417"/>
                      </a:lnTo>
                      <a:lnTo>
                        <a:pt x="325" y="415"/>
                      </a:lnTo>
                      <a:lnTo>
                        <a:pt x="324" y="414"/>
                      </a:lnTo>
                      <a:lnTo>
                        <a:pt x="322" y="414"/>
                      </a:lnTo>
                      <a:lnTo>
                        <a:pt x="321" y="412"/>
                      </a:lnTo>
                      <a:lnTo>
                        <a:pt x="319" y="411"/>
                      </a:lnTo>
                      <a:lnTo>
                        <a:pt x="318" y="411"/>
                      </a:lnTo>
                      <a:lnTo>
                        <a:pt x="316" y="409"/>
                      </a:lnTo>
                      <a:lnTo>
                        <a:pt x="310" y="403"/>
                      </a:lnTo>
                      <a:lnTo>
                        <a:pt x="304" y="397"/>
                      </a:lnTo>
                      <a:lnTo>
                        <a:pt x="303" y="396"/>
                      </a:lnTo>
                      <a:lnTo>
                        <a:pt x="301" y="394"/>
                      </a:lnTo>
                      <a:lnTo>
                        <a:pt x="301" y="393"/>
                      </a:lnTo>
                      <a:lnTo>
                        <a:pt x="300" y="391"/>
                      </a:lnTo>
                      <a:lnTo>
                        <a:pt x="298" y="390"/>
                      </a:lnTo>
                      <a:lnTo>
                        <a:pt x="297" y="388"/>
                      </a:lnTo>
                      <a:lnTo>
                        <a:pt x="297" y="387"/>
                      </a:lnTo>
                      <a:lnTo>
                        <a:pt x="295" y="385"/>
                      </a:lnTo>
                      <a:lnTo>
                        <a:pt x="237" y="310"/>
                      </a:lnTo>
                      <a:lnTo>
                        <a:pt x="184" y="243"/>
                      </a:lnTo>
                      <a:lnTo>
                        <a:pt x="171" y="226"/>
                      </a:lnTo>
                      <a:lnTo>
                        <a:pt x="163" y="217"/>
                      </a:lnTo>
                      <a:lnTo>
                        <a:pt x="150" y="199"/>
                      </a:lnTo>
                      <a:lnTo>
                        <a:pt x="78" y="106"/>
                      </a:lnTo>
                      <a:lnTo>
                        <a:pt x="34" y="52"/>
                      </a:lnTo>
                      <a:lnTo>
                        <a:pt x="34" y="51"/>
                      </a:lnTo>
                      <a:lnTo>
                        <a:pt x="33" y="51"/>
                      </a:lnTo>
                      <a:lnTo>
                        <a:pt x="33" y="49"/>
                      </a:lnTo>
                      <a:lnTo>
                        <a:pt x="31" y="48"/>
                      </a:lnTo>
                      <a:lnTo>
                        <a:pt x="31" y="46"/>
                      </a:lnTo>
                      <a:lnTo>
                        <a:pt x="30" y="46"/>
                      </a:lnTo>
                      <a:lnTo>
                        <a:pt x="22" y="34"/>
                      </a:lnTo>
                      <a:lnTo>
                        <a:pt x="21" y="33"/>
                      </a:lnTo>
                      <a:lnTo>
                        <a:pt x="21" y="31"/>
                      </a:lnTo>
                      <a:lnTo>
                        <a:pt x="19" y="31"/>
                      </a:lnTo>
                      <a:lnTo>
                        <a:pt x="19" y="30"/>
                      </a:lnTo>
                      <a:lnTo>
                        <a:pt x="18" y="28"/>
                      </a:lnTo>
                      <a:lnTo>
                        <a:pt x="10" y="16"/>
                      </a:lnTo>
                      <a:lnTo>
                        <a:pt x="10" y="15"/>
                      </a:lnTo>
                      <a:lnTo>
                        <a:pt x="9" y="15"/>
                      </a:lnTo>
                      <a:lnTo>
                        <a:pt x="9" y="13"/>
                      </a:lnTo>
                      <a:lnTo>
                        <a:pt x="7" y="12"/>
                      </a:lnTo>
                      <a:lnTo>
                        <a:pt x="7" y="10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96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69" name="群組 155"/>
              <p:cNvGrpSpPr>
                <a:grpSpLocks/>
              </p:cNvGrpSpPr>
              <p:nvPr/>
            </p:nvGrpSpPr>
            <p:grpSpPr bwMode="auto">
              <a:xfrm>
                <a:off x="3827463" y="2055813"/>
                <a:ext cx="685800" cy="2946400"/>
                <a:chOff x="3827463" y="2055813"/>
                <a:chExt cx="685800" cy="2946400"/>
              </a:xfrm>
            </p:grpSpPr>
            <p:sp>
              <p:nvSpPr>
                <p:cNvPr id="70" name="Freeform 19"/>
                <p:cNvSpPr>
                  <a:spLocks/>
                </p:cNvSpPr>
                <p:nvPr/>
              </p:nvSpPr>
              <p:spPr bwMode="auto">
                <a:xfrm>
                  <a:off x="3827463" y="2055813"/>
                  <a:ext cx="261938" cy="2541588"/>
                </a:xfrm>
                <a:custGeom>
                  <a:avLst/>
                  <a:gdLst>
                    <a:gd name="T0" fmla="*/ 2147483646 w 494"/>
                    <a:gd name="T1" fmla="*/ 2147483646 h 4803"/>
                    <a:gd name="T2" fmla="*/ 2147483646 w 494"/>
                    <a:gd name="T3" fmla="*/ 2147483646 h 4803"/>
                    <a:gd name="T4" fmla="*/ 2147483646 w 494"/>
                    <a:gd name="T5" fmla="*/ 2147483646 h 4803"/>
                    <a:gd name="T6" fmla="*/ 2147483646 w 494"/>
                    <a:gd name="T7" fmla="*/ 2147483646 h 4803"/>
                    <a:gd name="T8" fmla="*/ 2147483646 w 494"/>
                    <a:gd name="T9" fmla="*/ 2147483646 h 4803"/>
                    <a:gd name="T10" fmla="*/ 2147483646 w 494"/>
                    <a:gd name="T11" fmla="*/ 2147483646 h 4803"/>
                    <a:gd name="T12" fmla="*/ 2147483646 w 494"/>
                    <a:gd name="T13" fmla="*/ 2147483646 h 4803"/>
                    <a:gd name="T14" fmla="*/ 2147483646 w 494"/>
                    <a:gd name="T15" fmla="*/ 2147483646 h 4803"/>
                    <a:gd name="T16" fmla="*/ 2147483646 w 494"/>
                    <a:gd name="T17" fmla="*/ 2147483646 h 4803"/>
                    <a:gd name="T18" fmla="*/ 2147483646 w 494"/>
                    <a:gd name="T19" fmla="*/ 2147483646 h 4803"/>
                    <a:gd name="T20" fmla="*/ 2147483646 w 494"/>
                    <a:gd name="T21" fmla="*/ 2147483646 h 4803"/>
                    <a:gd name="T22" fmla="*/ 2147483646 w 494"/>
                    <a:gd name="T23" fmla="*/ 2147483646 h 4803"/>
                    <a:gd name="T24" fmla="*/ 2147483646 w 494"/>
                    <a:gd name="T25" fmla="*/ 2147483646 h 4803"/>
                    <a:gd name="T26" fmla="*/ 2147483646 w 494"/>
                    <a:gd name="T27" fmla="*/ 2147483646 h 4803"/>
                    <a:gd name="T28" fmla="*/ 2147483646 w 494"/>
                    <a:gd name="T29" fmla="*/ 2147483646 h 4803"/>
                    <a:gd name="T30" fmla="*/ 2147483646 w 494"/>
                    <a:gd name="T31" fmla="*/ 2147483646 h 4803"/>
                    <a:gd name="T32" fmla="*/ 2147483646 w 494"/>
                    <a:gd name="T33" fmla="*/ 2147483646 h 4803"/>
                    <a:gd name="T34" fmla="*/ 2147483646 w 494"/>
                    <a:gd name="T35" fmla="*/ 2147483646 h 4803"/>
                    <a:gd name="T36" fmla="*/ 2147483646 w 494"/>
                    <a:gd name="T37" fmla="*/ 2147483646 h 4803"/>
                    <a:gd name="T38" fmla="*/ 2147483646 w 494"/>
                    <a:gd name="T39" fmla="*/ 2147483646 h 4803"/>
                    <a:gd name="T40" fmla="*/ 2147483646 w 494"/>
                    <a:gd name="T41" fmla="*/ 2147483646 h 4803"/>
                    <a:gd name="T42" fmla="*/ 2147483646 w 494"/>
                    <a:gd name="T43" fmla="*/ 2147483646 h 4803"/>
                    <a:gd name="T44" fmla="*/ 2147483646 w 494"/>
                    <a:gd name="T45" fmla="*/ 2147483646 h 4803"/>
                    <a:gd name="T46" fmla="*/ 2147483646 w 494"/>
                    <a:gd name="T47" fmla="*/ 2147483646 h 4803"/>
                    <a:gd name="T48" fmla="*/ 2147483646 w 494"/>
                    <a:gd name="T49" fmla="*/ 2147483646 h 4803"/>
                    <a:gd name="T50" fmla="*/ 2147483646 w 494"/>
                    <a:gd name="T51" fmla="*/ 2147483646 h 4803"/>
                    <a:gd name="T52" fmla="*/ 2147483646 w 494"/>
                    <a:gd name="T53" fmla="*/ 2147483646 h 4803"/>
                    <a:gd name="T54" fmla="*/ 2147483646 w 494"/>
                    <a:gd name="T55" fmla="*/ 2147483646 h 4803"/>
                    <a:gd name="T56" fmla="*/ 2147483646 w 494"/>
                    <a:gd name="T57" fmla="*/ 2147483646 h 4803"/>
                    <a:gd name="T58" fmla="*/ 2147483646 w 494"/>
                    <a:gd name="T59" fmla="*/ 2147483646 h 4803"/>
                    <a:gd name="T60" fmla="*/ 2147483646 w 494"/>
                    <a:gd name="T61" fmla="*/ 2147483646 h 4803"/>
                    <a:gd name="T62" fmla="*/ 2147483646 w 494"/>
                    <a:gd name="T63" fmla="*/ 2147483646 h 4803"/>
                    <a:gd name="T64" fmla="*/ 2147483646 w 494"/>
                    <a:gd name="T65" fmla="*/ 2147483646 h 4803"/>
                    <a:gd name="T66" fmla="*/ 2147483646 w 494"/>
                    <a:gd name="T67" fmla="*/ 2147483646 h 4803"/>
                    <a:gd name="T68" fmla="*/ 2147483646 w 494"/>
                    <a:gd name="T69" fmla="*/ 2147483646 h 4803"/>
                    <a:gd name="T70" fmla="*/ 2147483646 w 494"/>
                    <a:gd name="T71" fmla="*/ 2147483646 h 4803"/>
                    <a:gd name="T72" fmla="*/ 2147483646 w 494"/>
                    <a:gd name="T73" fmla="*/ 2147483646 h 4803"/>
                    <a:gd name="T74" fmla="*/ 2147483646 w 494"/>
                    <a:gd name="T75" fmla="*/ 2147483646 h 4803"/>
                    <a:gd name="T76" fmla="*/ 2147483646 w 494"/>
                    <a:gd name="T77" fmla="*/ 2147483646 h 4803"/>
                    <a:gd name="T78" fmla="*/ 2147483646 w 494"/>
                    <a:gd name="T79" fmla="*/ 2147483646 h 4803"/>
                    <a:gd name="T80" fmla="*/ 2147483646 w 494"/>
                    <a:gd name="T81" fmla="*/ 2147483646 h 4803"/>
                    <a:gd name="T82" fmla="*/ 2147483646 w 494"/>
                    <a:gd name="T83" fmla="*/ 2147483646 h 4803"/>
                    <a:gd name="T84" fmla="*/ 2147483646 w 494"/>
                    <a:gd name="T85" fmla="*/ 2147483646 h 4803"/>
                    <a:gd name="T86" fmla="*/ 2147483646 w 494"/>
                    <a:gd name="T87" fmla="*/ 2147483646 h 4803"/>
                    <a:gd name="T88" fmla="*/ 2147483646 w 494"/>
                    <a:gd name="T89" fmla="*/ 2147483646 h 4803"/>
                    <a:gd name="T90" fmla="*/ 2147483646 w 494"/>
                    <a:gd name="T91" fmla="*/ 2147483646 h 4803"/>
                    <a:gd name="T92" fmla="*/ 2147483646 w 494"/>
                    <a:gd name="T93" fmla="*/ 2147483646 h 4803"/>
                    <a:gd name="T94" fmla="*/ 2147483646 w 494"/>
                    <a:gd name="T95" fmla="*/ 2147483646 h 4803"/>
                    <a:gd name="T96" fmla="*/ 2147483646 w 494"/>
                    <a:gd name="T97" fmla="*/ 2147483646 h 4803"/>
                    <a:gd name="T98" fmla="*/ 2147483646 w 494"/>
                    <a:gd name="T99" fmla="*/ 2147483646 h 4803"/>
                    <a:gd name="T100" fmla="*/ 2147483646 w 494"/>
                    <a:gd name="T101" fmla="*/ 2147483646 h 4803"/>
                    <a:gd name="T102" fmla="*/ 2147483646 w 494"/>
                    <a:gd name="T103" fmla="*/ 2147483646 h 4803"/>
                    <a:gd name="T104" fmla="*/ 2147483646 w 494"/>
                    <a:gd name="T105" fmla="*/ 2147483646 h 4803"/>
                    <a:gd name="T106" fmla="*/ 2147483646 w 494"/>
                    <a:gd name="T107" fmla="*/ 2147483646 h 4803"/>
                    <a:gd name="T108" fmla="*/ 2147483646 w 494"/>
                    <a:gd name="T109" fmla="*/ 2147483646 h 4803"/>
                    <a:gd name="T110" fmla="*/ 2147483646 w 494"/>
                    <a:gd name="T111" fmla="*/ 2147483646 h 4803"/>
                    <a:gd name="T112" fmla="*/ 2147483646 w 494"/>
                    <a:gd name="T113" fmla="*/ 2147483646 h 4803"/>
                    <a:gd name="T114" fmla="*/ 2147483646 w 494"/>
                    <a:gd name="T115" fmla="*/ 2147483646 h 4803"/>
                    <a:gd name="T116" fmla="*/ 2147483646 w 494"/>
                    <a:gd name="T117" fmla="*/ 2147483646 h 4803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494"/>
                    <a:gd name="T178" fmla="*/ 0 h 4803"/>
                    <a:gd name="T179" fmla="*/ 494 w 494"/>
                    <a:gd name="T180" fmla="*/ 4803 h 4803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494" h="4803">
                      <a:moveTo>
                        <a:pt x="425" y="4803"/>
                      </a:moveTo>
                      <a:lnTo>
                        <a:pt x="423" y="4803"/>
                      </a:lnTo>
                      <a:lnTo>
                        <a:pt x="423" y="4801"/>
                      </a:lnTo>
                      <a:lnTo>
                        <a:pt x="422" y="4800"/>
                      </a:lnTo>
                      <a:lnTo>
                        <a:pt x="422" y="4798"/>
                      </a:lnTo>
                      <a:lnTo>
                        <a:pt x="420" y="4798"/>
                      </a:lnTo>
                      <a:lnTo>
                        <a:pt x="404" y="4776"/>
                      </a:lnTo>
                      <a:lnTo>
                        <a:pt x="404" y="4774"/>
                      </a:lnTo>
                      <a:lnTo>
                        <a:pt x="402" y="4774"/>
                      </a:lnTo>
                      <a:lnTo>
                        <a:pt x="402" y="4773"/>
                      </a:lnTo>
                      <a:lnTo>
                        <a:pt x="401" y="4771"/>
                      </a:lnTo>
                      <a:lnTo>
                        <a:pt x="398" y="4767"/>
                      </a:lnTo>
                      <a:lnTo>
                        <a:pt x="396" y="4767"/>
                      </a:lnTo>
                      <a:lnTo>
                        <a:pt x="396" y="4765"/>
                      </a:lnTo>
                      <a:lnTo>
                        <a:pt x="396" y="4764"/>
                      </a:lnTo>
                      <a:lnTo>
                        <a:pt x="395" y="4764"/>
                      </a:lnTo>
                      <a:lnTo>
                        <a:pt x="395" y="4762"/>
                      </a:lnTo>
                      <a:lnTo>
                        <a:pt x="390" y="4756"/>
                      </a:lnTo>
                      <a:lnTo>
                        <a:pt x="383" y="4747"/>
                      </a:lnTo>
                      <a:lnTo>
                        <a:pt x="350" y="4702"/>
                      </a:lnTo>
                      <a:lnTo>
                        <a:pt x="339" y="4687"/>
                      </a:lnTo>
                      <a:lnTo>
                        <a:pt x="338" y="4686"/>
                      </a:lnTo>
                      <a:lnTo>
                        <a:pt x="336" y="4684"/>
                      </a:lnTo>
                      <a:lnTo>
                        <a:pt x="336" y="4683"/>
                      </a:lnTo>
                      <a:lnTo>
                        <a:pt x="335" y="4681"/>
                      </a:lnTo>
                      <a:lnTo>
                        <a:pt x="335" y="4680"/>
                      </a:lnTo>
                      <a:lnTo>
                        <a:pt x="333" y="4678"/>
                      </a:lnTo>
                      <a:lnTo>
                        <a:pt x="332" y="4677"/>
                      </a:lnTo>
                      <a:lnTo>
                        <a:pt x="332" y="4675"/>
                      </a:lnTo>
                      <a:lnTo>
                        <a:pt x="329" y="4672"/>
                      </a:lnTo>
                      <a:lnTo>
                        <a:pt x="327" y="4668"/>
                      </a:lnTo>
                      <a:lnTo>
                        <a:pt x="326" y="4666"/>
                      </a:lnTo>
                      <a:lnTo>
                        <a:pt x="326" y="4665"/>
                      </a:lnTo>
                      <a:lnTo>
                        <a:pt x="326" y="4663"/>
                      </a:lnTo>
                      <a:lnTo>
                        <a:pt x="324" y="4662"/>
                      </a:lnTo>
                      <a:lnTo>
                        <a:pt x="324" y="4660"/>
                      </a:lnTo>
                      <a:lnTo>
                        <a:pt x="323" y="4659"/>
                      </a:lnTo>
                      <a:lnTo>
                        <a:pt x="323" y="4657"/>
                      </a:lnTo>
                      <a:lnTo>
                        <a:pt x="321" y="4656"/>
                      </a:lnTo>
                      <a:lnTo>
                        <a:pt x="320" y="4651"/>
                      </a:lnTo>
                      <a:lnTo>
                        <a:pt x="320" y="4650"/>
                      </a:lnTo>
                      <a:lnTo>
                        <a:pt x="320" y="4648"/>
                      </a:lnTo>
                      <a:lnTo>
                        <a:pt x="318" y="4647"/>
                      </a:lnTo>
                      <a:lnTo>
                        <a:pt x="318" y="4645"/>
                      </a:lnTo>
                      <a:lnTo>
                        <a:pt x="317" y="4644"/>
                      </a:lnTo>
                      <a:lnTo>
                        <a:pt x="317" y="4642"/>
                      </a:lnTo>
                      <a:lnTo>
                        <a:pt x="315" y="4641"/>
                      </a:lnTo>
                      <a:lnTo>
                        <a:pt x="312" y="4635"/>
                      </a:lnTo>
                      <a:lnTo>
                        <a:pt x="309" y="4629"/>
                      </a:lnTo>
                      <a:lnTo>
                        <a:pt x="306" y="4624"/>
                      </a:lnTo>
                      <a:lnTo>
                        <a:pt x="305" y="4623"/>
                      </a:lnTo>
                      <a:lnTo>
                        <a:pt x="305" y="4621"/>
                      </a:lnTo>
                      <a:lnTo>
                        <a:pt x="303" y="4620"/>
                      </a:lnTo>
                      <a:lnTo>
                        <a:pt x="302" y="4618"/>
                      </a:lnTo>
                      <a:lnTo>
                        <a:pt x="302" y="4617"/>
                      </a:lnTo>
                      <a:lnTo>
                        <a:pt x="300" y="4617"/>
                      </a:lnTo>
                      <a:lnTo>
                        <a:pt x="300" y="4615"/>
                      </a:lnTo>
                      <a:lnTo>
                        <a:pt x="290" y="4603"/>
                      </a:lnTo>
                      <a:lnTo>
                        <a:pt x="284" y="4594"/>
                      </a:lnTo>
                      <a:lnTo>
                        <a:pt x="252" y="4557"/>
                      </a:lnTo>
                      <a:lnTo>
                        <a:pt x="234" y="4533"/>
                      </a:lnTo>
                      <a:lnTo>
                        <a:pt x="189" y="4470"/>
                      </a:lnTo>
                      <a:lnTo>
                        <a:pt x="174" y="4450"/>
                      </a:lnTo>
                      <a:lnTo>
                        <a:pt x="173" y="4449"/>
                      </a:lnTo>
                      <a:lnTo>
                        <a:pt x="173" y="4447"/>
                      </a:lnTo>
                      <a:lnTo>
                        <a:pt x="171" y="4446"/>
                      </a:lnTo>
                      <a:lnTo>
                        <a:pt x="170" y="4444"/>
                      </a:lnTo>
                      <a:lnTo>
                        <a:pt x="170" y="4443"/>
                      </a:lnTo>
                      <a:lnTo>
                        <a:pt x="168" y="4441"/>
                      </a:lnTo>
                      <a:lnTo>
                        <a:pt x="167" y="4440"/>
                      </a:lnTo>
                      <a:lnTo>
                        <a:pt x="167" y="4438"/>
                      </a:lnTo>
                      <a:lnTo>
                        <a:pt x="162" y="4432"/>
                      </a:lnTo>
                      <a:lnTo>
                        <a:pt x="159" y="4425"/>
                      </a:lnTo>
                      <a:lnTo>
                        <a:pt x="159" y="4423"/>
                      </a:lnTo>
                      <a:lnTo>
                        <a:pt x="158" y="4422"/>
                      </a:lnTo>
                      <a:lnTo>
                        <a:pt x="158" y="4420"/>
                      </a:lnTo>
                      <a:lnTo>
                        <a:pt x="158" y="4419"/>
                      </a:lnTo>
                      <a:lnTo>
                        <a:pt x="156" y="4417"/>
                      </a:lnTo>
                      <a:lnTo>
                        <a:pt x="156" y="4414"/>
                      </a:lnTo>
                      <a:lnTo>
                        <a:pt x="155" y="4413"/>
                      </a:lnTo>
                      <a:lnTo>
                        <a:pt x="155" y="4411"/>
                      </a:lnTo>
                      <a:lnTo>
                        <a:pt x="134" y="4350"/>
                      </a:lnTo>
                      <a:lnTo>
                        <a:pt x="129" y="4336"/>
                      </a:lnTo>
                      <a:lnTo>
                        <a:pt x="105" y="4270"/>
                      </a:lnTo>
                      <a:lnTo>
                        <a:pt x="60" y="4143"/>
                      </a:lnTo>
                      <a:lnTo>
                        <a:pt x="53" y="4125"/>
                      </a:lnTo>
                      <a:lnTo>
                        <a:pt x="32" y="4071"/>
                      </a:lnTo>
                      <a:lnTo>
                        <a:pt x="32" y="4069"/>
                      </a:lnTo>
                      <a:lnTo>
                        <a:pt x="32" y="4066"/>
                      </a:lnTo>
                      <a:lnTo>
                        <a:pt x="30" y="4065"/>
                      </a:lnTo>
                      <a:lnTo>
                        <a:pt x="30" y="4063"/>
                      </a:lnTo>
                      <a:lnTo>
                        <a:pt x="29" y="4062"/>
                      </a:lnTo>
                      <a:lnTo>
                        <a:pt x="29" y="4060"/>
                      </a:lnTo>
                      <a:lnTo>
                        <a:pt x="27" y="4057"/>
                      </a:lnTo>
                      <a:lnTo>
                        <a:pt x="27" y="4056"/>
                      </a:lnTo>
                      <a:lnTo>
                        <a:pt x="27" y="4054"/>
                      </a:lnTo>
                      <a:lnTo>
                        <a:pt x="26" y="4050"/>
                      </a:lnTo>
                      <a:lnTo>
                        <a:pt x="24" y="4044"/>
                      </a:lnTo>
                      <a:lnTo>
                        <a:pt x="24" y="4038"/>
                      </a:lnTo>
                      <a:lnTo>
                        <a:pt x="24" y="4033"/>
                      </a:lnTo>
                      <a:lnTo>
                        <a:pt x="24" y="4030"/>
                      </a:lnTo>
                      <a:lnTo>
                        <a:pt x="24" y="4029"/>
                      </a:lnTo>
                      <a:lnTo>
                        <a:pt x="24" y="4027"/>
                      </a:lnTo>
                      <a:lnTo>
                        <a:pt x="24" y="4026"/>
                      </a:lnTo>
                      <a:lnTo>
                        <a:pt x="24" y="4024"/>
                      </a:lnTo>
                      <a:lnTo>
                        <a:pt x="24" y="4021"/>
                      </a:lnTo>
                      <a:lnTo>
                        <a:pt x="24" y="4020"/>
                      </a:lnTo>
                      <a:lnTo>
                        <a:pt x="24" y="4018"/>
                      </a:lnTo>
                      <a:lnTo>
                        <a:pt x="26" y="4017"/>
                      </a:lnTo>
                      <a:lnTo>
                        <a:pt x="27" y="3996"/>
                      </a:lnTo>
                      <a:lnTo>
                        <a:pt x="33" y="3942"/>
                      </a:lnTo>
                      <a:lnTo>
                        <a:pt x="36" y="3919"/>
                      </a:lnTo>
                      <a:lnTo>
                        <a:pt x="38" y="3909"/>
                      </a:lnTo>
                      <a:lnTo>
                        <a:pt x="42" y="3862"/>
                      </a:lnTo>
                      <a:lnTo>
                        <a:pt x="45" y="3831"/>
                      </a:lnTo>
                      <a:lnTo>
                        <a:pt x="53" y="3715"/>
                      </a:lnTo>
                      <a:lnTo>
                        <a:pt x="54" y="3700"/>
                      </a:lnTo>
                      <a:lnTo>
                        <a:pt x="56" y="3687"/>
                      </a:lnTo>
                      <a:lnTo>
                        <a:pt x="57" y="3670"/>
                      </a:lnTo>
                      <a:lnTo>
                        <a:pt x="59" y="3661"/>
                      </a:lnTo>
                      <a:lnTo>
                        <a:pt x="63" y="3586"/>
                      </a:lnTo>
                      <a:lnTo>
                        <a:pt x="65" y="3570"/>
                      </a:lnTo>
                      <a:lnTo>
                        <a:pt x="66" y="3555"/>
                      </a:lnTo>
                      <a:lnTo>
                        <a:pt x="68" y="3535"/>
                      </a:lnTo>
                      <a:lnTo>
                        <a:pt x="68" y="3531"/>
                      </a:lnTo>
                      <a:lnTo>
                        <a:pt x="78" y="3402"/>
                      </a:lnTo>
                      <a:lnTo>
                        <a:pt x="84" y="3312"/>
                      </a:lnTo>
                      <a:lnTo>
                        <a:pt x="84" y="3310"/>
                      </a:lnTo>
                      <a:lnTo>
                        <a:pt x="84" y="3309"/>
                      </a:lnTo>
                      <a:lnTo>
                        <a:pt x="86" y="3307"/>
                      </a:lnTo>
                      <a:lnTo>
                        <a:pt x="86" y="3306"/>
                      </a:lnTo>
                      <a:lnTo>
                        <a:pt x="86" y="3304"/>
                      </a:lnTo>
                      <a:lnTo>
                        <a:pt x="86" y="3292"/>
                      </a:lnTo>
                      <a:lnTo>
                        <a:pt x="86" y="3280"/>
                      </a:lnTo>
                      <a:lnTo>
                        <a:pt x="84" y="3267"/>
                      </a:lnTo>
                      <a:lnTo>
                        <a:pt x="83" y="3255"/>
                      </a:lnTo>
                      <a:lnTo>
                        <a:pt x="83" y="3253"/>
                      </a:lnTo>
                      <a:lnTo>
                        <a:pt x="83" y="3252"/>
                      </a:lnTo>
                      <a:lnTo>
                        <a:pt x="81" y="3250"/>
                      </a:lnTo>
                      <a:lnTo>
                        <a:pt x="81" y="3249"/>
                      </a:lnTo>
                      <a:lnTo>
                        <a:pt x="81" y="3247"/>
                      </a:lnTo>
                      <a:lnTo>
                        <a:pt x="80" y="3237"/>
                      </a:lnTo>
                      <a:lnTo>
                        <a:pt x="80" y="3235"/>
                      </a:lnTo>
                      <a:lnTo>
                        <a:pt x="80" y="3234"/>
                      </a:lnTo>
                      <a:lnTo>
                        <a:pt x="78" y="3234"/>
                      </a:lnTo>
                      <a:lnTo>
                        <a:pt x="78" y="3232"/>
                      </a:lnTo>
                      <a:lnTo>
                        <a:pt x="75" y="3213"/>
                      </a:lnTo>
                      <a:lnTo>
                        <a:pt x="75" y="3211"/>
                      </a:lnTo>
                      <a:lnTo>
                        <a:pt x="75" y="3210"/>
                      </a:lnTo>
                      <a:lnTo>
                        <a:pt x="75" y="3208"/>
                      </a:lnTo>
                      <a:lnTo>
                        <a:pt x="72" y="3183"/>
                      </a:lnTo>
                      <a:lnTo>
                        <a:pt x="71" y="3163"/>
                      </a:lnTo>
                      <a:lnTo>
                        <a:pt x="71" y="3162"/>
                      </a:lnTo>
                      <a:lnTo>
                        <a:pt x="71" y="3160"/>
                      </a:lnTo>
                      <a:lnTo>
                        <a:pt x="71" y="3159"/>
                      </a:lnTo>
                      <a:lnTo>
                        <a:pt x="71" y="3157"/>
                      </a:lnTo>
                      <a:lnTo>
                        <a:pt x="69" y="3144"/>
                      </a:lnTo>
                      <a:lnTo>
                        <a:pt x="69" y="3129"/>
                      </a:lnTo>
                      <a:lnTo>
                        <a:pt x="71" y="3115"/>
                      </a:lnTo>
                      <a:lnTo>
                        <a:pt x="71" y="3114"/>
                      </a:lnTo>
                      <a:lnTo>
                        <a:pt x="71" y="3112"/>
                      </a:lnTo>
                      <a:lnTo>
                        <a:pt x="71" y="3111"/>
                      </a:lnTo>
                      <a:lnTo>
                        <a:pt x="72" y="3102"/>
                      </a:lnTo>
                      <a:lnTo>
                        <a:pt x="72" y="3100"/>
                      </a:lnTo>
                      <a:lnTo>
                        <a:pt x="72" y="3099"/>
                      </a:lnTo>
                      <a:lnTo>
                        <a:pt x="72" y="3097"/>
                      </a:lnTo>
                      <a:lnTo>
                        <a:pt x="74" y="3066"/>
                      </a:lnTo>
                      <a:lnTo>
                        <a:pt x="74" y="3064"/>
                      </a:lnTo>
                      <a:lnTo>
                        <a:pt x="74" y="3063"/>
                      </a:lnTo>
                      <a:lnTo>
                        <a:pt x="74" y="3061"/>
                      </a:lnTo>
                      <a:lnTo>
                        <a:pt x="74" y="3045"/>
                      </a:lnTo>
                      <a:lnTo>
                        <a:pt x="74" y="3021"/>
                      </a:lnTo>
                      <a:lnTo>
                        <a:pt x="77" y="2959"/>
                      </a:lnTo>
                      <a:lnTo>
                        <a:pt x="78" y="2881"/>
                      </a:lnTo>
                      <a:lnTo>
                        <a:pt x="78" y="2880"/>
                      </a:lnTo>
                      <a:lnTo>
                        <a:pt x="78" y="2877"/>
                      </a:lnTo>
                      <a:lnTo>
                        <a:pt x="78" y="2875"/>
                      </a:lnTo>
                      <a:lnTo>
                        <a:pt x="78" y="2872"/>
                      </a:lnTo>
                      <a:lnTo>
                        <a:pt x="80" y="2871"/>
                      </a:lnTo>
                      <a:lnTo>
                        <a:pt x="80" y="2868"/>
                      </a:lnTo>
                      <a:lnTo>
                        <a:pt x="80" y="2866"/>
                      </a:lnTo>
                      <a:lnTo>
                        <a:pt x="80" y="2863"/>
                      </a:lnTo>
                      <a:lnTo>
                        <a:pt x="81" y="2857"/>
                      </a:lnTo>
                      <a:lnTo>
                        <a:pt x="83" y="2850"/>
                      </a:lnTo>
                      <a:lnTo>
                        <a:pt x="84" y="2842"/>
                      </a:lnTo>
                      <a:lnTo>
                        <a:pt x="84" y="2841"/>
                      </a:lnTo>
                      <a:lnTo>
                        <a:pt x="86" y="2838"/>
                      </a:lnTo>
                      <a:lnTo>
                        <a:pt x="86" y="2836"/>
                      </a:lnTo>
                      <a:lnTo>
                        <a:pt x="87" y="2835"/>
                      </a:lnTo>
                      <a:lnTo>
                        <a:pt x="87" y="2832"/>
                      </a:lnTo>
                      <a:lnTo>
                        <a:pt x="89" y="2830"/>
                      </a:lnTo>
                      <a:lnTo>
                        <a:pt x="89" y="2827"/>
                      </a:lnTo>
                      <a:lnTo>
                        <a:pt x="90" y="2826"/>
                      </a:lnTo>
                      <a:lnTo>
                        <a:pt x="114" y="2764"/>
                      </a:lnTo>
                      <a:lnTo>
                        <a:pt x="116" y="2763"/>
                      </a:lnTo>
                      <a:lnTo>
                        <a:pt x="116" y="2761"/>
                      </a:lnTo>
                      <a:lnTo>
                        <a:pt x="116" y="2760"/>
                      </a:lnTo>
                      <a:lnTo>
                        <a:pt x="117" y="2758"/>
                      </a:lnTo>
                      <a:lnTo>
                        <a:pt x="117" y="2757"/>
                      </a:lnTo>
                      <a:lnTo>
                        <a:pt x="123" y="2745"/>
                      </a:lnTo>
                      <a:lnTo>
                        <a:pt x="129" y="2734"/>
                      </a:lnTo>
                      <a:lnTo>
                        <a:pt x="129" y="2733"/>
                      </a:lnTo>
                      <a:lnTo>
                        <a:pt x="129" y="2731"/>
                      </a:lnTo>
                      <a:lnTo>
                        <a:pt x="131" y="2730"/>
                      </a:lnTo>
                      <a:lnTo>
                        <a:pt x="131" y="2728"/>
                      </a:lnTo>
                      <a:lnTo>
                        <a:pt x="132" y="2728"/>
                      </a:lnTo>
                      <a:lnTo>
                        <a:pt x="132" y="2727"/>
                      </a:lnTo>
                      <a:lnTo>
                        <a:pt x="152" y="2694"/>
                      </a:lnTo>
                      <a:lnTo>
                        <a:pt x="162" y="2676"/>
                      </a:lnTo>
                      <a:lnTo>
                        <a:pt x="162" y="2674"/>
                      </a:lnTo>
                      <a:lnTo>
                        <a:pt x="164" y="2673"/>
                      </a:lnTo>
                      <a:lnTo>
                        <a:pt x="164" y="2671"/>
                      </a:lnTo>
                      <a:lnTo>
                        <a:pt x="165" y="2671"/>
                      </a:lnTo>
                      <a:lnTo>
                        <a:pt x="165" y="2670"/>
                      </a:lnTo>
                      <a:lnTo>
                        <a:pt x="179" y="2650"/>
                      </a:lnTo>
                      <a:lnTo>
                        <a:pt x="194" y="2629"/>
                      </a:lnTo>
                      <a:lnTo>
                        <a:pt x="209" y="2611"/>
                      </a:lnTo>
                      <a:lnTo>
                        <a:pt x="210" y="2611"/>
                      </a:lnTo>
                      <a:lnTo>
                        <a:pt x="210" y="2610"/>
                      </a:lnTo>
                      <a:lnTo>
                        <a:pt x="212" y="2610"/>
                      </a:lnTo>
                      <a:lnTo>
                        <a:pt x="212" y="2608"/>
                      </a:lnTo>
                      <a:lnTo>
                        <a:pt x="213" y="2608"/>
                      </a:lnTo>
                      <a:lnTo>
                        <a:pt x="213" y="2607"/>
                      </a:lnTo>
                      <a:lnTo>
                        <a:pt x="251" y="2568"/>
                      </a:lnTo>
                      <a:lnTo>
                        <a:pt x="251" y="2566"/>
                      </a:lnTo>
                      <a:lnTo>
                        <a:pt x="252" y="2566"/>
                      </a:lnTo>
                      <a:lnTo>
                        <a:pt x="254" y="2565"/>
                      </a:lnTo>
                      <a:lnTo>
                        <a:pt x="255" y="2563"/>
                      </a:lnTo>
                      <a:lnTo>
                        <a:pt x="255" y="2562"/>
                      </a:lnTo>
                      <a:lnTo>
                        <a:pt x="257" y="2560"/>
                      </a:lnTo>
                      <a:lnTo>
                        <a:pt x="258" y="2559"/>
                      </a:lnTo>
                      <a:lnTo>
                        <a:pt x="260" y="2559"/>
                      </a:lnTo>
                      <a:lnTo>
                        <a:pt x="260" y="2557"/>
                      </a:lnTo>
                      <a:lnTo>
                        <a:pt x="261" y="2556"/>
                      </a:lnTo>
                      <a:lnTo>
                        <a:pt x="263" y="2554"/>
                      </a:lnTo>
                      <a:lnTo>
                        <a:pt x="263" y="2553"/>
                      </a:lnTo>
                      <a:lnTo>
                        <a:pt x="264" y="2551"/>
                      </a:lnTo>
                      <a:lnTo>
                        <a:pt x="267" y="2548"/>
                      </a:lnTo>
                      <a:lnTo>
                        <a:pt x="269" y="2544"/>
                      </a:lnTo>
                      <a:lnTo>
                        <a:pt x="270" y="2539"/>
                      </a:lnTo>
                      <a:lnTo>
                        <a:pt x="272" y="2535"/>
                      </a:lnTo>
                      <a:lnTo>
                        <a:pt x="273" y="2532"/>
                      </a:lnTo>
                      <a:lnTo>
                        <a:pt x="275" y="2527"/>
                      </a:lnTo>
                      <a:lnTo>
                        <a:pt x="275" y="2523"/>
                      </a:lnTo>
                      <a:lnTo>
                        <a:pt x="276" y="2518"/>
                      </a:lnTo>
                      <a:lnTo>
                        <a:pt x="276" y="2514"/>
                      </a:lnTo>
                      <a:lnTo>
                        <a:pt x="276" y="2509"/>
                      </a:lnTo>
                      <a:lnTo>
                        <a:pt x="276" y="2505"/>
                      </a:lnTo>
                      <a:lnTo>
                        <a:pt x="275" y="2500"/>
                      </a:lnTo>
                      <a:lnTo>
                        <a:pt x="275" y="2496"/>
                      </a:lnTo>
                      <a:lnTo>
                        <a:pt x="273" y="2491"/>
                      </a:lnTo>
                      <a:lnTo>
                        <a:pt x="272" y="2487"/>
                      </a:lnTo>
                      <a:lnTo>
                        <a:pt x="270" y="2484"/>
                      </a:lnTo>
                      <a:lnTo>
                        <a:pt x="267" y="2479"/>
                      </a:lnTo>
                      <a:lnTo>
                        <a:pt x="266" y="2476"/>
                      </a:lnTo>
                      <a:lnTo>
                        <a:pt x="264" y="2475"/>
                      </a:lnTo>
                      <a:lnTo>
                        <a:pt x="264" y="2473"/>
                      </a:lnTo>
                      <a:lnTo>
                        <a:pt x="263" y="2472"/>
                      </a:lnTo>
                      <a:lnTo>
                        <a:pt x="261" y="2470"/>
                      </a:lnTo>
                      <a:lnTo>
                        <a:pt x="261" y="2469"/>
                      </a:lnTo>
                      <a:lnTo>
                        <a:pt x="260" y="2467"/>
                      </a:lnTo>
                      <a:lnTo>
                        <a:pt x="258" y="2466"/>
                      </a:lnTo>
                      <a:lnTo>
                        <a:pt x="258" y="2464"/>
                      </a:lnTo>
                      <a:lnTo>
                        <a:pt x="257" y="2463"/>
                      </a:lnTo>
                      <a:lnTo>
                        <a:pt x="255" y="2463"/>
                      </a:lnTo>
                      <a:lnTo>
                        <a:pt x="254" y="2461"/>
                      </a:lnTo>
                      <a:lnTo>
                        <a:pt x="254" y="2460"/>
                      </a:lnTo>
                      <a:lnTo>
                        <a:pt x="252" y="2458"/>
                      </a:lnTo>
                      <a:lnTo>
                        <a:pt x="203" y="2401"/>
                      </a:lnTo>
                      <a:lnTo>
                        <a:pt x="162" y="2355"/>
                      </a:lnTo>
                      <a:lnTo>
                        <a:pt x="162" y="2353"/>
                      </a:lnTo>
                      <a:lnTo>
                        <a:pt x="161" y="2353"/>
                      </a:lnTo>
                      <a:lnTo>
                        <a:pt x="161" y="2352"/>
                      </a:lnTo>
                      <a:lnTo>
                        <a:pt x="159" y="2352"/>
                      </a:lnTo>
                      <a:lnTo>
                        <a:pt x="147" y="2337"/>
                      </a:lnTo>
                      <a:lnTo>
                        <a:pt x="137" y="2320"/>
                      </a:lnTo>
                      <a:lnTo>
                        <a:pt x="126" y="2304"/>
                      </a:lnTo>
                      <a:lnTo>
                        <a:pt x="125" y="2304"/>
                      </a:lnTo>
                      <a:lnTo>
                        <a:pt x="125" y="2302"/>
                      </a:lnTo>
                      <a:lnTo>
                        <a:pt x="125" y="2301"/>
                      </a:lnTo>
                      <a:lnTo>
                        <a:pt x="123" y="2301"/>
                      </a:lnTo>
                      <a:lnTo>
                        <a:pt x="123" y="2299"/>
                      </a:lnTo>
                      <a:lnTo>
                        <a:pt x="95" y="2250"/>
                      </a:lnTo>
                      <a:lnTo>
                        <a:pt x="93" y="2248"/>
                      </a:lnTo>
                      <a:lnTo>
                        <a:pt x="93" y="2247"/>
                      </a:lnTo>
                      <a:lnTo>
                        <a:pt x="92" y="2245"/>
                      </a:lnTo>
                      <a:lnTo>
                        <a:pt x="90" y="2244"/>
                      </a:lnTo>
                      <a:lnTo>
                        <a:pt x="90" y="2242"/>
                      </a:lnTo>
                      <a:lnTo>
                        <a:pt x="89" y="2241"/>
                      </a:lnTo>
                      <a:lnTo>
                        <a:pt x="89" y="2239"/>
                      </a:lnTo>
                      <a:lnTo>
                        <a:pt x="87" y="2238"/>
                      </a:lnTo>
                      <a:lnTo>
                        <a:pt x="86" y="2233"/>
                      </a:lnTo>
                      <a:lnTo>
                        <a:pt x="83" y="2229"/>
                      </a:lnTo>
                      <a:lnTo>
                        <a:pt x="81" y="2223"/>
                      </a:lnTo>
                      <a:lnTo>
                        <a:pt x="81" y="2218"/>
                      </a:lnTo>
                      <a:lnTo>
                        <a:pt x="80" y="2217"/>
                      </a:lnTo>
                      <a:lnTo>
                        <a:pt x="80" y="2215"/>
                      </a:lnTo>
                      <a:lnTo>
                        <a:pt x="80" y="2212"/>
                      </a:lnTo>
                      <a:lnTo>
                        <a:pt x="80" y="2211"/>
                      </a:lnTo>
                      <a:lnTo>
                        <a:pt x="80" y="2209"/>
                      </a:lnTo>
                      <a:lnTo>
                        <a:pt x="78" y="2208"/>
                      </a:lnTo>
                      <a:lnTo>
                        <a:pt x="78" y="2206"/>
                      </a:lnTo>
                      <a:lnTo>
                        <a:pt x="78" y="2203"/>
                      </a:lnTo>
                      <a:lnTo>
                        <a:pt x="77" y="2182"/>
                      </a:lnTo>
                      <a:lnTo>
                        <a:pt x="77" y="2181"/>
                      </a:lnTo>
                      <a:lnTo>
                        <a:pt x="75" y="2181"/>
                      </a:lnTo>
                      <a:lnTo>
                        <a:pt x="75" y="2179"/>
                      </a:lnTo>
                      <a:lnTo>
                        <a:pt x="75" y="2178"/>
                      </a:lnTo>
                      <a:lnTo>
                        <a:pt x="75" y="2176"/>
                      </a:lnTo>
                      <a:lnTo>
                        <a:pt x="74" y="2170"/>
                      </a:lnTo>
                      <a:lnTo>
                        <a:pt x="74" y="2164"/>
                      </a:lnTo>
                      <a:lnTo>
                        <a:pt x="71" y="2158"/>
                      </a:lnTo>
                      <a:lnTo>
                        <a:pt x="69" y="2152"/>
                      </a:lnTo>
                      <a:lnTo>
                        <a:pt x="69" y="2151"/>
                      </a:lnTo>
                      <a:lnTo>
                        <a:pt x="68" y="2149"/>
                      </a:lnTo>
                      <a:lnTo>
                        <a:pt x="68" y="2148"/>
                      </a:lnTo>
                      <a:lnTo>
                        <a:pt x="68" y="2146"/>
                      </a:lnTo>
                      <a:lnTo>
                        <a:pt x="66" y="2146"/>
                      </a:lnTo>
                      <a:lnTo>
                        <a:pt x="65" y="2142"/>
                      </a:lnTo>
                      <a:lnTo>
                        <a:pt x="65" y="2140"/>
                      </a:lnTo>
                      <a:lnTo>
                        <a:pt x="65" y="2139"/>
                      </a:lnTo>
                      <a:lnTo>
                        <a:pt x="63" y="2139"/>
                      </a:lnTo>
                      <a:lnTo>
                        <a:pt x="63" y="2137"/>
                      </a:lnTo>
                      <a:lnTo>
                        <a:pt x="63" y="2136"/>
                      </a:lnTo>
                      <a:lnTo>
                        <a:pt x="62" y="2134"/>
                      </a:lnTo>
                      <a:lnTo>
                        <a:pt x="62" y="2133"/>
                      </a:lnTo>
                      <a:lnTo>
                        <a:pt x="62" y="2131"/>
                      </a:lnTo>
                      <a:lnTo>
                        <a:pt x="60" y="2127"/>
                      </a:lnTo>
                      <a:lnTo>
                        <a:pt x="59" y="2122"/>
                      </a:lnTo>
                      <a:lnTo>
                        <a:pt x="59" y="2118"/>
                      </a:lnTo>
                      <a:lnTo>
                        <a:pt x="59" y="2116"/>
                      </a:lnTo>
                      <a:lnTo>
                        <a:pt x="59" y="2115"/>
                      </a:lnTo>
                      <a:lnTo>
                        <a:pt x="59" y="2113"/>
                      </a:lnTo>
                      <a:lnTo>
                        <a:pt x="59" y="2112"/>
                      </a:lnTo>
                      <a:lnTo>
                        <a:pt x="59" y="2110"/>
                      </a:lnTo>
                      <a:lnTo>
                        <a:pt x="59" y="2109"/>
                      </a:lnTo>
                      <a:lnTo>
                        <a:pt x="59" y="2107"/>
                      </a:lnTo>
                      <a:lnTo>
                        <a:pt x="57" y="2062"/>
                      </a:lnTo>
                      <a:lnTo>
                        <a:pt x="54" y="1954"/>
                      </a:lnTo>
                      <a:lnTo>
                        <a:pt x="54" y="1942"/>
                      </a:lnTo>
                      <a:lnTo>
                        <a:pt x="53" y="1936"/>
                      </a:lnTo>
                      <a:lnTo>
                        <a:pt x="53" y="1926"/>
                      </a:lnTo>
                      <a:lnTo>
                        <a:pt x="51" y="1887"/>
                      </a:lnTo>
                      <a:lnTo>
                        <a:pt x="51" y="1864"/>
                      </a:lnTo>
                      <a:lnTo>
                        <a:pt x="51" y="1863"/>
                      </a:lnTo>
                      <a:lnTo>
                        <a:pt x="51" y="1861"/>
                      </a:lnTo>
                      <a:lnTo>
                        <a:pt x="51" y="1860"/>
                      </a:lnTo>
                      <a:lnTo>
                        <a:pt x="51" y="1857"/>
                      </a:lnTo>
                      <a:lnTo>
                        <a:pt x="51" y="1855"/>
                      </a:lnTo>
                      <a:lnTo>
                        <a:pt x="51" y="1854"/>
                      </a:lnTo>
                      <a:lnTo>
                        <a:pt x="51" y="1852"/>
                      </a:lnTo>
                      <a:lnTo>
                        <a:pt x="51" y="1849"/>
                      </a:lnTo>
                      <a:lnTo>
                        <a:pt x="51" y="1848"/>
                      </a:lnTo>
                      <a:lnTo>
                        <a:pt x="51" y="1846"/>
                      </a:lnTo>
                      <a:lnTo>
                        <a:pt x="51" y="1845"/>
                      </a:lnTo>
                      <a:lnTo>
                        <a:pt x="53" y="1837"/>
                      </a:lnTo>
                      <a:lnTo>
                        <a:pt x="53" y="1836"/>
                      </a:lnTo>
                      <a:lnTo>
                        <a:pt x="53" y="1834"/>
                      </a:lnTo>
                      <a:lnTo>
                        <a:pt x="53" y="1833"/>
                      </a:lnTo>
                      <a:lnTo>
                        <a:pt x="54" y="1831"/>
                      </a:lnTo>
                      <a:lnTo>
                        <a:pt x="54" y="1828"/>
                      </a:lnTo>
                      <a:lnTo>
                        <a:pt x="54" y="1827"/>
                      </a:lnTo>
                      <a:lnTo>
                        <a:pt x="56" y="1825"/>
                      </a:lnTo>
                      <a:lnTo>
                        <a:pt x="56" y="1824"/>
                      </a:lnTo>
                      <a:lnTo>
                        <a:pt x="56" y="1822"/>
                      </a:lnTo>
                      <a:lnTo>
                        <a:pt x="57" y="1819"/>
                      </a:lnTo>
                      <a:lnTo>
                        <a:pt x="57" y="1818"/>
                      </a:lnTo>
                      <a:lnTo>
                        <a:pt x="78" y="1752"/>
                      </a:lnTo>
                      <a:lnTo>
                        <a:pt x="78" y="1750"/>
                      </a:lnTo>
                      <a:lnTo>
                        <a:pt x="78" y="1749"/>
                      </a:lnTo>
                      <a:lnTo>
                        <a:pt x="78" y="1747"/>
                      </a:lnTo>
                      <a:lnTo>
                        <a:pt x="80" y="1746"/>
                      </a:lnTo>
                      <a:lnTo>
                        <a:pt x="80" y="1744"/>
                      </a:lnTo>
                      <a:lnTo>
                        <a:pt x="80" y="1743"/>
                      </a:lnTo>
                      <a:lnTo>
                        <a:pt x="81" y="1741"/>
                      </a:lnTo>
                      <a:lnTo>
                        <a:pt x="81" y="1740"/>
                      </a:lnTo>
                      <a:lnTo>
                        <a:pt x="83" y="1731"/>
                      </a:lnTo>
                      <a:lnTo>
                        <a:pt x="83" y="1728"/>
                      </a:lnTo>
                      <a:lnTo>
                        <a:pt x="84" y="1726"/>
                      </a:lnTo>
                      <a:lnTo>
                        <a:pt x="84" y="1725"/>
                      </a:lnTo>
                      <a:lnTo>
                        <a:pt x="84" y="1723"/>
                      </a:lnTo>
                      <a:lnTo>
                        <a:pt x="84" y="1722"/>
                      </a:lnTo>
                      <a:lnTo>
                        <a:pt x="84" y="1720"/>
                      </a:lnTo>
                      <a:lnTo>
                        <a:pt x="84" y="1719"/>
                      </a:lnTo>
                      <a:lnTo>
                        <a:pt x="86" y="1717"/>
                      </a:lnTo>
                      <a:lnTo>
                        <a:pt x="86" y="1713"/>
                      </a:lnTo>
                      <a:lnTo>
                        <a:pt x="86" y="1711"/>
                      </a:lnTo>
                      <a:lnTo>
                        <a:pt x="86" y="1710"/>
                      </a:lnTo>
                      <a:lnTo>
                        <a:pt x="86" y="1708"/>
                      </a:lnTo>
                      <a:lnTo>
                        <a:pt x="86" y="1707"/>
                      </a:lnTo>
                      <a:lnTo>
                        <a:pt x="87" y="1705"/>
                      </a:lnTo>
                      <a:lnTo>
                        <a:pt x="87" y="1704"/>
                      </a:lnTo>
                      <a:lnTo>
                        <a:pt x="87" y="1702"/>
                      </a:lnTo>
                      <a:lnTo>
                        <a:pt x="89" y="1698"/>
                      </a:lnTo>
                      <a:lnTo>
                        <a:pt x="90" y="1693"/>
                      </a:lnTo>
                      <a:lnTo>
                        <a:pt x="90" y="1690"/>
                      </a:lnTo>
                      <a:lnTo>
                        <a:pt x="93" y="1686"/>
                      </a:lnTo>
                      <a:lnTo>
                        <a:pt x="95" y="1683"/>
                      </a:lnTo>
                      <a:lnTo>
                        <a:pt x="96" y="1680"/>
                      </a:lnTo>
                      <a:lnTo>
                        <a:pt x="99" y="1677"/>
                      </a:lnTo>
                      <a:lnTo>
                        <a:pt x="101" y="1674"/>
                      </a:lnTo>
                      <a:lnTo>
                        <a:pt x="104" y="1671"/>
                      </a:lnTo>
                      <a:lnTo>
                        <a:pt x="107" y="1668"/>
                      </a:lnTo>
                      <a:lnTo>
                        <a:pt x="110" y="1665"/>
                      </a:lnTo>
                      <a:lnTo>
                        <a:pt x="113" y="1662"/>
                      </a:lnTo>
                      <a:lnTo>
                        <a:pt x="116" y="1660"/>
                      </a:lnTo>
                      <a:lnTo>
                        <a:pt x="120" y="1657"/>
                      </a:lnTo>
                      <a:lnTo>
                        <a:pt x="123" y="1656"/>
                      </a:lnTo>
                      <a:lnTo>
                        <a:pt x="125" y="1656"/>
                      </a:lnTo>
                      <a:lnTo>
                        <a:pt x="126" y="1654"/>
                      </a:lnTo>
                      <a:lnTo>
                        <a:pt x="128" y="1654"/>
                      </a:lnTo>
                      <a:lnTo>
                        <a:pt x="129" y="1653"/>
                      </a:lnTo>
                      <a:lnTo>
                        <a:pt x="131" y="1653"/>
                      </a:lnTo>
                      <a:lnTo>
                        <a:pt x="132" y="1653"/>
                      </a:lnTo>
                      <a:lnTo>
                        <a:pt x="132" y="1651"/>
                      </a:lnTo>
                      <a:lnTo>
                        <a:pt x="165" y="1639"/>
                      </a:lnTo>
                      <a:lnTo>
                        <a:pt x="191" y="1629"/>
                      </a:lnTo>
                      <a:lnTo>
                        <a:pt x="201" y="1624"/>
                      </a:lnTo>
                      <a:lnTo>
                        <a:pt x="207" y="1621"/>
                      </a:lnTo>
                      <a:lnTo>
                        <a:pt x="218" y="1617"/>
                      </a:lnTo>
                      <a:lnTo>
                        <a:pt x="248" y="1605"/>
                      </a:lnTo>
                      <a:lnTo>
                        <a:pt x="263" y="1599"/>
                      </a:lnTo>
                      <a:lnTo>
                        <a:pt x="326" y="1570"/>
                      </a:lnTo>
                      <a:lnTo>
                        <a:pt x="336" y="1566"/>
                      </a:lnTo>
                      <a:lnTo>
                        <a:pt x="344" y="1561"/>
                      </a:lnTo>
                      <a:lnTo>
                        <a:pt x="354" y="1557"/>
                      </a:lnTo>
                      <a:lnTo>
                        <a:pt x="374" y="1549"/>
                      </a:lnTo>
                      <a:lnTo>
                        <a:pt x="422" y="1527"/>
                      </a:lnTo>
                      <a:lnTo>
                        <a:pt x="434" y="1521"/>
                      </a:lnTo>
                      <a:lnTo>
                        <a:pt x="441" y="1518"/>
                      </a:lnTo>
                      <a:lnTo>
                        <a:pt x="446" y="1513"/>
                      </a:lnTo>
                      <a:lnTo>
                        <a:pt x="452" y="1509"/>
                      </a:lnTo>
                      <a:lnTo>
                        <a:pt x="458" y="1504"/>
                      </a:lnTo>
                      <a:lnTo>
                        <a:pt x="462" y="1500"/>
                      </a:lnTo>
                      <a:lnTo>
                        <a:pt x="467" y="1494"/>
                      </a:lnTo>
                      <a:lnTo>
                        <a:pt x="471" y="1488"/>
                      </a:lnTo>
                      <a:lnTo>
                        <a:pt x="476" y="1483"/>
                      </a:lnTo>
                      <a:lnTo>
                        <a:pt x="479" y="1477"/>
                      </a:lnTo>
                      <a:lnTo>
                        <a:pt x="482" y="1470"/>
                      </a:lnTo>
                      <a:lnTo>
                        <a:pt x="485" y="1464"/>
                      </a:lnTo>
                      <a:lnTo>
                        <a:pt x="488" y="1458"/>
                      </a:lnTo>
                      <a:lnTo>
                        <a:pt x="489" y="1450"/>
                      </a:lnTo>
                      <a:lnTo>
                        <a:pt x="491" y="1444"/>
                      </a:lnTo>
                      <a:lnTo>
                        <a:pt x="492" y="1437"/>
                      </a:lnTo>
                      <a:lnTo>
                        <a:pt x="492" y="1429"/>
                      </a:lnTo>
                      <a:lnTo>
                        <a:pt x="494" y="1423"/>
                      </a:lnTo>
                      <a:lnTo>
                        <a:pt x="492" y="1416"/>
                      </a:lnTo>
                      <a:lnTo>
                        <a:pt x="492" y="1408"/>
                      </a:lnTo>
                      <a:lnTo>
                        <a:pt x="491" y="1401"/>
                      </a:lnTo>
                      <a:lnTo>
                        <a:pt x="491" y="1399"/>
                      </a:lnTo>
                      <a:lnTo>
                        <a:pt x="491" y="1398"/>
                      </a:lnTo>
                      <a:lnTo>
                        <a:pt x="491" y="1396"/>
                      </a:lnTo>
                      <a:lnTo>
                        <a:pt x="489" y="1395"/>
                      </a:lnTo>
                      <a:lnTo>
                        <a:pt x="489" y="1393"/>
                      </a:lnTo>
                      <a:lnTo>
                        <a:pt x="489" y="1392"/>
                      </a:lnTo>
                      <a:lnTo>
                        <a:pt x="489" y="1390"/>
                      </a:lnTo>
                      <a:lnTo>
                        <a:pt x="488" y="1389"/>
                      </a:lnTo>
                      <a:lnTo>
                        <a:pt x="483" y="1368"/>
                      </a:lnTo>
                      <a:lnTo>
                        <a:pt x="465" y="1305"/>
                      </a:lnTo>
                      <a:lnTo>
                        <a:pt x="438" y="1203"/>
                      </a:lnTo>
                      <a:lnTo>
                        <a:pt x="437" y="1195"/>
                      </a:lnTo>
                      <a:lnTo>
                        <a:pt x="435" y="1191"/>
                      </a:lnTo>
                      <a:lnTo>
                        <a:pt x="434" y="1183"/>
                      </a:lnTo>
                      <a:lnTo>
                        <a:pt x="416" y="1117"/>
                      </a:lnTo>
                      <a:lnTo>
                        <a:pt x="414" y="1111"/>
                      </a:lnTo>
                      <a:lnTo>
                        <a:pt x="411" y="1098"/>
                      </a:lnTo>
                      <a:lnTo>
                        <a:pt x="410" y="1086"/>
                      </a:lnTo>
                      <a:lnTo>
                        <a:pt x="408" y="1074"/>
                      </a:lnTo>
                      <a:lnTo>
                        <a:pt x="408" y="1060"/>
                      </a:lnTo>
                      <a:lnTo>
                        <a:pt x="408" y="1059"/>
                      </a:lnTo>
                      <a:lnTo>
                        <a:pt x="408" y="1057"/>
                      </a:lnTo>
                      <a:lnTo>
                        <a:pt x="408" y="1056"/>
                      </a:lnTo>
                      <a:lnTo>
                        <a:pt x="408" y="1054"/>
                      </a:lnTo>
                      <a:lnTo>
                        <a:pt x="408" y="1053"/>
                      </a:lnTo>
                      <a:lnTo>
                        <a:pt x="408" y="996"/>
                      </a:lnTo>
                      <a:lnTo>
                        <a:pt x="407" y="933"/>
                      </a:lnTo>
                      <a:lnTo>
                        <a:pt x="407" y="927"/>
                      </a:lnTo>
                      <a:lnTo>
                        <a:pt x="407" y="922"/>
                      </a:lnTo>
                      <a:lnTo>
                        <a:pt x="407" y="916"/>
                      </a:lnTo>
                      <a:lnTo>
                        <a:pt x="405" y="910"/>
                      </a:lnTo>
                      <a:lnTo>
                        <a:pt x="404" y="906"/>
                      </a:lnTo>
                      <a:lnTo>
                        <a:pt x="402" y="900"/>
                      </a:lnTo>
                      <a:lnTo>
                        <a:pt x="399" y="894"/>
                      </a:lnTo>
                      <a:lnTo>
                        <a:pt x="398" y="889"/>
                      </a:lnTo>
                      <a:lnTo>
                        <a:pt x="395" y="885"/>
                      </a:lnTo>
                      <a:lnTo>
                        <a:pt x="363" y="823"/>
                      </a:lnTo>
                      <a:lnTo>
                        <a:pt x="363" y="822"/>
                      </a:lnTo>
                      <a:lnTo>
                        <a:pt x="363" y="820"/>
                      </a:lnTo>
                      <a:lnTo>
                        <a:pt x="362" y="819"/>
                      </a:lnTo>
                      <a:lnTo>
                        <a:pt x="362" y="817"/>
                      </a:lnTo>
                      <a:lnTo>
                        <a:pt x="360" y="817"/>
                      </a:lnTo>
                      <a:lnTo>
                        <a:pt x="360" y="816"/>
                      </a:lnTo>
                      <a:lnTo>
                        <a:pt x="350" y="798"/>
                      </a:lnTo>
                      <a:lnTo>
                        <a:pt x="333" y="763"/>
                      </a:lnTo>
                      <a:lnTo>
                        <a:pt x="312" y="718"/>
                      </a:lnTo>
                      <a:lnTo>
                        <a:pt x="276" y="648"/>
                      </a:lnTo>
                      <a:lnTo>
                        <a:pt x="276" y="646"/>
                      </a:lnTo>
                      <a:lnTo>
                        <a:pt x="276" y="645"/>
                      </a:lnTo>
                      <a:lnTo>
                        <a:pt x="275" y="645"/>
                      </a:lnTo>
                      <a:lnTo>
                        <a:pt x="275" y="643"/>
                      </a:lnTo>
                      <a:lnTo>
                        <a:pt x="273" y="642"/>
                      </a:lnTo>
                      <a:lnTo>
                        <a:pt x="273" y="640"/>
                      </a:lnTo>
                      <a:lnTo>
                        <a:pt x="260" y="610"/>
                      </a:lnTo>
                      <a:lnTo>
                        <a:pt x="221" y="535"/>
                      </a:lnTo>
                      <a:lnTo>
                        <a:pt x="215" y="525"/>
                      </a:lnTo>
                      <a:lnTo>
                        <a:pt x="215" y="523"/>
                      </a:lnTo>
                      <a:lnTo>
                        <a:pt x="215" y="522"/>
                      </a:lnTo>
                      <a:lnTo>
                        <a:pt x="213" y="522"/>
                      </a:lnTo>
                      <a:lnTo>
                        <a:pt x="213" y="520"/>
                      </a:lnTo>
                      <a:lnTo>
                        <a:pt x="194" y="481"/>
                      </a:lnTo>
                      <a:lnTo>
                        <a:pt x="192" y="480"/>
                      </a:lnTo>
                      <a:lnTo>
                        <a:pt x="192" y="478"/>
                      </a:lnTo>
                      <a:lnTo>
                        <a:pt x="192" y="477"/>
                      </a:lnTo>
                      <a:lnTo>
                        <a:pt x="191" y="477"/>
                      </a:lnTo>
                      <a:lnTo>
                        <a:pt x="191" y="475"/>
                      </a:lnTo>
                      <a:lnTo>
                        <a:pt x="191" y="474"/>
                      </a:lnTo>
                      <a:lnTo>
                        <a:pt x="189" y="474"/>
                      </a:lnTo>
                      <a:lnTo>
                        <a:pt x="189" y="472"/>
                      </a:lnTo>
                      <a:lnTo>
                        <a:pt x="185" y="463"/>
                      </a:lnTo>
                      <a:lnTo>
                        <a:pt x="185" y="462"/>
                      </a:lnTo>
                      <a:lnTo>
                        <a:pt x="185" y="460"/>
                      </a:lnTo>
                      <a:lnTo>
                        <a:pt x="183" y="459"/>
                      </a:lnTo>
                      <a:lnTo>
                        <a:pt x="183" y="457"/>
                      </a:lnTo>
                      <a:lnTo>
                        <a:pt x="183" y="456"/>
                      </a:lnTo>
                      <a:lnTo>
                        <a:pt x="182" y="454"/>
                      </a:lnTo>
                      <a:lnTo>
                        <a:pt x="165" y="409"/>
                      </a:lnTo>
                      <a:lnTo>
                        <a:pt x="165" y="408"/>
                      </a:lnTo>
                      <a:lnTo>
                        <a:pt x="164" y="406"/>
                      </a:lnTo>
                      <a:lnTo>
                        <a:pt x="164" y="405"/>
                      </a:lnTo>
                      <a:lnTo>
                        <a:pt x="164" y="403"/>
                      </a:lnTo>
                      <a:lnTo>
                        <a:pt x="162" y="402"/>
                      </a:lnTo>
                      <a:lnTo>
                        <a:pt x="161" y="400"/>
                      </a:lnTo>
                      <a:lnTo>
                        <a:pt x="161" y="399"/>
                      </a:lnTo>
                      <a:lnTo>
                        <a:pt x="159" y="394"/>
                      </a:lnTo>
                      <a:lnTo>
                        <a:pt x="158" y="393"/>
                      </a:lnTo>
                      <a:lnTo>
                        <a:pt x="158" y="391"/>
                      </a:lnTo>
                      <a:lnTo>
                        <a:pt x="156" y="390"/>
                      </a:lnTo>
                      <a:lnTo>
                        <a:pt x="155" y="388"/>
                      </a:lnTo>
                      <a:lnTo>
                        <a:pt x="155" y="387"/>
                      </a:lnTo>
                      <a:lnTo>
                        <a:pt x="153" y="385"/>
                      </a:lnTo>
                      <a:lnTo>
                        <a:pt x="153" y="384"/>
                      </a:lnTo>
                      <a:lnTo>
                        <a:pt x="150" y="381"/>
                      </a:lnTo>
                      <a:lnTo>
                        <a:pt x="150" y="379"/>
                      </a:lnTo>
                      <a:lnTo>
                        <a:pt x="149" y="378"/>
                      </a:lnTo>
                      <a:lnTo>
                        <a:pt x="149" y="376"/>
                      </a:lnTo>
                      <a:lnTo>
                        <a:pt x="147" y="376"/>
                      </a:lnTo>
                      <a:lnTo>
                        <a:pt x="147" y="375"/>
                      </a:lnTo>
                      <a:lnTo>
                        <a:pt x="146" y="373"/>
                      </a:lnTo>
                      <a:lnTo>
                        <a:pt x="146" y="372"/>
                      </a:lnTo>
                      <a:lnTo>
                        <a:pt x="144" y="370"/>
                      </a:lnTo>
                      <a:lnTo>
                        <a:pt x="141" y="364"/>
                      </a:lnTo>
                      <a:lnTo>
                        <a:pt x="141" y="363"/>
                      </a:lnTo>
                      <a:lnTo>
                        <a:pt x="140" y="361"/>
                      </a:lnTo>
                      <a:lnTo>
                        <a:pt x="140" y="360"/>
                      </a:lnTo>
                      <a:lnTo>
                        <a:pt x="140" y="358"/>
                      </a:lnTo>
                      <a:lnTo>
                        <a:pt x="138" y="357"/>
                      </a:lnTo>
                      <a:lnTo>
                        <a:pt x="138" y="355"/>
                      </a:lnTo>
                      <a:lnTo>
                        <a:pt x="138" y="354"/>
                      </a:lnTo>
                      <a:lnTo>
                        <a:pt x="128" y="328"/>
                      </a:lnTo>
                      <a:lnTo>
                        <a:pt x="128" y="327"/>
                      </a:lnTo>
                      <a:lnTo>
                        <a:pt x="128" y="325"/>
                      </a:lnTo>
                      <a:lnTo>
                        <a:pt x="126" y="324"/>
                      </a:lnTo>
                      <a:lnTo>
                        <a:pt x="126" y="322"/>
                      </a:lnTo>
                      <a:lnTo>
                        <a:pt x="126" y="321"/>
                      </a:lnTo>
                      <a:lnTo>
                        <a:pt x="125" y="319"/>
                      </a:lnTo>
                      <a:lnTo>
                        <a:pt x="123" y="313"/>
                      </a:lnTo>
                      <a:lnTo>
                        <a:pt x="122" y="313"/>
                      </a:lnTo>
                      <a:lnTo>
                        <a:pt x="122" y="312"/>
                      </a:lnTo>
                      <a:lnTo>
                        <a:pt x="122" y="310"/>
                      </a:lnTo>
                      <a:lnTo>
                        <a:pt x="120" y="309"/>
                      </a:lnTo>
                      <a:lnTo>
                        <a:pt x="120" y="307"/>
                      </a:lnTo>
                      <a:lnTo>
                        <a:pt x="119" y="306"/>
                      </a:lnTo>
                      <a:lnTo>
                        <a:pt x="116" y="300"/>
                      </a:lnTo>
                      <a:lnTo>
                        <a:pt x="116" y="298"/>
                      </a:lnTo>
                      <a:lnTo>
                        <a:pt x="114" y="298"/>
                      </a:lnTo>
                      <a:lnTo>
                        <a:pt x="114" y="297"/>
                      </a:lnTo>
                      <a:lnTo>
                        <a:pt x="114" y="295"/>
                      </a:lnTo>
                      <a:lnTo>
                        <a:pt x="113" y="294"/>
                      </a:lnTo>
                      <a:lnTo>
                        <a:pt x="113" y="292"/>
                      </a:lnTo>
                      <a:lnTo>
                        <a:pt x="111" y="291"/>
                      </a:lnTo>
                      <a:lnTo>
                        <a:pt x="108" y="282"/>
                      </a:lnTo>
                      <a:lnTo>
                        <a:pt x="108" y="280"/>
                      </a:lnTo>
                      <a:lnTo>
                        <a:pt x="107" y="279"/>
                      </a:lnTo>
                      <a:lnTo>
                        <a:pt x="107" y="277"/>
                      </a:lnTo>
                      <a:lnTo>
                        <a:pt x="107" y="276"/>
                      </a:lnTo>
                      <a:lnTo>
                        <a:pt x="105" y="274"/>
                      </a:lnTo>
                      <a:lnTo>
                        <a:pt x="105" y="273"/>
                      </a:lnTo>
                      <a:lnTo>
                        <a:pt x="71" y="166"/>
                      </a:lnTo>
                      <a:lnTo>
                        <a:pt x="63" y="145"/>
                      </a:lnTo>
                      <a:lnTo>
                        <a:pt x="59" y="133"/>
                      </a:lnTo>
                      <a:lnTo>
                        <a:pt x="57" y="127"/>
                      </a:lnTo>
                      <a:lnTo>
                        <a:pt x="54" y="118"/>
                      </a:lnTo>
                      <a:lnTo>
                        <a:pt x="48" y="103"/>
                      </a:lnTo>
                      <a:lnTo>
                        <a:pt x="39" y="84"/>
                      </a:lnTo>
                      <a:lnTo>
                        <a:pt x="30" y="66"/>
                      </a:lnTo>
                      <a:lnTo>
                        <a:pt x="24" y="52"/>
                      </a:lnTo>
                      <a:lnTo>
                        <a:pt x="21" y="48"/>
                      </a:lnTo>
                      <a:lnTo>
                        <a:pt x="9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2225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71" name="Freeform 20"/>
                <p:cNvSpPr>
                  <a:spLocks/>
                </p:cNvSpPr>
                <p:nvPr/>
              </p:nvSpPr>
              <p:spPr bwMode="auto">
                <a:xfrm>
                  <a:off x="4052888" y="4597400"/>
                  <a:ext cx="460375" cy="404813"/>
                </a:xfrm>
                <a:custGeom>
                  <a:avLst/>
                  <a:gdLst>
                    <a:gd name="T0" fmla="*/ 2147483646 w 870"/>
                    <a:gd name="T1" fmla="*/ 2147483646 h 766"/>
                    <a:gd name="T2" fmla="*/ 2147483646 w 870"/>
                    <a:gd name="T3" fmla="*/ 2147483646 h 766"/>
                    <a:gd name="T4" fmla="*/ 2147483646 w 870"/>
                    <a:gd name="T5" fmla="*/ 2147483646 h 766"/>
                    <a:gd name="T6" fmla="*/ 2147483646 w 870"/>
                    <a:gd name="T7" fmla="*/ 2147483646 h 766"/>
                    <a:gd name="T8" fmla="*/ 2147483646 w 870"/>
                    <a:gd name="T9" fmla="*/ 2147483646 h 766"/>
                    <a:gd name="T10" fmla="*/ 2147483646 w 870"/>
                    <a:gd name="T11" fmla="*/ 2147483646 h 766"/>
                    <a:gd name="T12" fmla="*/ 2147483646 w 870"/>
                    <a:gd name="T13" fmla="*/ 2147483646 h 766"/>
                    <a:gd name="T14" fmla="*/ 2147483646 w 870"/>
                    <a:gd name="T15" fmla="*/ 2147483646 h 766"/>
                    <a:gd name="T16" fmla="*/ 2147483646 w 870"/>
                    <a:gd name="T17" fmla="*/ 2147483646 h 766"/>
                    <a:gd name="T18" fmla="*/ 2147483646 w 870"/>
                    <a:gd name="T19" fmla="*/ 2147483646 h 766"/>
                    <a:gd name="T20" fmla="*/ 2147483646 w 870"/>
                    <a:gd name="T21" fmla="*/ 2147483646 h 766"/>
                    <a:gd name="T22" fmla="*/ 2147483646 w 870"/>
                    <a:gd name="T23" fmla="*/ 2147483646 h 766"/>
                    <a:gd name="T24" fmla="*/ 2147483646 w 870"/>
                    <a:gd name="T25" fmla="*/ 2147483646 h 766"/>
                    <a:gd name="T26" fmla="*/ 2147483646 w 870"/>
                    <a:gd name="T27" fmla="*/ 2147483646 h 766"/>
                    <a:gd name="T28" fmla="*/ 2147483646 w 870"/>
                    <a:gd name="T29" fmla="*/ 2147483646 h 766"/>
                    <a:gd name="T30" fmla="*/ 2147483646 w 870"/>
                    <a:gd name="T31" fmla="*/ 2147483646 h 766"/>
                    <a:gd name="T32" fmla="*/ 2147483646 w 870"/>
                    <a:gd name="T33" fmla="*/ 2147483646 h 766"/>
                    <a:gd name="T34" fmla="*/ 2147483646 w 870"/>
                    <a:gd name="T35" fmla="*/ 2147483646 h 766"/>
                    <a:gd name="T36" fmla="*/ 2147483646 w 870"/>
                    <a:gd name="T37" fmla="*/ 2147483646 h 766"/>
                    <a:gd name="T38" fmla="*/ 2147483646 w 870"/>
                    <a:gd name="T39" fmla="*/ 2147483646 h 766"/>
                    <a:gd name="T40" fmla="*/ 2147483646 w 870"/>
                    <a:gd name="T41" fmla="*/ 2147483646 h 766"/>
                    <a:gd name="T42" fmla="*/ 2147483646 w 870"/>
                    <a:gd name="T43" fmla="*/ 2147483646 h 766"/>
                    <a:gd name="T44" fmla="*/ 2147483646 w 870"/>
                    <a:gd name="T45" fmla="*/ 2147483646 h 766"/>
                    <a:gd name="T46" fmla="*/ 2147483646 w 870"/>
                    <a:gd name="T47" fmla="*/ 2147483646 h 766"/>
                    <a:gd name="T48" fmla="*/ 2147483646 w 870"/>
                    <a:gd name="T49" fmla="*/ 2147483646 h 766"/>
                    <a:gd name="T50" fmla="*/ 2147483646 w 870"/>
                    <a:gd name="T51" fmla="*/ 2147483646 h 766"/>
                    <a:gd name="T52" fmla="*/ 2147483646 w 870"/>
                    <a:gd name="T53" fmla="*/ 2147483646 h 766"/>
                    <a:gd name="T54" fmla="*/ 2147483646 w 870"/>
                    <a:gd name="T55" fmla="*/ 2147483646 h 766"/>
                    <a:gd name="T56" fmla="*/ 2147483646 w 870"/>
                    <a:gd name="T57" fmla="*/ 2147483646 h 766"/>
                    <a:gd name="T58" fmla="*/ 2147483646 w 870"/>
                    <a:gd name="T59" fmla="*/ 2147483646 h 766"/>
                    <a:gd name="T60" fmla="*/ 2147483646 w 870"/>
                    <a:gd name="T61" fmla="*/ 2147483646 h 766"/>
                    <a:gd name="T62" fmla="*/ 2147483646 w 870"/>
                    <a:gd name="T63" fmla="*/ 2147483646 h 766"/>
                    <a:gd name="T64" fmla="*/ 2147483646 w 870"/>
                    <a:gd name="T65" fmla="*/ 2147483646 h 766"/>
                    <a:gd name="T66" fmla="*/ 2147483646 w 870"/>
                    <a:gd name="T67" fmla="*/ 2147483646 h 766"/>
                    <a:gd name="T68" fmla="*/ 2147483646 w 870"/>
                    <a:gd name="T69" fmla="*/ 2147483646 h 766"/>
                    <a:gd name="T70" fmla="*/ 2147483646 w 870"/>
                    <a:gd name="T71" fmla="*/ 2147483646 h 766"/>
                    <a:gd name="T72" fmla="*/ 2147483646 w 870"/>
                    <a:gd name="T73" fmla="*/ 2147483646 h 766"/>
                    <a:gd name="T74" fmla="*/ 2147483646 w 870"/>
                    <a:gd name="T75" fmla="*/ 2147483646 h 766"/>
                    <a:gd name="T76" fmla="*/ 2147483646 w 870"/>
                    <a:gd name="T77" fmla="*/ 2147483646 h 766"/>
                    <a:gd name="T78" fmla="*/ 2147483646 w 870"/>
                    <a:gd name="T79" fmla="*/ 2147483646 h 766"/>
                    <a:gd name="T80" fmla="*/ 2147483646 w 870"/>
                    <a:gd name="T81" fmla="*/ 2147483646 h 766"/>
                    <a:gd name="T82" fmla="*/ 2147483646 w 870"/>
                    <a:gd name="T83" fmla="*/ 2147483646 h 766"/>
                    <a:gd name="T84" fmla="*/ 2147483646 w 870"/>
                    <a:gd name="T85" fmla="*/ 2147483646 h 766"/>
                    <a:gd name="T86" fmla="*/ 2147483646 w 870"/>
                    <a:gd name="T87" fmla="*/ 2147483646 h 766"/>
                    <a:gd name="T88" fmla="*/ 2147483646 w 870"/>
                    <a:gd name="T89" fmla="*/ 2147483646 h 766"/>
                    <a:gd name="T90" fmla="*/ 2147483646 w 870"/>
                    <a:gd name="T91" fmla="*/ 2147483646 h 766"/>
                    <a:gd name="T92" fmla="*/ 2147483646 w 870"/>
                    <a:gd name="T93" fmla="*/ 2147483646 h 766"/>
                    <a:gd name="T94" fmla="*/ 2147483646 w 870"/>
                    <a:gd name="T95" fmla="*/ 2147483646 h 766"/>
                    <a:gd name="T96" fmla="*/ 2147483646 w 870"/>
                    <a:gd name="T97" fmla="*/ 2147483646 h 766"/>
                    <a:gd name="T98" fmla="*/ 2147483646 w 870"/>
                    <a:gd name="T99" fmla="*/ 2147483646 h 766"/>
                    <a:gd name="T100" fmla="*/ 2147483646 w 870"/>
                    <a:gd name="T101" fmla="*/ 2147483646 h 766"/>
                    <a:gd name="T102" fmla="*/ 2147483646 w 870"/>
                    <a:gd name="T103" fmla="*/ 2147483646 h 76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870"/>
                    <a:gd name="T157" fmla="*/ 0 h 766"/>
                    <a:gd name="T158" fmla="*/ 870 w 870"/>
                    <a:gd name="T159" fmla="*/ 766 h 76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870" h="766">
                      <a:moveTo>
                        <a:pt x="870" y="766"/>
                      </a:moveTo>
                      <a:lnTo>
                        <a:pt x="864" y="759"/>
                      </a:lnTo>
                      <a:lnTo>
                        <a:pt x="859" y="753"/>
                      </a:lnTo>
                      <a:lnTo>
                        <a:pt x="855" y="747"/>
                      </a:lnTo>
                      <a:lnTo>
                        <a:pt x="843" y="733"/>
                      </a:lnTo>
                      <a:lnTo>
                        <a:pt x="822" y="706"/>
                      </a:lnTo>
                      <a:lnTo>
                        <a:pt x="784" y="663"/>
                      </a:lnTo>
                      <a:lnTo>
                        <a:pt x="783" y="661"/>
                      </a:lnTo>
                      <a:lnTo>
                        <a:pt x="781" y="660"/>
                      </a:lnTo>
                      <a:lnTo>
                        <a:pt x="780" y="658"/>
                      </a:lnTo>
                      <a:lnTo>
                        <a:pt x="778" y="657"/>
                      </a:lnTo>
                      <a:lnTo>
                        <a:pt x="778" y="655"/>
                      </a:lnTo>
                      <a:lnTo>
                        <a:pt x="772" y="648"/>
                      </a:lnTo>
                      <a:lnTo>
                        <a:pt x="768" y="640"/>
                      </a:lnTo>
                      <a:lnTo>
                        <a:pt x="766" y="639"/>
                      </a:lnTo>
                      <a:lnTo>
                        <a:pt x="766" y="637"/>
                      </a:lnTo>
                      <a:lnTo>
                        <a:pt x="765" y="637"/>
                      </a:lnTo>
                      <a:lnTo>
                        <a:pt x="765" y="636"/>
                      </a:lnTo>
                      <a:lnTo>
                        <a:pt x="765" y="634"/>
                      </a:lnTo>
                      <a:lnTo>
                        <a:pt x="763" y="634"/>
                      </a:lnTo>
                      <a:lnTo>
                        <a:pt x="763" y="633"/>
                      </a:lnTo>
                      <a:lnTo>
                        <a:pt x="760" y="628"/>
                      </a:lnTo>
                      <a:lnTo>
                        <a:pt x="760" y="627"/>
                      </a:lnTo>
                      <a:lnTo>
                        <a:pt x="759" y="625"/>
                      </a:lnTo>
                      <a:lnTo>
                        <a:pt x="759" y="624"/>
                      </a:lnTo>
                      <a:lnTo>
                        <a:pt x="757" y="622"/>
                      </a:lnTo>
                      <a:lnTo>
                        <a:pt x="757" y="621"/>
                      </a:lnTo>
                      <a:lnTo>
                        <a:pt x="756" y="619"/>
                      </a:lnTo>
                      <a:lnTo>
                        <a:pt x="754" y="618"/>
                      </a:lnTo>
                      <a:lnTo>
                        <a:pt x="754" y="616"/>
                      </a:lnTo>
                      <a:lnTo>
                        <a:pt x="753" y="615"/>
                      </a:lnTo>
                      <a:lnTo>
                        <a:pt x="751" y="613"/>
                      </a:lnTo>
                      <a:lnTo>
                        <a:pt x="748" y="609"/>
                      </a:lnTo>
                      <a:lnTo>
                        <a:pt x="745" y="606"/>
                      </a:lnTo>
                      <a:lnTo>
                        <a:pt x="742" y="601"/>
                      </a:lnTo>
                      <a:lnTo>
                        <a:pt x="738" y="598"/>
                      </a:lnTo>
                      <a:lnTo>
                        <a:pt x="733" y="595"/>
                      </a:lnTo>
                      <a:lnTo>
                        <a:pt x="729" y="592"/>
                      </a:lnTo>
                      <a:lnTo>
                        <a:pt x="724" y="589"/>
                      </a:lnTo>
                      <a:lnTo>
                        <a:pt x="720" y="586"/>
                      </a:lnTo>
                      <a:lnTo>
                        <a:pt x="718" y="586"/>
                      </a:lnTo>
                      <a:lnTo>
                        <a:pt x="717" y="585"/>
                      </a:lnTo>
                      <a:lnTo>
                        <a:pt x="715" y="585"/>
                      </a:lnTo>
                      <a:lnTo>
                        <a:pt x="714" y="585"/>
                      </a:lnTo>
                      <a:lnTo>
                        <a:pt x="712" y="583"/>
                      </a:lnTo>
                      <a:lnTo>
                        <a:pt x="711" y="583"/>
                      </a:lnTo>
                      <a:lnTo>
                        <a:pt x="709" y="582"/>
                      </a:lnTo>
                      <a:lnTo>
                        <a:pt x="708" y="582"/>
                      </a:lnTo>
                      <a:lnTo>
                        <a:pt x="705" y="582"/>
                      </a:lnTo>
                      <a:lnTo>
                        <a:pt x="703" y="580"/>
                      </a:lnTo>
                      <a:lnTo>
                        <a:pt x="696" y="579"/>
                      </a:lnTo>
                      <a:lnTo>
                        <a:pt x="694" y="577"/>
                      </a:lnTo>
                      <a:lnTo>
                        <a:pt x="693" y="577"/>
                      </a:lnTo>
                      <a:lnTo>
                        <a:pt x="691" y="576"/>
                      </a:lnTo>
                      <a:lnTo>
                        <a:pt x="690" y="576"/>
                      </a:lnTo>
                      <a:lnTo>
                        <a:pt x="687" y="576"/>
                      </a:lnTo>
                      <a:lnTo>
                        <a:pt x="685" y="574"/>
                      </a:lnTo>
                      <a:lnTo>
                        <a:pt x="684" y="574"/>
                      </a:lnTo>
                      <a:lnTo>
                        <a:pt x="682" y="574"/>
                      </a:lnTo>
                      <a:lnTo>
                        <a:pt x="681" y="574"/>
                      </a:lnTo>
                      <a:lnTo>
                        <a:pt x="673" y="573"/>
                      </a:lnTo>
                      <a:lnTo>
                        <a:pt x="672" y="571"/>
                      </a:lnTo>
                      <a:lnTo>
                        <a:pt x="669" y="571"/>
                      </a:lnTo>
                      <a:lnTo>
                        <a:pt x="667" y="571"/>
                      </a:lnTo>
                      <a:lnTo>
                        <a:pt x="666" y="571"/>
                      </a:lnTo>
                      <a:lnTo>
                        <a:pt x="664" y="571"/>
                      </a:lnTo>
                      <a:lnTo>
                        <a:pt x="663" y="571"/>
                      </a:lnTo>
                      <a:lnTo>
                        <a:pt x="661" y="571"/>
                      </a:lnTo>
                      <a:lnTo>
                        <a:pt x="658" y="571"/>
                      </a:lnTo>
                      <a:lnTo>
                        <a:pt x="657" y="571"/>
                      </a:lnTo>
                      <a:lnTo>
                        <a:pt x="544" y="567"/>
                      </a:lnTo>
                      <a:lnTo>
                        <a:pt x="516" y="567"/>
                      </a:lnTo>
                      <a:lnTo>
                        <a:pt x="514" y="567"/>
                      </a:lnTo>
                      <a:lnTo>
                        <a:pt x="513" y="567"/>
                      </a:lnTo>
                      <a:lnTo>
                        <a:pt x="511" y="567"/>
                      </a:lnTo>
                      <a:lnTo>
                        <a:pt x="510" y="567"/>
                      </a:lnTo>
                      <a:lnTo>
                        <a:pt x="508" y="567"/>
                      </a:lnTo>
                      <a:lnTo>
                        <a:pt x="507" y="567"/>
                      </a:lnTo>
                      <a:lnTo>
                        <a:pt x="505" y="567"/>
                      </a:lnTo>
                      <a:lnTo>
                        <a:pt x="498" y="565"/>
                      </a:lnTo>
                      <a:lnTo>
                        <a:pt x="490" y="564"/>
                      </a:lnTo>
                      <a:lnTo>
                        <a:pt x="483" y="562"/>
                      </a:lnTo>
                      <a:lnTo>
                        <a:pt x="477" y="559"/>
                      </a:lnTo>
                      <a:lnTo>
                        <a:pt x="469" y="558"/>
                      </a:lnTo>
                      <a:lnTo>
                        <a:pt x="463" y="555"/>
                      </a:lnTo>
                      <a:lnTo>
                        <a:pt x="456" y="550"/>
                      </a:lnTo>
                      <a:lnTo>
                        <a:pt x="450" y="546"/>
                      </a:lnTo>
                      <a:lnTo>
                        <a:pt x="444" y="543"/>
                      </a:lnTo>
                      <a:lnTo>
                        <a:pt x="438" y="537"/>
                      </a:lnTo>
                      <a:lnTo>
                        <a:pt x="433" y="532"/>
                      </a:lnTo>
                      <a:lnTo>
                        <a:pt x="427" y="526"/>
                      </a:lnTo>
                      <a:lnTo>
                        <a:pt x="426" y="525"/>
                      </a:lnTo>
                      <a:lnTo>
                        <a:pt x="426" y="523"/>
                      </a:lnTo>
                      <a:lnTo>
                        <a:pt x="424" y="523"/>
                      </a:lnTo>
                      <a:lnTo>
                        <a:pt x="424" y="522"/>
                      </a:lnTo>
                      <a:lnTo>
                        <a:pt x="423" y="520"/>
                      </a:lnTo>
                      <a:lnTo>
                        <a:pt x="421" y="519"/>
                      </a:lnTo>
                      <a:lnTo>
                        <a:pt x="384" y="471"/>
                      </a:lnTo>
                      <a:lnTo>
                        <a:pt x="382" y="469"/>
                      </a:lnTo>
                      <a:lnTo>
                        <a:pt x="382" y="468"/>
                      </a:lnTo>
                      <a:lnTo>
                        <a:pt x="381" y="468"/>
                      </a:lnTo>
                      <a:lnTo>
                        <a:pt x="381" y="466"/>
                      </a:lnTo>
                      <a:lnTo>
                        <a:pt x="379" y="465"/>
                      </a:lnTo>
                      <a:lnTo>
                        <a:pt x="370" y="454"/>
                      </a:lnTo>
                      <a:lnTo>
                        <a:pt x="361" y="445"/>
                      </a:lnTo>
                      <a:lnTo>
                        <a:pt x="351" y="436"/>
                      </a:lnTo>
                      <a:lnTo>
                        <a:pt x="340" y="427"/>
                      </a:lnTo>
                      <a:lnTo>
                        <a:pt x="339" y="426"/>
                      </a:lnTo>
                      <a:lnTo>
                        <a:pt x="337" y="426"/>
                      </a:lnTo>
                      <a:lnTo>
                        <a:pt x="337" y="424"/>
                      </a:lnTo>
                      <a:lnTo>
                        <a:pt x="336" y="424"/>
                      </a:lnTo>
                      <a:lnTo>
                        <a:pt x="334" y="423"/>
                      </a:lnTo>
                      <a:lnTo>
                        <a:pt x="328" y="418"/>
                      </a:lnTo>
                      <a:lnTo>
                        <a:pt x="327" y="417"/>
                      </a:lnTo>
                      <a:lnTo>
                        <a:pt x="325" y="415"/>
                      </a:lnTo>
                      <a:lnTo>
                        <a:pt x="324" y="414"/>
                      </a:lnTo>
                      <a:lnTo>
                        <a:pt x="322" y="414"/>
                      </a:lnTo>
                      <a:lnTo>
                        <a:pt x="321" y="412"/>
                      </a:lnTo>
                      <a:lnTo>
                        <a:pt x="319" y="411"/>
                      </a:lnTo>
                      <a:lnTo>
                        <a:pt x="318" y="411"/>
                      </a:lnTo>
                      <a:lnTo>
                        <a:pt x="316" y="409"/>
                      </a:lnTo>
                      <a:lnTo>
                        <a:pt x="310" y="403"/>
                      </a:lnTo>
                      <a:lnTo>
                        <a:pt x="304" y="397"/>
                      </a:lnTo>
                      <a:lnTo>
                        <a:pt x="303" y="396"/>
                      </a:lnTo>
                      <a:lnTo>
                        <a:pt x="301" y="394"/>
                      </a:lnTo>
                      <a:lnTo>
                        <a:pt x="301" y="393"/>
                      </a:lnTo>
                      <a:lnTo>
                        <a:pt x="300" y="391"/>
                      </a:lnTo>
                      <a:lnTo>
                        <a:pt x="298" y="390"/>
                      </a:lnTo>
                      <a:lnTo>
                        <a:pt x="297" y="388"/>
                      </a:lnTo>
                      <a:lnTo>
                        <a:pt x="297" y="387"/>
                      </a:lnTo>
                      <a:lnTo>
                        <a:pt x="295" y="385"/>
                      </a:lnTo>
                      <a:lnTo>
                        <a:pt x="237" y="310"/>
                      </a:lnTo>
                      <a:lnTo>
                        <a:pt x="184" y="243"/>
                      </a:lnTo>
                      <a:lnTo>
                        <a:pt x="171" y="226"/>
                      </a:lnTo>
                      <a:lnTo>
                        <a:pt x="163" y="217"/>
                      </a:lnTo>
                      <a:lnTo>
                        <a:pt x="150" y="199"/>
                      </a:lnTo>
                      <a:lnTo>
                        <a:pt x="78" y="106"/>
                      </a:lnTo>
                      <a:lnTo>
                        <a:pt x="34" y="52"/>
                      </a:lnTo>
                      <a:lnTo>
                        <a:pt x="34" y="51"/>
                      </a:lnTo>
                      <a:lnTo>
                        <a:pt x="33" y="51"/>
                      </a:lnTo>
                      <a:lnTo>
                        <a:pt x="33" y="49"/>
                      </a:lnTo>
                      <a:lnTo>
                        <a:pt x="31" y="48"/>
                      </a:lnTo>
                      <a:lnTo>
                        <a:pt x="31" y="46"/>
                      </a:lnTo>
                      <a:lnTo>
                        <a:pt x="30" y="46"/>
                      </a:lnTo>
                      <a:lnTo>
                        <a:pt x="22" y="34"/>
                      </a:lnTo>
                      <a:lnTo>
                        <a:pt x="21" y="33"/>
                      </a:lnTo>
                      <a:lnTo>
                        <a:pt x="21" y="31"/>
                      </a:lnTo>
                      <a:lnTo>
                        <a:pt x="19" y="31"/>
                      </a:lnTo>
                      <a:lnTo>
                        <a:pt x="19" y="30"/>
                      </a:lnTo>
                      <a:lnTo>
                        <a:pt x="18" y="28"/>
                      </a:lnTo>
                      <a:lnTo>
                        <a:pt x="10" y="16"/>
                      </a:lnTo>
                      <a:lnTo>
                        <a:pt x="10" y="15"/>
                      </a:lnTo>
                      <a:lnTo>
                        <a:pt x="9" y="15"/>
                      </a:lnTo>
                      <a:lnTo>
                        <a:pt x="9" y="13"/>
                      </a:lnTo>
                      <a:lnTo>
                        <a:pt x="7" y="12"/>
                      </a:lnTo>
                      <a:lnTo>
                        <a:pt x="7" y="10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2225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</p:grpSp>
        <p:sp>
          <p:nvSpPr>
            <p:cNvPr id="60" name="Freeform 17"/>
            <p:cNvSpPr>
              <a:spLocks/>
            </p:cNvSpPr>
            <p:nvPr/>
          </p:nvSpPr>
          <p:spPr bwMode="auto">
            <a:xfrm>
              <a:off x="3195638" y="750888"/>
              <a:ext cx="639762" cy="1319212"/>
            </a:xfrm>
            <a:custGeom>
              <a:avLst/>
              <a:gdLst>
                <a:gd name="T0" fmla="*/ 2147483646 w 1209"/>
                <a:gd name="T1" fmla="*/ 2147483646 h 2494"/>
                <a:gd name="T2" fmla="*/ 2147483646 w 1209"/>
                <a:gd name="T3" fmla="*/ 2147483646 h 2494"/>
                <a:gd name="T4" fmla="*/ 2147483646 w 1209"/>
                <a:gd name="T5" fmla="*/ 2147483646 h 2494"/>
                <a:gd name="T6" fmla="*/ 2147483646 w 1209"/>
                <a:gd name="T7" fmla="*/ 2147483646 h 2494"/>
                <a:gd name="T8" fmla="*/ 2147483646 w 1209"/>
                <a:gd name="T9" fmla="*/ 2147483646 h 2494"/>
                <a:gd name="T10" fmla="*/ 2147483646 w 1209"/>
                <a:gd name="T11" fmla="*/ 2147483646 h 2494"/>
                <a:gd name="T12" fmla="*/ 2147483646 w 1209"/>
                <a:gd name="T13" fmla="*/ 2147483646 h 2494"/>
                <a:gd name="T14" fmla="*/ 2147483646 w 1209"/>
                <a:gd name="T15" fmla="*/ 2147483646 h 2494"/>
                <a:gd name="T16" fmla="*/ 2147483646 w 1209"/>
                <a:gd name="T17" fmla="*/ 2147483646 h 2494"/>
                <a:gd name="T18" fmla="*/ 2147483646 w 1209"/>
                <a:gd name="T19" fmla="*/ 2147483646 h 2494"/>
                <a:gd name="T20" fmla="*/ 2147483646 w 1209"/>
                <a:gd name="T21" fmla="*/ 2147483646 h 2494"/>
                <a:gd name="T22" fmla="*/ 2147483646 w 1209"/>
                <a:gd name="T23" fmla="*/ 2147483646 h 2494"/>
                <a:gd name="T24" fmla="*/ 2147483646 w 1209"/>
                <a:gd name="T25" fmla="*/ 2147483646 h 2494"/>
                <a:gd name="T26" fmla="*/ 2147483646 w 1209"/>
                <a:gd name="T27" fmla="*/ 2147483646 h 2494"/>
                <a:gd name="T28" fmla="*/ 2147483646 w 1209"/>
                <a:gd name="T29" fmla="*/ 2147483646 h 2494"/>
                <a:gd name="T30" fmla="*/ 2147483646 w 1209"/>
                <a:gd name="T31" fmla="*/ 2147483646 h 2494"/>
                <a:gd name="T32" fmla="*/ 2147483646 w 1209"/>
                <a:gd name="T33" fmla="*/ 2147483646 h 2494"/>
                <a:gd name="T34" fmla="*/ 2147483646 w 1209"/>
                <a:gd name="T35" fmla="*/ 2147483646 h 2494"/>
                <a:gd name="T36" fmla="*/ 2147483646 w 1209"/>
                <a:gd name="T37" fmla="*/ 2147483646 h 2494"/>
                <a:gd name="T38" fmla="*/ 2147483646 w 1209"/>
                <a:gd name="T39" fmla="*/ 2147483646 h 2494"/>
                <a:gd name="T40" fmla="*/ 2147483646 w 1209"/>
                <a:gd name="T41" fmla="*/ 2147483646 h 2494"/>
                <a:gd name="T42" fmla="*/ 2147483646 w 1209"/>
                <a:gd name="T43" fmla="*/ 2147483646 h 2494"/>
                <a:gd name="T44" fmla="*/ 2147483646 w 1209"/>
                <a:gd name="T45" fmla="*/ 2147483646 h 2494"/>
                <a:gd name="T46" fmla="*/ 2147483646 w 1209"/>
                <a:gd name="T47" fmla="*/ 2147483646 h 2494"/>
                <a:gd name="T48" fmla="*/ 2147483646 w 1209"/>
                <a:gd name="T49" fmla="*/ 2147483646 h 2494"/>
                <a:gd name="T50" fmla="*/ 2147483646 w 1209"/>
                <a:gd name="T51" fmla="*/ 2147483646 h 2494"/>
                <a:gd name="T52" fmla="*/ 2147483646 w 1209"/>
                <a:gd name="T53" fmla="*/ 2147483646 h 2494"/>
                <a:gd name="T54" fmla="*/ 2147483646 w 1209"/>
                <a:gd name="T55" fmla="*/ 2147483646 h 2494"/>
                <a:gd name="T56" fmla="*/ 2147483646 w 1209"/>
                <a:gd name="T57" fmla="*/ 2147483646 h 2494"/>
                <a:gd name="T58" fmla="*/ 2147483646 w 1209"/>
                <a:gd name="T59" fmla="*/ 2147483646 h 2494"/>
                <a:gd name="T60" fmla="*/ 2147483646 w 1209"/>
                <a:gd name="T61" fmla="*/ 2147483646 h 2494"/>
                <a:gd name="T62" fmla="*/ 2147483646 w 1209"/>
                <a:gd name="T63" fmla="*/ 2147483646 h 2494"/>
                <a:gd name="T64" fmla="*/ 2147483646 w 1209"/>
                <a:gd name="T65" fmla="*/ 2147483646 h 2494"/>
                <a:gd name="T66" fmla="*/ 2147483646 w 1209"/>
                <a:gd name="T67" fmla="*/ 2147483646 h 2494"/>
                <a:gd name="T68" fmla="*/ 2147483646 w 1209"/>
                <a:gd name="T69" fmla="*/ 2147483646 h 2494"/>
                <a:gd name="T70" fmla="*/ 2147483646 w 1209"/>
                <a:gd name="T71" fmla="*/ 2147483646 h 2494"/>
                <a:gd name="T72" fmla="*/ 2147483646 w 1209"/>
                <a:gd name="T73" fmla="*/ 2147483646 h 2494"/>
                <a:gd name="T74" fmla="*/ 2147483646 w 1209"/>
                <a:gd name="T75" fmla="*/ 2147483646 h 2494"/>
                <a:gd name="T76" fmla="*/ 2147483646 w 1209"/>
                <a:gd name="T77" fmla="*/ 2147483646 h 2494"/>
                <a:gd name="T78" fmla="*/ 2147483646 w 1209"/>
                <a:gd name="T79" fmla="*/ 2147483646 h 2494"/>
                <a:gd name="T80" fmla="*/ 2147483646 w 1209"/>
                <a:gd name="T81" fmla="*/ 2147483646 h 2494"/>
                <a:gd name="T82" fmla="*/ 2147483646 w 1209"/>
                <a:gd name="T83" fmla="*/ 2147483646 h 2494"/>
                <a:gd name="T84" fmla="*/ 2147483646 w 1209"/>
                <a:gd name="T85" fmla="*/ 2147483646 h 2494"/>
                <a:gd name="T86" fmla="*/ 2147483646 w 1209"/>
                <a:gd name="T87" fmla="*/ 2147483646 h 2494"/>
                <a:gd name="T88" fmla="*/ 2147483646 w 1209"/>
                <a:gd name="T89" fmla="*/ 2147483646 h 2494"/>
                <a:gd name="T90" fmla="*/ 2147483646 w 1209"/>
                <a:gd name="T91" fmla="*/ 2147483646 h 2494"/>
                <a:gd name="T92" fmla="*/ 2147483646 w 1209"/>
                <a:gd name="T93" fmla="*/ 2147483646 h 2494"/>
                <a:gd name="T94" fmla="*/ 2147483646 w 1209"/>
                <a:gd name="T95" fmla="*/ 2147483646 h 2494"/>
                <a:gd name="T96" fmla="*/ 2147483646 w 1209"/>
                <a:gd name="T97" fmla="*/ 2147483646 h 2494"/>
                <a:gd name="T98" fmla="*/ 2147483646 w 1209"/>
                <a:gd name="T99" fmla="*/ 2147483646 h 2494"/>
                <a:gd name="T100" fmla="*/ 2147483646 w 1209"/>
                <a:gd name="T101" fmla="*/ 2147483646 h 2494"/>
                <a:gd name="T102" fmla="*/ 2147483646 w 1209"/>
                <a:gd name="T103" fmla="*/ 2147483646 h 2494"/>
                <a:gd name="T104" fmla="*/ 2147483646 w 1209"/>
                <a:gd name="T105" fmla="*/ 2147483646 h 249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09"/>
                <a:gd name="T160" fmla="*/ 0 h 2494"/>
                <a:gd name="T161" fmla="*/ 1209 w 1209"/>
                <a:gd name="T162" fmla="*/ 2494 h 249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09" h="2494">
                  <a:moveTo>
                    <a:pt x="1209" y="2494"/>
                  </a:moveTo>
                  <a:lnTo>
                    <a:pt x="1207" y="2491"/>
                  </a:lnTo>
                  <a:lnTo>
                    <a:pt x="1207" y="2490"/>
                  </a:lnTo>
                  <a:lnTo>
                    <a:pt x="1206" y="2490"/>
                  </a:lnTo>
                  <a:lnTo>
                    <a:pt x="1206" y="2488"/>
                  </a:lnTo>
                  <a:lnTo>
                    <a:pt x="1206" y="2487"/>
                  </a:lnTo>
                  <a:lnTo>
                    <a:pt x="1204" y="2485"/>
                  </a:lnTo>
                  <a:lnTo>
                    <a:pt x="1201" y="2478"/>
                  </a:lnTo>
                  <a:lnTo>
                    <a:pt x="1201" y="2476"/>
                  </a:lnTo>
                  <a:lnTo>
                    <a:pt x="1201" y="2475"/>
                  </a:lnTo>
                  <a:lnTo>
                    <a:pt x="1201" y="2473"/>
                  </a:lnTo>
                  <a:lnTo>
                    <a:pt x="1200" y="2472"/>
                  </a:lnTo>
                  <a:lnTo>
                    <a:pt x="1200" y="2470"/>
                  </a:lnTo>
                  <a:lnTo>
                    <a:pt x="1200" y="2469"/>
                  </a:lnTo>
                  <a:lnTo>
                    <a:pt x="1198" y="2466"/>
                  </a:lnTo>
                  <a:lnTo>
                    <a:pt x="1198" y="2464"/>
                  </a:lnTo>
                  <a:lnTo>
                    <a:pt x="1198" y="2463"/>
                  </a:lnTo>
                  <a:lnTo>
                    <a:pt x="1197" y="2461"/>
                  </a:lnTo>
                  <a:lnTo>
                    <a:pt x="1197" y="2460"/>
                  </a:lnTo>
                  <a:lnTo>
                    <a:pt x="1197" y="2458"/>
                  </a:lnTo>
                  <a:lnTo>
                    <a:pt x="1195" y="2452"/>
                  </a:lnTo>
                  <a:lnTo>
                    <a:pt x="1194" y="2445"/>
                  </a:lnTo>
                  <a:lnTo>
                    <a:pt x="1194" y="2443"/>
                  </a:lnTo>
                  <a:lnTo>
                    <a:pt x="1194" y="2442"/>
                  </a:lnTo>
                  <a:lnTo>
                    <a:pt x="1194" y="2440"/>
                  </a:lnTo>
                  <a:lnTo>
                    <a:pt x="1194" y="2439"/>
                  </a:lnTo>
                  <a:lnTo>
                    <a:pt x="1194" y="2437"/>
                  </a:lnTo>
                  <a:lnTo>
                    <a:pt x="1194" y="2434"/>
                  </a:lnTo>
                  <a:lnTo>
                    <a:pt x="1194" y="2433"/>
                  </a:lnTo>
                  <a:lnTo>
                    <a:pt x="1194" y="2431"/>
                  </a:lnTo>
                  <a:lnTo>
                    <a:pt x="1194" y="2430"/>
                  </a:lnTo>
                  <a:lnTo>
                    <a:pt x="1192" y="2428"/>
                  </a:lnTo>
                  <a:lnTo>
                    <a:pt x="1192" y="2427"/>
                  </a:lnTo>
                  <a:lnTo>
                    <a:pt x="1192" y="2425"/>
                  </a:lnTo>
                  <a:lnTo>
                    <a:pt x="1192" y="2424"/>
                  </a:lnTo>
                  <a:lnTo>
                    <a:pt x="1191" y="2418"/>
                  </a:lnTo>
                  <a:lnTo>
                    <a:pt x="1191" y="2416"/>
                  </a:lnTo>
                  <a:lnTo>
                    <a:pt x="1191" y="2415"/>
                  </a:lnTo>
                  <a:lnTo>
                    <a:pt x="1191" y="2413"/>
                  </a:lnTo>
                  <a:lnTo>
                    <a:pt x="1189" y="2412"/>
                  </a:lnTo>
                  <a:lnTo>
                    <a:pt x="1189" y="2410"/>
                  </a:lnTo>
                  <a:lnTo>
                    <a:pt x="1189" y="2409"/>
                  </a:lnTo>
                  <a:lnTo>
                    <a:pt x="1188" y="2407"/>
                  </a:lnTo>
                  <a:lnTo>
                    <a:pt x="1188" y="2403"/>
                  </a:lnTo>
                  <a:lnTo>
                    <a:pt x="1186" y="2403"/>
                  </a:lnTo>
                  <a:lnTo>
                    <a:pt x="1186" y="2401"/>
                  </a:lnTo>
                  <a:lnTo>
                    <a:pt x="1186" y="2400"/>
                  </a:lnTo>
                  <a:lnTo>
                    <a:pt x="1186" y="2398"/>
                  </a:lnTo>
                  <a:lnTo>
                    <a:pt x="1185" y="2397"/>
                  </a:lnTo>
                  <a:lnTo>
                    <a:pt x="1185" y="2395"/>
                  </a:lnTo>
                  <a:lnTo>
                    <a:pt x="1185" y="2394"/>
                  </a:lnTo>
                  <a:lnTo>
                    <a:pt x="1183" y="2389"/>
                  </a:lnTo>
                  <a:lnTo>
                    <a:pt x="1183" y="2388"/>
                  </a:lnTo>
                  <a:lnTo>
                    <a:pt x="1183" y="2386"/>
                  </a:lnTo>
                  <a:lnTo>
                    <a:pt x="1183" y="2385"/>
                  </a:lnTo>
                  <a:lnTo>
                    <a:pt x="1183" y="2383"/>
                  </a:lnTo>
                  <a:lnTo>
                    <a:pt x="1183" y="2382"/>
                  </a:lnTo>
                  <a:lnTo>
                    <a:pt x="1182" y="2382"/>
                  </a:lnTo>
                  <a:lnTo>
                    <a:pt x="1182" y="2380"/>
                  </a:lnTo>
                  <a:lnTo>
                    <a:pt x="1182" y="2379"/>
                  </a:lnTo>
                  <a:lnTo>
                    <a:pt x="1176" y="2308"/>
                  </a:lnTo>
                  <a:lnTo>
                    <a:pt x="1171" y="2274"/>
                  </a:lnTo>
                  <a:lnTo>
                    <a:pt x="1168" y="2235"/>
                  </a:lnTo>
                  <a:lnTo>
                    <a:pt x="1167" y="2220"/>
                  </a:lnTo>
                  <a:lnTo>
                    <a:pt x="1164" y="2202"/>
                  </a:lnTo>
                  <a:lnTo>
                    <a:pt x="1162" y="2184"/>
                  </a:lnTo>
                  <a:lnTo>
                    <a:pt x="1162" y="2172"/>
                  </a:lnTo>
                  <a:lnTo>
                    <a:pt x="1161" y="2166"/>
                  </a:lnTo>
                  <a:lnTo>
                    <a:pt x="1159" y="2161"/>
                  </a:lnTo>
                  <a:lnTo>
                    <a:pt x="1159" y="2157"/>
                  </a:lnTo>
                  <a:lnTo>
                    <a:pt x="1158" y="2154"/>
                  </a:lnTo>
                  <a:lnTo>
                    <a:pt x="1156" y="2151"/>
                  </a:lnTo>
                  <a:lnTo>
                    <a:pt x="1156" y="2149"/>
                  </a:lnTo>
                  <a:lnTo>
                    <a:pt x="1155" y="2146"/>
                  </a:lnTo>
                  <a:lnTo>
                    <a:pt x="1153" y="2145"/>
                  </a:lnTo>
                  <a:lnTo>
                    <a:pt x="1152" y="2142"/>
                  </a:lnTo>
                  <a:lnTo>
                    <a:pt x="1149" y="2140"/>
                  </a:lnTo>
                  <a:lnTo>
                    <a:pt x="1146" y="2136"/>
                  </a:lnTo>
                  <a:lnTo>
                    <a:pt x="1141" y="2133"/>
                  </a:lnTo>
                  <a:lnTo>
                    <a:pt x="1138" y="2130"/>
                  </a:lnTo>
                  <a:lnTo>
                    <a:pt x="1075" y="2080"/>
                  </a:lnTo>
                  <a:lnTo>
                    <a:pt x="1074" y="2079"/>
                  </a:lnTo>
                  <a:lnTo>
                    <a:pt x="1072" y="2077"/>
                  </a:lnTo>
                  <a:lnTo>
                    <a:pt x="1071" y="2077"/>
                  </a:lnTo>
                  <a:lnTo>
                    <a:pt x="1071" y="2076"/>
                  </a:lnTo>
                  <a:lnTo>
                    <a:pt x="1069" y="2076"/>
                  </a:lnTo>
                  <a:lnTo>
                    <a:pt x="1069" y="2074"/>
                  </a:lnTo>
                  <a:lnTo>
                    <a:pt x="1062" y="2068"/>
                  </a:lnTo>
                  <a:lnTo>
                    <a:pt x="1060" y="2068"/>
                  </a:lnTo>
                  <a:lnTo>
                    <a:pt x="1060" y="2067"/>
                  </a:lnTo>
                  <a:lnTo>
                    <a:pt x="1059" y="2067"/>
                  </a:lnTo>
                  <a:lnTo>
                    <a:pt x="1059" y="2065"/>
                  </a:lnTo>
                  <a:lnTo>
                    <a:pt x="1057" y="2065"/>
                  </a:lnTo>
                  <a:lnTo>
                    <a:pt x="1057" y="2064"/>
                  </a:lnTo>
                  <a:lnTo>
                    <a:pt x="1056" y="2064"/>
                  </a:lnTo>
                  <a:lnTo>
                    <a:pt x="771" y="1812"/>
                  </a:lnTo>
                  <a:lnTo>
                    <a:pt x="769" y="1812"/>
                  </a:lnTo>
                  <a:lnTo>
                    <a:pt x="769" y="1810"/>
                  </a:lnTo>
                  <a:lnTo>
                    <a:pt x="768" y="1810"/>
                  </a:lnTo>
                  <a:lnTo>
                    <a:pt x="768" y="1809"/>
                  </a:lnTo>
                  <a:lnTo>
                    <a:pt x="766" y="1809"/>
                  </a:lnTo>
                  <a:lnTo>
                    <a:pt x="766" y="1807"/>
                  </a:lnTo>
                  <a:lnTo>
                    <a:pt x="765" y="1807"/>
                  </a:lnTo>
                  <a:lnTo>
                    <a:pt x="765" y="1806"/>
                  </a:lnTo>
                  <a:lnTo>
                    <a:pt x="760" y="1801"/>
                  </a:lnTo>
                  <a:lnTo>
                    <a:pt x="759" y="1801"/>
                  </a:lnTo>
                  <a:lnTo>
                    <a:pt x="757" y="1800"/>
                  </a:lnTo>
                  <a:lnTo>
                    <a:pt x="756" y="1798"/>
                  </a:lnTo>
                  <a:lnTo>
                    <a:pt x="754" y="1797"/>
                  </a:lnTo>
                  <a:lnTo>
                    <a:pt x="457" y="1512"/>
                  </a:lnTo>
                  <a:lnTo>
                    <a:pt x="457" y="1510"/>
                  </a:lnTo>
                  <a:lnTo>
                    <a:pt x="456" y="1510"/>
                  </a:lnTo>
                  <a:lnTo>
                    <a:pt x="456" y="1509"/>
                  </a:lnTo>
                  <a:lnTo>
                    <a:pt x="454" y="1509"/>
                  </a:lnTo>
                  <a:lnTo>
                    <a:pt x="454" y="1507"/>
                  </a:lnTo>
                  <a:lnTo>
                    <a:pt x="453" y="1507"/>
                  </a:lnTo>
                  <a:lnTo>
                    <a:pt x="453" y="1506"/>
                  </a:lnTo>
                  <a:lnTo>
                    <a:pt x="451" y="1506"/>
                  </a:lnTo>
                  <a:lnTo>
                    <a:pt x="448" y="1501"/>
                  </a:lnTo>
                  <a:lnTo>
                    <a:pt x="445" y="1497"/>
                  </a:lnTo>
                  <a:lnTo>
                    <a:pt x="441" y="1492"/>
                  </a:lnTo>
                  <a:lnTo>
                    <a:pt x="438" y="1488"/>
                  </a:lnTo>
                  <a:lnTo>
                    <a:pt x="436" y="1482"/>
                  </a:lnTo>
                  <a:lnTo>
                    <a:pt x="433" y="1477"/>
                  </a:lnTo>
                  <a:lnTo>
                    <a:pt x="432" y="1473"/>
                  </a:lnTo>
                  <a:lnTo>
                    <a:pt x="430" y="1467"/>
                  </a:lnTo>
                  <a:lnTo>
                    <a:pt x="429" y="1461"/>
                  </a:lnTo>
                  <a:lnTo>
                    <a:pt x="427" y="1459"/>
                  </a:lnTo>
                  <a:lnTo>
                    <a:pt x="427" y="1458"/>
                  </a:lnTo>
                  <a:lnTo>
                    <a:pt x="427" y="1456"/>
                  </a:lnTo>
                  <a:lnTo>
                    <a:pt x="427" y="1455"/>
                  </a:lnTo>
                  <a:lnTo>
                    <a:pt x="427" y="1453"/>
                  </a:lnTo>
                  <a:lnTo>
                    <a:pt x="279" y="621"/>
                  </a:lnTo>
                  <a:lnTo>
                    <a:pt x="279" y="619"/>
                  </a:lnTo>
                  <a:lnTo>
                    <a:pt x="279" y="618"/>
                  </a:lnTo>
                  <a:lnTo>
                    <a:pt x="279" y="616"/>
                  </a:lnTo>
                  <a:lnTo>
                    <a:pt x="277" y="616"/>
                  </a:lnTo>
                  <a:lnTo>
                    <a:pt x="277" y="615"/>
                  </a:lnTo>
                  <a:lnTo>
                    <a:pt x="277" y="613"/>
                  </a:lnTo>
                  <a:lnTo>
                    <a:pt x="277" y="612"/>
                  </a:lnTo>
                  <a:lnTo>
                    <a:pt x="277" y="610"/>
                  </a:lnTo>
                  <a:lnTo>
                    <a:pt x="277" y="609"/>
                  </a:lnTo>
                  <a:lnTo>
                    <a:pt x="274" y="603"/>
                  </a:lnTo>
                  <a:lnTo>
                    <a:pt x="273" y="595"/>
                  </a:lnTo>
                  <a:lnTo>
                    <a:pt x="270" y="589"/>
                  </a:lnTo>
                  <a:lnTo>
                    <a:pt x="268" y="588"/>
                  </a:lnTo>
                  <a:lnTo>
                    <a:pt x="268" y="586"/>
                  </a:lnTo>
                  <a:lnTo>
                    <a:pt x="267" y="585"/>
                  </a:lnTo>
                  <a:lnTo>
                    <a:pt x="267" y="583"/>
                  </a:lnTo>
                  <a:lnTo>
                    <a:pt x="265" y="582"/>
                  </a:lnTo>
                  <a:lnTo>
                    <a:pt x="265" y="580"/>
                  </a:lnTo>
                  <a:lnTo>
                    <a:pt x="264" y="579"/>
                  </a:lnTo>
                  <a:lnTo>
                    <a:pt x="256" y="565"/>
                  </a:lnTo>
                  <a:lnTo>
                    <a:pt x="250" y="553"/>
                  </a:lnTo>
                  <a:lnTo>
                    <a:pt x="205" y="463"/>
                  </a:lnTo>
                  <a:lnTo>
                    <a:pt x="205" y="462"/>
                  </a:lnTo>
                  <a:lnTo>
                    <a:pt x="204" y="462"/>
                  </a:lnTo>
                  <a:lnTo>
                    <a:pt x="204" y="460"/>
                  </a:lnTo>
                  <a:lnTo>
                    <a:pt x="195" y="442"/>
                  </a:lnTo>
                  <a:lnTo>
                    <a:pt x="189" y="424"/>
                  </a:lnTo>
                  <a:lnTo>
                    <a:pt x="189" y="423"/>
                  </a:lnTo>
                  <a:lnTo>
                    <a:pt x="187" y="421"/>
                  </a:lnTo>
                  <a:lnTo>
                    <a:pt x="187" y="420"/>
                  </a:lnTo>
                  <a:lnTo>
                    <a:pt x="178" y="391"/>
                  </a:lnTo>
                  <a:lnTo>
                    <a:pt x="177" y="390"/>
                  </a:lnTo>
                  <a:lnTo>
                    <a:pt x="177" y="388"/>
                  </a:lnTo>
                  <a:lnTo>
                    <a:pt x="177" y="387"/>
                  </a:lnTo>
                  <a:lnTo>
                    <a:pt x="175" y="385"/>
                  </a:lnTo>
                  <a:lnTo>
                    <a:pt x="175" y="384"/>
                  </a:lnTo>
                  <a:lnTo>
                    <a:pt x="172" y="373"/>
                  </a:lnTo>
                  <a:lnTo>
                    <a:pt x="171" y="363"/>
                  </a:lnTo>
                  <a:lnTo>
                    <a:pt x="168" y="352"/>
                  </a:lnTo>
                  <a:lnTo>
                    <a:pt x="168" y="351"/>
                  </a:lnTo>
                  <a:lnTo>
                    <a:pt x="168" y="349"/>
                  </a:lnTo>
                  <a:lnTo>
                    <a:pt x="168" y="348"/>
                  </a:lnTo>
                  <a:lnTo>
                    <a:pt x="168" y="346"/>
                  </a:lnTo>
                  <a:lnTo>
                    <a:pt x="168" y="345"/>
                  </a:lnTo>
                  <a:lnTo>
                    <a:pt x="166" y="340"/>
                  </a:lnTo>
                  <a:lnTo>
                    <a:pt x="166" y="339"/>
                  </a:lnTo>
                  <a:lnTo>
                    <a:pt x="166" y="337"/>
                  </a:lnTo>
                  <a:lnTo>
                    <a:pt x="166" y="336"/>
                  </a:lnTo>
                  <a:lnTo>
                    <a:pt x="166" y="334"/>
                  </a:lnTo>
                  <a:lnTo>
                    <a:pt x="166" y="333"/>
                  </a:lnTo>
                  <a:lnTo>
                    <a:pt x="165" y="331"/>
                  </a:lnTo>
                  <a:lnTo>
                    <a:pt x="163" y="319"/>
                  </a:lnTo>
                  <a:lnTo>
                    <a:pt x="160" y="307"/>
                  </a:lnTo>
                  <a:lnTo>
                    <a:pt x="157" y="297"/>
                  </a:lnTo>
                  <a:lnTo>
                    <a:pt x="156" y="295"/>
                  </a:lnTo>
                  <a:lnTo>
                    <a:pt x="156" y="294"/>
                  </a:lnTo>
                  <a:lnTo>
                    <a:pt x="156" y="292"/>
                  </a:lnTo>
                  <a:lnTo>
                    <a:pt x="154" y="292"/>
                  </a:lnTo>
                  <a:lnTo>
                    <a:pt x="154" y="291"/>
                  </a:lnTo>
                  <a:lnTo>
                    <a:pt x="154" y="289"/>
                  </a:lnTo>
                  <a:lnTo>
                    <a:pt x="153" y="288"/>
                  </a:lnTo>
                  <a:lnTo>
                    <a:pt x="99" y="145"/>
                  </a:lnTo>
                  <a:lnTo>
                    <a:pt x="99" y="144"/>
                  </a:lnTo>
                  <a:lnTo>
                    <a:pt x="99" y="142"/>
                  </a:lnTo>
                  <a:lnTo>
                    <a:pt x="97" y="142"/>
                  </a:lnTo>
                  <a:lnTo>
                    <a:pt x="97" y="141"/>
                  </a:lnTo>
                  <a:lnTo>
                    <a:pt x="97" y="139"/>
                  </a:lnTo>
                  <a:lnTo>
                    <a:pt x="91" y="126"/>
                  </a:lnTo>
                  <a:lnTo>
                    <a:pt x="85" y="114"/>
                  </a:lnTo>
                  <a:lnTo>
                    <a:pt x="78" y="102"/>
                  </a:lnTo>
                  <a:lnTo>
                    <a:pt x="70" y="91"/>
                  </a:lnTo>
                  <a:lnTo>
                    <a:pt x="69" y="90"/>
                  </a:lnTo>
                  <a:lnTo>
                    <a:pt x="69" y="88"/>
                  </a:lnTo>
                  <a:lnTo>
                    <a:pt x="67" y="88"/>
                  </a:lnTo>
                  <a:lnTo>
                    <a:pt x="67" y="87"/>
                  </a:lnTo>
                  <a:lnTo>
                    <a:pt x="66" y="85"/>
                  </a:lnTo>
                  <a:lnTo>
                    <a:pt x="54" y="69"/>
                  </a:lnTo>
                  <a:lnTo>
                    <a:pt x="28" y="37"/>
                  </a:lnTo>
                  <a:lnTo>
                    <a:pt x="28" y="36"/>
                  </a:lnTo>
                  <a:lnTo>
                    <a:pt x="27" y="34"/>
                  </a:lnTo>
                  <a:lnTo>
                    <a:pt x="0" y="0"/>
                  </a:lnTo>
                </a:path>
              </a:pathLst>
            </a:custGeom>
            <a:noFill/>
            <a:ln w="38100" cap="sq">
              <a:solidFill>
                <a:srgbClr val="FF0000"/>
              </a:solidFill>
              <a:prstDash val="sysDash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61" name="群組 173"/>
            <p:cNvGrpSpPr>
              <a:grpSpLocks/>
            </p:cNvGrpSpPr>
            <p:nvPr/>
          </p:nvGrpSpPr>
          <p:grpSpPr bwMode="auto">
            <a:xfrm>
              <a:off x="3470275" y="4083050"/>
              <a:ext cx="1473200" cy="163513"/>
              <a:chOff x="3470275" y="4083050"/>
              <a:chExt cx="1473200" cy="163513"/>
            </a:xfrm>
          </p:grpSpPr>
          <p:sp>
            <p:nvSpPr>
              <p:cNvPr id="62" name="Freeform 18"/>
              <p:cNvSpPr>
                <a:spLocks/>
              </p:cNvSpPr>
              <p:nvPr/>
            </p:nvSpPr>
            <p:spPr bwMode="auto">
              <a:xfrm>
                <a:off x="3470275" y="4083050"/>
                <a:ext cx="1473200" cy="163513"/>
              </a:xfrm>
              <a:custGeom>
                <a:avLst/>
                <a:gdLst>
                  <a:gd name="T0" fmla="*/ 2147483646 w 2784"/>
                  <a:gd name="T1" fmla="*/ 2147483646 h 308"/>
                  <a:gd name="T2" fmla="*/ 2147483646 w 2784"/>
                  <a:gd name="T3" fmla="*/ 2147483646 h 308"/>
                  <a:gd name="T4" fmla="*/ 2147483646 w 2784"/>
                  <a:gd name="T5" fmla="*/ 2147483646 h 308"/>
                  <a:gd name="T6" fmla="*/ 2147483646 w 2784"/>
                  <a:gd name="T7" fmla="*/ 2147483646 h 308"/>
                  <a:gd name="T8" fmla="*/ 2147483646 w 2784"/>
                  <a:gd name="T9" fmla="*/ 2147483646 h 308"/>
                  <a:gd name="T10" fmla="*/ 2147483646 w 2784"/>
                  <a:gd name="T11" fmla="*/ 2147483646 h 308"/>
                  <a:gd name="T12" fmla="*/ 2147483646 w 2784"/>
                  <a:gd name="T13" fmla="*/ 2147483646 h 308"/>
                  <a:gd name="T14" fmla="*/ 2147483646 w 2784"/>
                  <a:gd name="T15" fmla="*/ 2147483646 h 308"/>
                  <a:gd name="T16" fmla="*/ 2147483646 w 2784"/>
                  <a:gd name="T17" fmla="*/ 2147483646 h 308"/>
                  <a:gd name="T18" fmla="*/ 2147483646 w 2784"/>
                  <a:gd name="T19" fmla="*/ 2147483646 h 308"/>
                  <a:gd name="T20" fmla="*/ 2147483646 w 2784"/>
                  <a:gd name="T21" fmla="*/ 2147483646 h 308"/>
                  <a:gd name="T22" fmla="*/ 2147483646 w 2784"/>
                  <a:gd name="T23" fmla="*/ 2147483646 h 308"/>
                  <a:gd name="T24" fmla="*/ 2147483646 w 2784"/>
                  <a:gd name="T25" fmla="*/ 2147483646 h 308"/>
                  <a:gd name="T26" fmla="*/ 2147483646 w 2784"/>
                  <a:gd name="T27" fmla="*/ 2147483646 h 308"/>
                  <a:gd name="T28" fmla="*/ 2147483646 w 2784"/>
                  <a:gd name="T29" fmla="*/ 2147483646 h 308"/>
                  <a:gd name="T30" fmla="*/ 2147483646 w 2784"/>
                  <a:gd name="T31" fmla="*/ 2147483646 h 308"/>
                  <a:gd name="T32" fmla="*/ 2147483646 w 2784"/>
                  <a:gd name="T33" fmla="*/ 2147483646 h 308"/>
                  <a:gd name="T34" fmla="*/ 2147483646 w 2784"/>
                  <a:gd name="T35" fmla="*/ 2147483646 h 308"/>
                  <a:gd name="T36" fmla="*/ 2147483646 w 2784"/>
                  <a:gd name="T37" fmla="*/ 2147483646 h 308"/>
                  <a:gd name="T38" fmla="*/ 2147483646 w 2784"/>
                  <a:gd name="T39" fmla="*/ 2147483646 h 308"/>
                  <a:gd name="T40" fmla="*/ 2147483646 w 2784"/>
                  <a:gd name="T41" fmla="*/ 2147483646 h 308"/>
                  <a:gd name="T42" fmla="*/ 2147483646 w 2784"/>
                  <a:gd name="T43" fmla="*/ 2147483646 h 308"/>
                  <a:gd name="T44" fmla="*/ 2147483646 w 2784"/>
                  <a:gd name="T45" fmla="*/ 2147483646 h 308"/>
                  <a:gd name="T46" fmla="*/ 2147483646 w 2784"/>
                  <a:gd name="T47" fmla="*/ 2147483646 h 308"/>
                  <a:gd name="T48" fmla="*/ 2147483646 w 2784"/>
                  <a:gd name="T49" fmla="*/ 2147483646 h 308"/>
                  <a:gd name="T50" fmla="*/ 2147483646 w 2784"/>
                  <a:gd name="T51" fmla="*/ 2147483646 h 308"/>
                  <a:gd name="T52" fmla="*/ 2147483646 w 2784"/>
                  <a:gd name="T53" fmla="*/ 2147483646 h 308"/>
                  <a:gd name="T54" fmla="*/ 2147483646 w 2784"/>
                  <a:gd name="T55" fmla="*/ 2147483646 h 308"/>
                  <a:gd name="T56" fmla="*/ 2147483646 w 2784"/>
                  <a:gd name="T57" fmla="*/ 2147483646 h 308"/>
                  <a:gd name="T58" fmla="*/ 2147483646 w 2784"/>
                  <a:gd name="T59" fmla="*/ 2147483646 h 308"/>
                  <a:gd name="T60" fmla="*/ 2147483646 w 2784"/>
                  <a:gd name="T61" fmla="*/ 2147483646 h 308"/>
                  <a:gd name="T62" fmla="*/ 2147483646 w 2784"/>
                  <a:gd name="T63" fmla="*/ 2147483646 h 308"/>
                  <a:gd name="T64" fmla="*/ 2147483646 w 2784"/>
                  <a:gd name="T65" fmla="*/ 2147483646 h 308"/>
                  <a:gd name="T66" fmla="*/ 2147483646 w 2784"/>
                  <a:gd name="T67" fmla="*/ 2147483646 h 308"/>
                  <a:gd name="T68" fmla="*/ 2147483646 w 2784"/>
                  <a:gd name="T69" fmla="*/ 2147483646 h 308"/>
                  <a:gd name="T70" fmla="*/ 2147483646 w 2784"/>
                  <a:gd name="T71" fmla="*/ 2147483646 h 308"/>
                  <a:gd name="T72" fmla="*/ 2147483646 w 2784"/>
                  <a:gd name="T73" fmla="*/ 2147483646 h 308"/>
                  <a:gd name="T74" fmla="*/ 2147483646 w 2784"/>
                  <a:gd name="T75" fmla="*/ 2147483646 h 308"/>
                  <a:gd name="T76" fmla="*/ 2147483646 w 2784"/>
                  <a:gd name="T77" fmla="*/ 2147483646 h 308"/>
                  <a:gd name="T78" fmla="*/ 2147483646 w 2784"/>
                  <a:gd name="T79" fmla="*/ 2147483646 h 308"/>
                  <a:gd name="T80" fmla="*/ 2147483646 w 2784"/>
                  <a:gd name="T81" fmla="*/ 2147483646 h 308"/>
                  <a:gd name="T82" fmla="*/ 2147483646 w 2784"/>
                  <a:gd name="T83" fmla="*/ 2147483646 h 308"/>
                  <a:gd name="T84" fmla="*/ 2147483646 w 2784"/>
                  <a:gd name="T85" fmla="*/ 2147483646 h 308"/>
                  <a:gd name="T86" fmla="*/ 2147483646 w 2784"/>
                  <a:gd name="T87" fmla="*/ 2147483646 h 308"/>
                  <a:gd name="T88" fmla="*/ 2147483646 w 2784"/>
                  <a:gd name="T89" fmla="*/ 2147483646 h 308"/>
                  <a:gd name="T90" fmla="*/ 2147483646 w 2784"/>
                  <a:gd name="T91" fmla="*/ 2147483646 h 308"/>
                  <a:gd name="T92" fmla="*/ 2147483646 w 2784"/>
                  <a:gd name="T93" fmla="*/ 2147483646 h 308"/>
                  <a:gd name="T94" fmla="*/ 2147483646 w 2784"/>
                  <a:gd name="T95" fmla="*/ 2147483646 h 308"/>
                  <a:gd name="T96" fmla="*/ 2147483646 w 2784"/>
                  <a:gd name="T97" fmla="*/ 2147483646 h 308"/>
                  <a:gd name="T98" fmla="*/ 2147483646 w 2784"/>
                  <a:gd name="T99" fmla="*/ 2147483646 h 308"/>
                  <a:gd name="T100" fmla="*/ 2147483646 w 2784"/>
                  <a:gd name="T101" fmla="*/ 2147483646 h 308"/>
                  <a:gd name="T102" fmla="*/ 2147483646 w 2784"/>
                  <a:gd name="T103" fmla="*/ 2147483646 h 308"/>
                  <a:gd name="T104" fmla="*/ 2147483646 w 2784"/>
                  <a:gd name="T105" fmla="*/ 2147483646 h 308"/>
                  <a:gd name="T106" fmla="*/ 2147483646 w 2784"/>
                  <a:gd name="T107" fmla="*/ 2147483646 h 308"/>
                  <a:gd name="T108" fmla="*/ 2147483646 w 2784"/>
                  <a:gd name="T109" fmla="*/ 2147483646 h 308"/>
                  <a:gd name="T110" fmla="*/ 2147483646 w 2784"/>
                  <a:gd name="T111" fmla="*/ 2147483646 h 308"/>
                  <a:gd name="T112" fmla="*/ 2147483646 w 2784"/>
                  <a:gd name="T113" fmla="*/ 2147483646 h 308"/>
                  <a:gd name="T114" fmla="*/ 2147483646 w 2784"/>
                  <a:gd name="T115" fmla="*/ 2147483646 h 308"/>
                  <a:gd name="T116" fmla="*/ 2147483646 w 2784"/>
                  <a:gd name="T117" fmla="*/ 2147483646 h 308"/>
                  <a:gd name="T118" fmla="*/ 2147483646 w 2784"/>
                  <a:gd name="T119" fmla="*/ 2147483646 h 308"/>
                  <a:gd name="T120" fmla="*/ 2147483646 w 2784"/>
                  <a:gd name="T121" fmla="*/ 2147483646 h 308"/>
                  <a:gd name="T122" fmla="*/ 2147483646 w 2784"/>
                  <a:gd name="T123" fmla="*/ 2147483646 h 30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784"/>
                  <a:gd name="T187" fmla="*/ 0 h 308"/>
                  <a:gd name="T188" fmla="*/ 2784 w 2784"/>
                  <a:gd name="T189" fmla="*/ 308 h 30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784" h="308">
                    <a:moveTo>
                      <a:pt x="0" y="192"/>
                    </a:moveTo>
                    <a:lnTo>
                      <a:pt x="87" y="248"/>
                    </a:lnTo>
                    <a:lnTo>
                      <a:pt x="161" y="293"/>
                    </a:lnTo>
                    <a:lnTo>
                      <a:pt x="162" y="294"/>
                    </a:lnTo>
                    <a:lnTo>
                      <a:pt x="162" y="296"/>
                    </a:lnTo>
                    <a:lnTo>
                      <a:pt x="164" y="296"/>
                    </a:lnTo>
                    <a:lnTo>
                      <a:pt x="165" y="297"/>
                    </a:lnTo>
                    <a:lnTo>
                      <a:pt x="167" y="297"/>
                    </a:lnTo>
                    <a:lnTo>
                      <a:pt x="168" y="299"/>
                    </a:lnTo>
                    <a:lnTo>
                      <a:pt x="170" y="299"/>
                    </a:lnTo>
                    <a:lnTo>
                      <a:pt x="171" y="300"/>
                    </a:lnTo>
                    <a:lnTo>
                      <a:pt x="173" y="300"/>
                    </a:lnTo>
                    <a:lnTo>
                      <a:pt x="177" y="302"/>
                    </a:lnTo>
                    <a:lnTo>
                      <a:pt x="180" y="303"/>
                    </a:lnTo>
                    <a:lnTo>
                      <a:pt x="185" y="305"/>
                    </a:lnTo>
                    <a:lnTo>
                      <a:pt x="189" y="306"/>
                    </a:lnTo>
                    <a:lnTo>
                      <a:pt x="194" y="308"/>
                    </a:lnTo>
                    <a:lnTo>
                      <a:pt x="198" y="308"/>
                    </a:lnTo>
                    <a:lnTo>
                      <a:pt x="203" y="308"/>
                    </a:lnTo>
                    <a:lnTo>
                      <a:pt x="207" y="308"/>
                    </a:lnTo>
                    <a:lnTo>
                      <a:pt x="212" y="308"/>
                    </a:lnTo>
                    <a:lnTo>
                      <a:pt x="215" y="306"/>
                    </a:lnTo>
                    <a:lnTo>
                      <a:pt x="219" y="306"/>
                    </a:lnTo>
                    <a:lnTo>
                      <a:pt x="224" y="305"/>
                    </a:lnTo>
                    <a:lnTo>
                      <a:pt x="228" y="303"/>
                    </a:lnTo>
                    <a:lnTo>
                      <a:pt x="233" y="302"/>
                    </a:lnTo>
                    <a:lnTo>
                      <a:pt x="236" y="299"/>
                    </a:lnTo>
                    <a:lnTo>
                      <a:pt x="240" y="297"/>
                    </a:lnTo>
                    <a:lnTo>
                      <a:pt x="243" y="294"/>
                    </a:lnTo>
                    <a:lnTo>
                      <a:pt x="246" y="291"/>
                    </a:lnTo>
                    <a:lnTo>
                      <a:pt x="251" y="288"/>
                    </a:lnTo>
                    <a:lnTo>
                      <a:pt x="254" y="285"/>
                    </a:lnTo>
                    <a:lnTo>
                      <a:pt x="257" y="282"/>
                    </a:lnTo>
                    <a:lnTo>
                      <a:pt x="258" y="279"/>
                    </a:lnTo>
                    <a:lnTo>
                      <a:pt x="261" y="275"/>
                    </a:lnTo>
                    <a:lnTo>
                      <a:pt x="263" y="273"/>
                    </a:lnTo>
                    <a:lnTo>
                      <a:pt x="264" y="272"/>
                    </a:lnTo>
                    <a:lnTo>
                      <a:pt x="264" y="270"/>
                    </a:lnTo>
                    <a:lnTo>
                      <a:pt x="266" y="269"/>
                    </a:lnTo>
                    <a:lnTo>
                      <a:pt x="266" y="267"/>
                    </a:lnTo>
                    <a:lnTo>
                      <a:pt x="267" y="266"/>
                    </a:lnTo>
                    <a:lnTo>
                      <a:pt x="267" y="264"/>
                    </a:lnTo>
                    <a:lnTo>
                      <a:pt x="269" y="263"/>
                    </a:lnTo>
                    <a:lnTo>
                      <a:pt x="305" y="191"/>
                    </a:lnTo>
                    <a:lnTo>
                      <a:pt x="315" y="168"/>
                    </a:lnTo>
                    <a:lnTo>
                      <a:pt x="317" y="165"/>
                    </a:lnTo>
                    <a:lnTo>
                      <a:pt x="317" y="164"/>
                    </a:lnTo>
                    <a:lnTo>
                      <a:pt x="318" y="162"/>
                    </a:lnTo>
                    <a:lnTo>
                      <a:pt x="318" y="161"/>
                    </a:lnTo>
                    <a:lnTo>
                      <a:pt x="320" y="159"/>
                    </a:lnTo>
                    <a:lnTo>
                      <a:pt x="320" y="158"/>
                    </a:lnTo>
                    <a:lnTo>
                      <a:pt x="321" y="156"/>
                    </a:lnTo>
                    <a:lnTo>
                      <a:pt x="321" y="155"/>
                    </a:lnTo>
                    <a:lnTo>
                      <a:pt x="323" y="153"/>
                    </a:lnTo>
                    <a:lnTo>
                      <a:pt x="324" y="152"/>
                    </a:lnTo>
                    <a:lnTo>
                      <a:pt x="324" y="150"/>
                    </a:lnTo>
                    <a:lnTo>
                      <a:pt x="327" y="147"/>
                    </a:lnTo>
                    <a:lnTo>
                      <a:pt x="330" y="144"/>
                    </a:lnTo>
                    <a:lnTo>
                      <a:pt x="333" y="141"/>
                    </a:lnTo>
                    <a:lnTo>
                      <a:pt x="336" y="138"/>
                    </a:lnTo>
                    <a:lnTo>
                      <a:pt x="339" y="135"/>
                    </a:lnTo>
                    <a:lnTo>
                      <a:pt x="342" y="134"/>
                    </a:lnTo>
                    <a:lnTo>
                      <a:pt x="345" y="131"/>
                    </a:lnTo>
                    <a:lnTo>
                      <a:pt x="347" y="129"/>
                    </a:lnTo>
                    <a:lnTo>
                      <a:pt x="348" y="129"/>
                    </a:lnTo>
                    <a:lnTo>
                      <a:pt x="350" y="128"/>
                    </a:lnTo>
                    <a:lnTo>
                      <a:pt x="351" y="128"/>
                    </a:lnTo>
                    <a:lnTo>
                      <a:pt x="353" y="126"/>
                    </a:lnTo>
                    <a:lnTo>
                      <a:pt x="354" y="126"/>
                    </a:lnTo>
                    <a:lnTo>
                      <a:pt x="357" y="125"/>
                    </a:lnTo>
                    <a:lnTo>
                      <a:pt x="359" y="125"/>
                    </a:lnTo>
                    <a:lnTo>
                      <a:pt x="360" y="123"/>
                    </a:lnTo>
                    <a:lnTo>
                      <a:pt x="362" y="123"/>
                    </a:lnTo>
                    <a:lnTo>
                      <a:pt x="363" y="123"/>
                    </a:lnTo>
                    <a:lnTo>
                      <a:pt x="386" y="113"/>
                    </a:lnTo>
                    <a:lnTo>
                      <a:pt x="387" y="113"/>
                    </a:lnTo>
                    <a:lnTo>
                      <a:pt x="389" y="111"/>
                    </a:lnTo>
                    <a:lnTo>
                      <a:pt x="390" y="111"/>
                    </a:lnTo>
                    <a:lnTo>
                      <a:pt x="392" y="110"/>
                    </a:lnTo>
                    <a:lnTo>
                      <a:pt x="393" y="110"/>
                    </a:lnTo>
                    <a:lnTo>
                      <a:pt x="395" y="110"/>
                    </a:lnTo>
                    <a:lnTo>
                      <a:pt x="395" y="108"/>
                    </a:lnTo>
                    <a:lnTo>
                      <a:pt x="396" y="108"/>
                    </a:lnTo>
                    <a:lnTo>
                      <a:pt x="402" y="107"/>
                    </a:lnTo>
                    <a:lnTo>
                      <a:pt x="408" y="105"/>
                    </a:lnTo>
                    <a:lnTo>
                      <a:pt x="414" y="104"/>
                    </a:lnTo>
                    <a:lnTo>
                      <a:pt x="416" y="104"/>
                    </a:lnTo>
                    <a:lnTo>
                      <a:pt x="417" y="102"/>
                    </a:lnTo>
                    <a:lnTo>
                      <a:pt x="419" y="102"/>
                    </a:lnTo>
                    <a:lnTo>
                      <a:pt x="420" y="102"/>
                    </a:lnTo>
                    <a:lnTo>
                      <a:pt x="422" y="102"/>
                    </a:lnTo>
                    <a:lnTo>
                      <a:pt x="423" y="102"/>
                    </a:lnTo>
                    <a:lnTo>
                      <a:pt x="425" y="102"/>
                    </a:lnTo>
                    <a:lnTo>
                      <a:pt x="426" y="102"/>
                    </a:lnTo>
                    <a:lnTo>
                      <a:pt x="435" y="101"/>
                    </a:lnTo>
                    <a:lnTo>
                      <a:pt x="437" y="101"/>
                    </a:lnTo>
                    <a:lnTo>
                      <a:pt x="438" y="99"/>
                    </a:lnTo>
                    <a:lnTo>
                      <a:pt x="440" y="99"/>
                    </a:lnTo>
                    <a:lnTo>
                      <a:pt x="441" y="99"/>
                    </a:lnTo>
                    <a:lnTo>
                      <a:pt x="443" y="99"/>
                    </a:lnTo>
                    <a:lnTo>
                      <a:pt x="444" y="99"/>
                    </a:lnTo>
                    <a:lnTo>
                      <a:pt x="446" y="99"/>
                    </a:lnTo>
                    <a:lnTo>
                      <a:pt x="447" y="98"/>
                    </a:lnTo>
                    <a:lnTo>
                      <a:pt x="453" y="96"/>
                    </a:lnTo>
                    <a:lnTo>
                      <a:pt x="459" y="95"/>
                    </a:lnTo>
                    <a:lnTo>
                      <a:pt x="461" y="95"/>
                    </a:lnTo>
                    <a:lnTo>
                      <a:pt x="462" y="95"/>
                    </a:lnTo>
                    <a:lnTo>
                      <a:pt x="464" y="93"/>
                    </a:lnTo>
                    <a:lnTo>
                      <a:pt x="465" y="93"/>
                    </a:lnTo>
                    <a:lnTo>
                      <a:pt x="467" y="93"/>
                    </a:lnTo>
                    <a:lnTo>
                      <a:pt x="468" y="92"/>
                    </a:lnTo>
                    <a:lnTo>
                      <a:pt x="470" y="92"/>
                    </a:lnTo>
                    <a:lnTo>
                      <a:pt x="471" y="92"/>
                    </a:lnTo>
                    <a:lnTo>
                      <a:pt x="492" y="83"/>
                    </a:lnTo>
                    <a:lnTo>
                      <a:pt x="503" y="78"/>
                    </a:lnTo>
                    <a:lnTo>
                      <a:pt x="554" y="60"/>
                    </a:lnTo>
                    <a:lnTo>
                      <a:pt x="647" y="26"/>
                    </a:lnTo>
                    <a:lnTo>
                      <a:pt x="699" y="5"/>
                    </a:lnTo>
                    <a:lnTo>
                      <a:pt x="702" y="3"/>
                    </a:lnTo>
                    <a:lnTo>
                      <a:pt x="707" y="3"/>
                    </a:lnTo>
                    <a:lnTo>
                      <a:pt x="711" y="2"/>
                    </a:lnTo>
                    <a:lnTo>
                      <a:pt x="714" y="0"/>
                    </a:lnTo>
                    <a:lnTo>
                      <a:pt x="719" y="0"/>
                    </a:lnTo>
                    <a:lnTo>
                      <a:pt x="723" y="0"/>
                    </a:lnTo>
                    <a:lnTo>
                      <a:pt x="726" y="0"/>
                    </a:lnTo>
                    <a:lnTo>
                      <a:pt x="773" y="3"/>
                    </a:lnTo>
                    <a:lnTo>
                      <a:pt x="806" y="6"/>
                    </a:lnTo>
                    <a:lnTo>
                      <a:pt x="939" y="17"/>
                    </a:lnTo>
                    <a:lnTo>
                      <a:pt x="989" y="20"/>
                    </a:lnTo>
                    <a:lnTo>
                      <a:pt x="996" y="21"/>
                    </a:lnTo>
                    <a:lnTo>
                      <a:pt x="1007" y="21"/>
                    </a:lnTo>
                    <a:lnTo>
                      <a:pt x="1016" y="23"/>
                    </a:lnTo>
                    <a:lnTo>
                      <a:pt x="1083" y="27"/>
                    </a:lnTo>
                    <a:lnTo>
                      <a:pt x="1152" y="33"/>
                    </a:lnTo>
                    <a:lnTo>
                      <a:pt x="1184" y="36"/>
                    </a:lnTo>
                    <a:lnTo>
                      <a:pt x="1203" y="38"/>
                    </a:lnTo>
                    <a:lnTo>
                      <a:pt x="1205" y="38"/>
                    </a:lnTo>
                    <a:lnTo>
                      <a:pt x="1206" y="39"/>
                    </a:lnTo>
                    <a:lnTo>
                      <a:pt x="1208" y="39"/>
                    </a:lnTo>
                    <a:lnTo>
                      <a:pt x="1209" y="39"/>
                    </a:lnTo>
                    <a:lnTo>
                      <a:pt x="1211" y="39"/>
                    </a:lnTo>
                    <a:lnTo>
                      <a:pt x="1212" y="39"/>
                    </a:lnTo>
                    <a:lnTo>
                      <a:pt x="1214" y="39"/>
                    </a:lnTo>
                    <a:lnTo>
                      <a:pt x="1230" y="41"/>
                    </a:lnTo>
                    <a:lnTo>
                      <a:pt x="1232" y="41"/>
                    </a:lnTo>
                    <a:lnTo>
                      <a:pt x="1233" y="41"/>
                    </a:lnTo>
                    <a:lnTo>
                      <a:pt x="1235" y="41"/>
                    </a:lnTo>
                    <a:lnTo>
                      <a:pt x="1236" y="41"/>
                    </a:lnTo>
                    <a:lnTo>
                      <a:pt x="1238" y="41"/>
                    </a:lnTo>
                    <a:lnTo>
                      <a:pt x="1239" y="41"/>
                    </a:lnTo>
                    <a:lnTo>
                      <a:pt x="1241" y="41"/>
                    </a:lnTo>
                    <a:lnTo>
                      <a:pt x="1251" y="39"/>
                    </a:lnTo>
                    <a:lnTo>
                      <a:pt x="1253" y="39"/>
                    </a:lnTo>
                    <a:lnTo>
                      <a:pt x="1254" y="39"/>
                    </a:lnTo>
                    <a:lnTo>
                      <a:pt x="1256" y="39"/>
                    </a:lnTo>
                    <a:lnTo>
                      <a:pt x="1265" y="39"/>
                    </a:lnTo>
                    <a:lnTo>
                      <a:pt x="1266" y="39"/>
                    </a:lnTo>
                    <a:lnTo>
                      <a:pt x="1268" y="39"/>
                    </a:lnTo>
                    <a:lnTo>
                      <a:pt x="1269" y="39"/>
                    </a:lnTo>
                    <a:lnTo>
                      <a:pt x="1271" y="39"/>
                    </a:lnTo>
                    <a:lnTo>
                      <a:pt x="1272" y="39"/>
                    </a:lnTo>
                    <a:lnTo>
                      <a:pt x="1274" y="39"/>
                    </a:lnTo>
                    <a:lnTo>
                      <a:pt x="1280" y="41"/>
                    </a:lnTo>
                    <a:lnTo>
                      <a:pt x="1286" y="41"/>
                    </a:lnTo>
                    <a:lnTo>
                      <a:pt x="1287" y="41"/>
                    </a:lnTo>
                    <a:lnTo>
                      <a:pt x="1289" y="42"/>
                    </a:lnTo>
                    <a:lnTo>
                      <a:pt x="1290" y="42"/>
                    </a:lnTo>
                    <a:lnTo>
                      <a:pt x="1292" y="42"/>
                    </a:lnTo>
                    <a:lnTo>
                      <a:pt x="1293" y="42"/>
                    </a:lnTo>
                    <a:lnTo>
                      <a:pt x="1295" y="44"/>
                    </a:lnTo>
                    <a:lnTo>
                      <a:pt x="1296" y="44"/>
                    </a:lnTo>
                    <a:lnTo>
                      <a:pt x="1299" y="44"/>
                    </a:lnTo>
                    <a:lnTo>
                      <a:pt x="1317" y="48"/>
                    </a:lnTo>
                    <a:lnTo>
                      <a:pt x="1337" y="51"/>
                    </a:lnTo>
                    <a:lnTo>
                      <a:pt x="1338" y="53"/>
                    </a:lnTo>
                    <a:lnTo>
                      <a:pt x="1340" y="53"/>
                    </a:lnTo>
                    <a:lnTo>
                      <a:pt x="1341" y="53"/>
                    </a:lnTo>
                    <a:lnTo>
                      <a:pt x="1343" y="53"/>
                    </a:lnTo>
                    <a:lnTo>
                      <a:pt x="1344" y="53"/>
                    </a:lnTo>
                    <a:lnTo>
                      <a:pt x="1346" y="54"/>
                    </a:lnTo>
                    <a:lnTo>
                      <a:pt x="1347" y="54"/>
                    </a:lnTo>
                    <a:lnTo>
                      <a:pt x="1355" y="57"/>
                    </a:lnTo>
                    <a:lnTo>
                      <a:pt x="1362" y="59"/>
                    </a:lnTo>
                    <a:lnTo>
                      <a:pt x="1364" y="59"/>
                    </a:lnTo>
                    <a:lnTo>
                      <a:pt x="1364" y="60"/>
                    </a:lnTo>
                    <a:lnTo>
                      <a:pt x="1365" y="60"/>
                    </a:lnTo>
                    <a:lnTo>
                      <a:pt x="1367" y="60"/>
                    </a:lnTo>
                    <a:lnTo>
                      <a:pt x="1380" y="66"/>
                    </a:lnTo>
                    <a:lnTo>
                      <a:pt x="1382" y="68"/>
                    </a:lnTo>
                    <a:lnTo>
                      <a:pt x="1383" y="68"/>
                    </a:lnTo>
                    <a:lnTo>
                      <a:pt x="1385" y="68"/>
                    </a:lnTo>
                    <a:lnTo>
                      <a:pt x="1385" y="69"/>
                    </a:lnTo>
                    <a:lnTo>
                      <a:pt x="1391" y="72"/>
                    </a:lnTo>
                    <a:lnTo>
                      <a:pt x="1392" y="72"/>
                    </a:lnTo>
                    <a:lnTo>
                      <a:pt x="1394" y="72"/>
                    </a:lnTo>
                    <a:lnTo>
                      <a:pt x="1395" y="74"/>
                    </a:lnTo>
                    <a:lnTo>
                      <a:pt x="1397" y="74"/>
                    </a:lnTo>
                    <a:lnTo>
                      <a:pt x="1398" y="75"/>
                    </a:lnTo>
                    <a:lnTo>
                      <a:pt x="1400" y="75"/>
                    </a:lnTo>
                    <a:lnTo>
                      <a:pt x="1401" y="77"/>
                    </a:lnTo>
                    <a:lnTo>
                      <a:pt x="1413" y="81"/>
                    </a:lnTo>
                    <a:lnTo>
                      <a:pt x="1415" y="81"/>
                    </a:lnTo>
                    <a:lnTo>
                      <a:pt x="1416" y="83"/>
                    </a:lnTo>
                    <a:lnTo>
                      <a:pt x="1418" y="83"/>
                    </a:lnTo>
                    <a:lnTo>
                      <a:pt x="1419" y="83"/>
                    </a:lnTo>
                    <a:lnTo>
                      <a:pt x="1421" y="84"/>
                    </a:lnTo>
                    <a:lnTo>
                      <a:pt x="1422" y="84"/>
                    </a:lnTo>
                    <a:lnTo>
                      <a:pt x="1424" y="84"/>
                    </a:lnTo>
                    <a:lnTo>
                      <a:pt x="1431" y="87"/>
                    </a:lnTo>
                    <a:lnTo>
                      <a:pt x="1455" y="95"/>
                    </a:lnTo>
                    <a:lnTo>
                      <a:pt x="1478" y="104"/>
                    </a:lnTo>
                    <a:lnTo>
                      <a:pt x="1521" y="119"/>
                    </a:lnTo>
                    <a:lnTo>
                      <a:pt x="1523" y="119"/>
                    </a:lnTo>
                    <a:lnTo>
                      <a:pt x="1523" y="120"/>
                    </a:lnTo>
                    <a:lnTo>
                      <a:pt x="1524" y="120"/>
                    </a:lnTo>
                    <a:lnTo>
                      <a:pt x="1526" y="120"/>
                    </a:lnTo>
                    <a:lnTo>
                      <a:pt x="1538" y="125"/>
                    </a:lnTo>
                    <a:lnTo>
                      <a:pt x="1539" y="126"/>
                    </a:lnTo>
                    <a:lnTo>
                      <a:pt x="1541" y="126"/>
                    </a:lnTo>
                    <a:lnTo>
                      <a:pt x="1542" y="126"/>
                    </a:lnTo>
                    <a:lnTo>
                      <a:pt x="1542" y="128"/>
                    </a:lnTo>
                    <a:lnTo>
                      <a:pt x="1559" y="134"/>
                    </a:lnTo>
                    <a:lnTo>
                      <a:pt x="1560" y="134"/>
                    </a:lnTo>
                    <a:lnTo>
                      <a:pt x="1560" y="135"/>
                    </a:lnTo>
                    <a:lnTo>
                      <a:pt x="1562" y="135"/>
                    </a:lnTo>
                    <a:lnTo>
                      <a:pt x="1587" y="144"/>
                    </a:lnTo>
                    <a:lnTo>
                      <a:pt x="1589" y="146"/>
                    </a:lnTo>
                    <a:lnTo>
                      <a:pt x="1590" y="146"/>
                    </a:lnTo>
                    <a:lnTo>
                      <a:pt x="1592" y="146"/>
                    </a:lnTo>
                    <a:lnTo>
                      <a:pt x="1626" y="158"/>
                    </a:lnTo>
                    <a:lnTo>
                      <a:pt x="1644" y="162"/>
                    </a:lnTo>
                    <a:lnTo>
                      <a:pt x="1646" y="164"/>
                    </a:lnTo>
                    <a:lnTo>
                      <a:pt x="1647" y="164"/>
                    </a:lnTo>
                    <a:lnTo>
                      <a:pt x="1649" y="164"/>
                    </a:lnTo>
                    <a:lnTo>
                      <a:pt x="1650" y="165"/>
                    </a:lnTo>
                    <a:lnTo>
                      <a:pt x="1652" y="165"/>
                    </a:lnTo>
                    <a:lnTo>
                      <a:pt x="1653" y="165"/>
                    </a:lnTo>
                    <a:lnTo>
                      <a:pt x="1655" y="167"/>
                    </a:lnTo>
                    <a:lnTo>
                      <a:pt x="1656" y="167"/>
                    </a:lnTo>
                    <a:lnTo>
                      <a:pt x="1661" y="167"/>
                    </a:lnTo>
                    <a:lnTo>
                      <a:pt x="1664" y="167"/>
                    </a:lnTo>
                    <a:lnTo>
                      <a:pt x="1668" y="167"/>
                    </a:lnTo>
                    <a:lnTo>
                      <a:pt x="1670" y="167"/>
                    </a:lnTo>
                    <a:lnTo>
                      <a:pt x="1671" y="167"/>
                    </a:lnTo>
                    <a:lnTo>
                      <a:pt x="1673" y="167"/>
                    </a:lnTo>
                    <a:lnTo>
                      <a:pt x="1674" y="167"/>
                    </a:lnTo>
                    <a:lnTo>
                      <a:pt x="1676" y="167"/>
                    </a:lnTo>
                    <a:lnTo>
                      <a:pt x="1677" y="167"/>
                    </a:lnTo>
                    <a:lnTo>
                      <a:pt x="1679" y="167"/>
                    </a:lnTo>
                    <a:lnTo>
                      <a:pt x="1680" y="167"/>
                    </a:lnTo>
                    <a:lnTo>
                      <a:pt x="1694" y="164"/>
                    </a:lnTo>
                    <a:lnTo>
                      <a:pt x="1695" y="164"/>
                    </a:lnTo>
                    <a:lnTo>
                      <a:pt x="1697" y="164"/>
                    </a:lnTo>
                    <a:lnTo>
                      <a:pt x="1698" y="164"/>
                    </a:lnTo>
                    <a:lnTo>
                      <a:pt x="1703" y="164"/>
                    </a:lnTo>
                    <a:lnTo>
                      <a:pt x="1704" y="164"/>
                    </a:lnTo>
                    <a:lnTo>
                      <a:pt x="1704" y="162"/>
                    </a:lnTo>
                    <a:lnTo>
                      <a:pt x="1706" y="162"/>
                    </a:lnTo>
                    <a:lnTo>
                      <a:pt x="1707" y="162"/>
                    </a:lnTo>
                    <a:lnTo>
                      <a:pt x="1713" y="162"/>
                    </a:lnTo>
                    <a:lnTo>
                      <a:pt x="1715" y="162"/>
                    </a:lnTo>
                    <a:lnTo>
                      <a:pt x="1716" y="162"/>
                    </a:lnTo>
                    <a:lnTo>
                      <a:pt x="1718" y="162"/>
                    </a:lnTo>
                    <a:lnTo>
                      <a:pt x="1718" y="161"/>
                    </a:lnTo>
                    <a:lnTo>
                      <a:pt x="1722" y="161"/>
                    </a:lnTo>
                    <a:lnTo>
                      <a:pt x="1724" y="161"/>
                    </a:lnTo>
                    <a:lnTo>
                      <a:pt x="1725" y="161"/>
                    </a:lnTo>
                    <a:lnTo>
                      <a:pt x="1727" y="161"/>
                    </a:lnTo>
                    <a:lnTo>
                      <a:pt x="1788" y="152"/>
                    </a:lnTo>
                    <a:lnTo>
                      <a:pt x="1883" y="138"/>
                    </a:lnTo>
                    <a:lnTo>
                      <a:pt x="1884" y="138"/>
                    </a:lnTo>
                    <a:lnTo>
                      <a:pt x="1886" y="138"/>
                    </a:lnTo>
                    <a:lnTo>
                      <a:pt x="1887" y="138"/>
                    </a:lnTo>
                    <a:lnTo>
                      <a:pt x="1889" y="138"/>
                    </a:lnTo>
                    <a:lnTo>
                      <a:pt x="1890" y="138"/>
                    </a:lnTo>
                    <a:lnTo>
                      <a:pt x="1890" y="137"/>
                    </a:lnTo>
                    <a:lnTo>
                      <a:pt x="1892" y="137"/>
                    </a:lnTo>
                    <a:lnTo>
                      <a:pt x="1893" y="137"/>
                    </a:lnTo>
                    <a:lnTo>
                      <a:pt x="1902" y="137"/>
                    </a:lnTo>
                    <a:lnTo>
                      <a:pt x="1904" y="137"/>
                    </a:lnTo>
                    <a:lnTo>
                      <a:pt x="1905" y="137"/>
                    </a:lnTo>
                    <a:lnTo>
                      <a:pt x="1907" y="137"/>
                    </a:lnTo>
                    <a:lnTo>
                      <a:pt x="1908" y="137"/>
                    </a:lnTo>
                    <a:lnTo>
                      <a:pt x="1910" y="137"/>
                    </a:lnTo>
                    <a:lnTo>
                      <a:pt x="1911" y="135"/>
                    </a:lnTo>
                    <a:lnTo>
                      <a:pt x="1952" y="135"/>
                    </a:lnTo>
                    <a:lnTo>
                      <a:pt x="1991" y="134"/>
                    </a:lnTo>
                    <a:lnTo>
                      <a:pt x="1992" y="134"/>
                    </a:lnTo>
                    <a:lnTo>
                      <a:pt x="1994" y="134"/>
                    </a:lnTo>
                    <a:lnTo>
                      <a:pt x="1994" y="132"/>
                    </a:lnTo>
                    <a:lnTo>
                      <a:pt x="2010" y="132"/>
                    </a:lnTo>
                    <a:lnTo>
                      <a:pt x="2012" y="132"/>
                    </a:lnTo>
                    <a:lnTo>
                      <a:pt x="2013" y="132"/>
                    </a:lnTo>
                    <a:lnTo>
                      <a:pt x="2015" y="132"/>
                    </a:lnTo>
                    <a:lnTo>
                      <a:pt x="2016" y="132"/>
                    </a:lnTo>
                    <a:lnTo>
                      <a:pt x="2018" y="132"/>
                    </a:lnTo>
                    <a:lnTo>
                      <a:pt x="2021" y="132"/>
                    </a:lnTo>
                    <a:lnTo>
                      <a:pt x="2022" y="132"/>
                    </a:lnTo>
                    <a:lnTo>
                      <a:pt x="2024" y="132"/>
                    </a:lnTo>
                    <a:lnTo>
                      <a:pt x="2031" y="132"/>
                    </a:lnTo>
                    <a:lnTo>
                      <a:pt x="2039" y="132"/>
                    </a:lnTo>
                    <a:lnTo>
                      <a:pt x="2040" y="134"/>
                    </a:lnTo>
                    <a:lnTo>
                      <a:pt x="2042" y="134"/>
                    </a:lnTo>
                    <a:lnTo>
                      <a:pt x="2043" y="134"/>
                    </a:lnTo>
                    <a:lnTo>
                      <a:pt x="2045" y="134"/>
                    </a:lnTo>
                    <a:lnTo>
                      <a:pt x="2046" y="135"/>
                    </a:lnTo>
                    <a:lnTo>
                      <a:pt x="2048" y="135"/>
                    </a:lnTo>
                    <a:lnTo>
                      <a:pt x="2049" y="135"/>
                    </a:lnTo>
                    <a:lnTo>
                      <a:pt x="2051" y="135"/>
                    </a:lnTo>
                    <a:lnTo>
                      <a:pt x="2060" y="137"/>
                    </a:lnTo>
                    <a:lnTo>
                      <a:pt x="2061" y="138"/>
                    </a:lnTo>
                    <a:lnTo>
                      <a:pt x="2063" y="138"/>
                    </a:lnTo>
                    <a:lnTo>
                      <a:pt x="2064" y="138"/>
                    </a:lnTo>
                    <a:lnTo>
                      <a:pt x="2066" y="138"/>
                    </a:lnTo>
                    <a:lnTo>
                      <a:pt x="2067" y="140"/>
                    </a:lnTo>
                    <a:lnTo>
                      <a:pt x="2072" y="140"/>
                    </a:lnTo>
                    <a:lnTo>
                      <a:pt x="2085" y="143"/>
                    </a:lnTo>
                    <a:lnTo>
                      <a:pt x="2112" y="147"/>
                    </a:lnTo>
                    <a:lnTo>
                      <a:pt x="2121" y="149"/>
                    </a:lnTo>
                    <a:lnTo>
                      <a:pt x="2121" y="150"/>
                    </a:lnTo>
                    <a:lnTo>
                      <a:pt x="2123" y="150"/>
                    </a:lnTo>
                    <a:lnTo>
                      <a:pt x="2124" y="150"/>
                    </a:lnTo>
                    <a:lnTo>
                      <a:pt x="2126" y="150"/>
                    </a:lnTo>
                    <a:lnTo>
                      <a:pt x="2145" y="155"/>
                    </a:lnTo>
                    <a:lnTo>
                      <a:pt x="2162" y="161"/>
                    </a:lnTo>
                    <a:lnTo>
                      <a:pt x="2177" y="168"/>
                    </a:lnTo>
                    <a:lnTo>
                      <a:pt x="2192" y="176"/>
                    </a:lnTo>
                    <a:lnTo>
                      <a:pt x="2193" y="176"/>
                    </a:lnTo>
                    <a:lnTo>
                      <a:pt x="2193" y="177"/>
                    </a:lnTo>
                    <a:lnTo>
                      <a:pt x="2195" y="177"/>
                    </a:lnTo>
                    <a:lnTo>
                      <a:pt x="2196" y="179"/>
                    </a:lnTo>
                    <a:lnTo>
                      <a:pt x="2217" y="191"/>
                    </a:lnTo>
                    <a:lnTo>
                      <a:pt x="2219" y="192"/>
                    </a:lnTo>
                    <a:lnTo>
                      <a:pt x="2220" y="192"/>
                    </a:lnTo>
                    <a:lnTo>
                      <a:pt x="2222" y="194"/>
                    </a:lnTo>
                    <a:lnTo>
                      <a:pt x="2223" y="194"/>
                    </a:lnTo>
                    <a:lnTo>
                      <a:pt x="2225" y="195"/>
                    </a:lnTo>
                    <a:lnTo>
                      <a:pt x="2226" y="195"/>
                    </a:lnTo>
                    <a:lnTo>
                      <a:pt x="2228" y="197"/>
                    </a:lnTo>
                    <a:lnTo>
                      <a:pt x="2229" y="197"/>
                    </a:lnTo>
                    <a:lnTo>
                      <a:pt x="2231" y="198"/>
                    </a:lnTo>
                    <a:lnTo>
                      <a:pt x="2234" y="200"/>
                    </a:lnTo>
                    <a:lnTo>
                      <a:pt x="2237" y="200"/>
                    </a:lnTo>
                    <a:lnTo>
                      <a:pt x="2241" y="201"/>
                    </a:lnTo>
                    <a:lnTo>
                      <a:pt x="2244" y="201"/>
                    </a:lnTo>
                    <a:lnTo>
                      <a:pt x="2247" y="203"/>
                    </a:lnTo>
                    <a:lnTo>
                      <a:pt x="2252" y="203"/>
                    </a:lnTo>
                    <a:lnTo>
                      <a:pt x="2255" y="203"/>
                    </a:lnTo>
                    <a:lnTo>
                      <a:pt x="2259" y="203"/>
                    </a:lnTo>
                    <a:lnTo>
                      <a:pt x="2262" y="201"/>
                    </a:lnTo>
                    <a:lnTo>
                      <a:pt x="2265" y="201"/>
                    </a:lnTo>
                    <a:lnTo>
                      <a:pt x="2270" y="200"/>
                    </a:lnTo>
                    <a:lnTo>
                      <a:pt x="2271" y="200"/>
                    </a:lnTo>
                    <a:lnTo>
                      <a:pt x="2273" y="198"/>
                    </a:lnTo>
                    <a:lnTo>
                      <a:pt x="2274" y="198"/>
                    </a:lnTo>
                    <a:lnTo>
                      <a:pt x="2276" y="198"/>
                    </a:lnTo>
                    <a:lnTo>
                      <a:pt x="2277" y="197"/>
                    </a:lnTo>
                    <a:lnTo>
                      <a:pt x="2279" y="197"/>
                    </a:lnTo>
                    <a:lnTo>
                      <a:pt x="2279" y="195"/>
                    </a:lnTo>
                    <a:lnTo>
                      <a:pt x="2280" y="195"/>
                    </a:lnTo>
                    <a:lnTo>
                      <a:pt x="2282" y="194"/>
                    </a:lnTo>
                    <a:lnTo>
                      <a:pt x="2355" y="161"/>
                    </a:lnTo>
                    <a:lnTo>
                      <a:pt x="2538" y="75"/>
                    </a:lnTo>
                    <a:lnTo>
                      <a:pt x="2540" y="75"/>
                    </a:lnTo>
                    <a:lnTo>
                      <a:pt x="2541" y="74"/>
                    </a:lnTo>
                    <a:lnTo>
                      <a:pt x="2543" y="74"/>
                    </a:lnTo>
                    <a:lnTo>
                      <a:pt x="2546" y="72"/>
                    </a:lnTo>
                    <a:lnTo>
                      <a:pt x="2547" y="72"/>
                    </a:lnTo>
                    <a:lnTo>
                      <a:pt x="2549" y="71"/>
                    </a:lnTo>
                    <a:lnTo>
                      <a:pt x="2550" y="71"/>
                    </a:lnTo>
                    <a:lnTo>
                      <a:pt x="2552" y="71"/>
                    </a:lnTo>
                    <a:lnTo>
                      <a:pt x="2553" y="69"/>
                    </a:lnTo>
                    <a:lnTo>
                      <a:pt x="2558" y="68"/>
                    </a:lnTo>
                    <a:lnTo>
                      <a:pt x="2562" y="66"/>
                    </a:lnTo>
                    <a:lnTo>
                      <a:pt x="2568" y="66"/>
                    </a:lnTo>
                    <a:lnTo>
                      <a:pt x="2573" y="65"/>
                    </a:lnTo>
                    <a:lnTo>
                      <a:pt x="2577" y="65"/>
                    </a:lnTo>
                    <a:lnTo>
                      <a:pt x="2583" y="65"/>
                    </a:lnTo>
                    <a:lnTo>
                      <a:pt x="2588" y="65"/>
                    </a:lnTo>
                    <a:lnTo>
                      <a:pt x="2592" y="66"/>
                    </a:lnTo>
                    <a:lnTo>
                      <a:pt x="2598" y="66"/>
                    </a:lnTo>
                    <a:lnTo>
                      <a:pt x="2603" y="68"/>
                    </a:lnTo>
                    <a:lnTo>
                      <a:pt x="2607" y="69"/>
                    </a:lnTo>
                    <a:lnTo>
                      <a:pt x="2612" y="71"/>
                    </a:lnTo>
                    <a:lnTo>
                      <a:pt x="2616" y="74"/>
                    </a:lnTo>
                    <a:lnTo>
                      <a:pt x="2621" y="77"/>
                    </a:lnTo>
                    <a:lnTo>
                      <a:pt x="2622" y="77"/>
                    </a:lnTo>
                    <a:lnTo>
                      <a:pt x="2624" y="77"/>
                    </a:lnTo>
                    <a:lnTo>
                      <a:pt x="2624" y="78"/>
                    </a:lnTo>
                    <a:lnTo>
                      <a:pt x="2625" y="78"/>
                    </a:lnTo>
                    <a:lnTo>
                      <a:pt x="2627" y="80"/>
                    </a:lnTo>
                    <a:lnTo>
                      <a:pt x="2631" y="83"/>
                    </a:lnTo>
                    <a:lnTo>
                      <a:pt x="2637" y="87"/>
                    </a:lnTo>
                    <a:lnTo>
                      <a:pt x="2643" y="92"/>
                    </a:lnTo>
                    <a:lnTo>
                      <a:pt x="2648" y="98"/>
                    </a:lnTo>
                    <a:lnTo>
                      <a:pt x="2649" y="99"/>
                    </a:lnTo>
                    <a:lnTo>
                      <a:pt x="2651" y="99"/>
                    </a:lnTo>
                    <a:lnTo>
                      <a:pt x="2651" y="101"/>
                    </a:lnTo>
                    <a:lnTo>
                      <a:pt x="2652" y="102"/>
                    </a:lnTo>
                    <a:lnTo>
                      <a:pt x="2654" y="104"/>
                    </a:lnTo>
                    <a:lnTo>
                      <a:pt x="2676" y="129"/>
                    </a:lnTo>
                    <a:lnTo>
                      <a:pt x="2678" y="131"/>
                    </a:lnTo>
                    <a:lnTo>
                      <a:pt x="2678" y="132"/>
                    </a:lnTo>
                    <a:lnTo>
                      <a:pt x="2679" y="132"/>
                    </a:lnTo>
                    <a:lnTo>
                      <a:pt x="2679" y="134"/>
                    </a:lnTo>
                    <a:lnTo>
                      <a:pt x="2681" y="135"/>
                    </a:lnTo>
                    <a:lnTo>
                      <a:pt x="2682" y="135"/>
                    </a:lnTo>
                    <a:lnTo>
                      <a:pt x="2682" y="137"/>
                    </a:lnTo>
                    <a:lnTo>
                      <a:pt x="2690" y="143"/>
                    </a:lnTo>
                    <a:lnTo>
                      <a:pt x="2696" y="150"/>
                    </a:lnTo>
                    <a:lnTo>
                      <a:pt x="2697" y="150"/>
                    </a:lnTo>
                    <a:lnTo>
                      <a:pt x="2699" y="152"/>
                    </a:lnTo>
                    <a:lnTo>
                      <a:pt x="2700" y="153"/>
                    </a:lnTo>
                    <a:lnTo>
                      <a:pt x="2702" y="155"/>
                    </a:lnTo>
                    <a:lnTo>
                      <a:pt x="2703" y="155"/>
                    </a:lnTo>
                    <a:lnTo>
                      <a:pt x="2703" y="156"/>
                    </a:lnTo>
                    <a:lnTo>
                      <a:pt x="2729" y="177"/>
                    </a:lnTo>
                    <a:lnTo>
                      <a:pt x="2730" y="177"/>
                    </a:lnTo>
                    <a:lnTo>
                      <a:pt x="2732" y="179"/>
                    </a:lnTo>
                    <a:lnTo>
                      <a:pt x="2733" y="180"/>
                    </a:lnTo>
                    <a:lnTo>
                      <a:pt x="2735" y="182"/>
                    </a:lnTo>
                    <a:lnTo>
                      <a:pt x="2736" y="183"/>
                    </a:lnTo>
                    <a:lnTo>
                      <a:pt x="2738" y="185"/>
                    </a:lnTo>
                    <a:lnTo>
                      <a:pt x="2744" y="189"/>
                    </a:lnTo>
                    <a:lnTo>
                      <a:pt x="2748" y="195"/>
                    </a:lnTo>
                    <a:lnTo>
                      <a:pt x="2754" y="203"/>
                    </a:lnTo>
                    <a:lnTo>
                      <a:pt x="2754" y="204"/>
                    </a:lnTo>
                    <a:lnTo>
                      <a:pt x="2756" y="204"/>
                    </a:lnTo>
                    <a:lnTo>
                      <a:pt x="2757" y="206"/>
                    </a:lnTo>
                    <a:lnTo>
                      <a:pt x="2757" y="207"/>
                    </a:lnTo>
                    <a:lnTo>
                      <a:pt x="2759" y="209"/>
                    </a:lnTo>
                    <a:lnTo>
                      <a:pt x="2760" y="210"/>
                    </a:lnTo>
                    <a:lnTo>
                      <a:pt x="2760" y="212"/>
                    </a:lnTo>
                    <a:lnTo>
                      <a:pt x="2784" y="246"/>
                    </a:lnTo>
                  </a:path>
                </a:pathLst>
              </a:custGeom>
              <a:noFill/>
              <a:ln w="39688">
                <a:solidFill>
                  <a:srgbClr val="FF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" name="Freeform 18"/>
              <p:cNvSpPr>
                <a:spLocks/>
              </p:cNvSpPr>
              <p:nvPr/>
            </p:nvSpPr>
            <p:spPr bwMode="auto">
              <a:xfrm>
                <a:off x="3470275" y="4083050"/>
                <a:ext cx="1473200" cy="163513"/>
              </a:xfrm>
              <a:custGeom>
                <a:avLst/>
                <a:gdLst>
                  <a:gd name="T0" fmla="*/ 2147483646 w 2784"/>
                  <a:gd name="T1" fmla="*/ 2147483646 h 308"/>
                  <a:gd name="T2" fmla="*/ 2147483646 w 2784"/>
                  <a:gd name="T3" fmla="*/ 2147483646 h 308"/>
                  <a:gd name="T4" fmla="*/ 2147483646 w 2784"/>
                  <a:gd name="T5" fmla="*/ 2147483646 h 308"/>
                  <a:gd name="T6" fmla="*/ 2147483646 w 2784"/>
                  <a:gd name="T7" fmla="*/ 2147483646 h 308"/>
                  <a:gd name="T8" fmla="*/ 2147483646 w 2784"/>
                  <a:gd name="T9" fmla="*/ 2147483646 h 308"/>
                  <a:gd name="T10" fmla="*/ 2147483646 w 2784"/>
                  <a:gd name="T11" fmla="*/ 2147483646 h 308"/>
                  <a:gd name="T12" fmla="*/ 2147483646 w 2784"/>
                  <a:gd name="T13" fmla="*/ 2147483646 h 308"/>
                  <a:gd name="T14" fmla="*/ 2147483646 w 2784"/>
                  <a:gd name="T15" fmla="*/ 2147483646 h 308"/>
                  <a:gd name="T16" fmla="*/ 2147483646 w 2784"/>
                  <a:gd name="T17" fmla="*/ 2147483646 h 308"/>
                  <a:gd name="T18" fmla="*/ 2147483646 w 2784"/>
                  <a:gd name="T19" fmla="*/ 2147483646 h 308"/>
                  <a:gd name="T20" fmla="*/ 2147483646 w 2784"/>
                  <a:gd name="T21" fmla="*/ 2147483646 h 308"/>
                  <a:gd name="T22" fmla="*/ 2147483646 w 2784"/>
                  <a:gd name="T23" fmla="*/ 2147483646 h 308"/>
                  <a:gd name="T24" fmla="*/ 2147483646 w 2784"/>
                  <a:gd name="T25" fmla="*/ 2147483646 h 308"/>
                  <a:gd name="T26" fmla="*/ 2147483646 w 2784"/>
                  <a:gd name="T27" fmla="*/ 2147483646 h 308"/>
                  <a:gd name="T28" fmla="*/ 2147483646 w 2784"/>
                  <a:gd name="T29" fmla="*/ 2147483646 h 308"/>
                  <a:gd name="T30" fmla="*/ 2147483646 w 2784"/>
                  <a:gd name="T31" fmla="*/ 2147483646 h 308"/>
                  <a:gd name="T32" fmla="*/ 2147483646 w 2784"/>
                  <a:gd name="T33" fmla="*/ 2147483646 h 308"/>
                  <a:gd name="T34" fmla="*/ 2147483646 w 2784"/>
                  <a:gd name="T35" fmla="*/ 2147483646 h 308"/>
                  <a:gd name="T36" fmla="*/ 2147483646 w 2784"/>
                  <a:gd name="T37" fmla="*/ 2147483646 h 308"/>
                  <a:gd name="T38" fmla="*/ 2147483646 w 2784"/>
                  <a:gd name="T39" fmla="*/ 2147483646 h 308"/>
                  <a:gd name="T40" fmla="*/ 2147483646 w 2784"/>
                  <a:gd name="T41" fmla="*/ 2147483646 h 308"/>
                  <a:gd name="T42" fmla="*/ 2147483646 w 2784"/>
                  <a:gd name="T43" fmla="*/ 2147483646 h 308"/>
                  <a:gd name="T44" fmla="*/ 2147483646 w 2784"/>
                  <a:gd name="T45" fmla="*/ 2147483646 h 308"/>
                  <a:gd name="T46" fmla="*/ 2147483646 w 2784"/>
                  <a:gd name="T47" fmla="*/ 2147483646 h 308"/>
                  <a:gd name="T48" fmla="*/ 2147483646 w 2784"/>
                  <a:gd name="T49" fmla="*/ 2147483646 h 308"/>
                  <a:gd name="T50" fmla="*/ 2147483646 w 2784"/>
                  <a:gd name="T51" fmla="*/ 2147483646 h 308"/>
                  <a:gd name="T52" fmla="*/ 2147483646 w 2784"/>
                  <a:gd name="T53" fmla="*/ 2147483646 h 308"/>
                  <a:gd name="T54" fmla="*/ 2147483646 w 2784"/>
                  <a:gd name="T55" fmla="*/ 2147483646 h 308"/>
                  <a:gd name="T56" fmla="*/ 2147483646 w 2784"/>
                  <a:gd name="T57" fmla="*/ 2147483646 h 308"/>
                  <a:gd name="T58" fmla="*/ 2147483646 w 2784"/>
                  <a:gd name="T59" fmla="*/ 2147483646 h 308"/>
                  <a:gd name="T60" fmla="*/ 2147483646 w 2784"/>
                  <a:gd name="T61" fmla="*/ 2147483646 h 308"/>
                  <a:gd name="T62" fmla="*/ 2147483646 w 2784"/>
                  <a:gd name="T63" fmla="*/ 2147483646 h 308"/>
                  <a:gd name="T64" fmla="*/ 2147483646 w 2784"/>
                  <a:gd name="T65" fmla="*/ 2147483646 h 308"/>
                  <a:gd name="T66" fmla="*/ 2147483646 w 2784"/>
                  <a:gd name="T67" fmla="*/ 2147483646 h 308"/>
                  <a:gd name="T68" fmla="*/ 2147483646 w 2784"/>
                  <a:gd name="T69" fmla="*/ 2147483646 h 308"/>
                  <a:gd name="T70" fmla="*/ 2147483646 w 2784"/>
                  <a:gd name="T71" fmla="*/ 2147483646 h 308"/>
                  <a:gd name="T72" fmla="*/ 2147483646 w 2784"/>
                  <a:gd name="T73" fmla="*/ 2147483646 h 308"/>
                  <a:gd name="T74" fmla="*/ 2147483646 w 2784"/>
                  <a:gd name="T75" fmla="*/ 2147483646 h 308"/>
                  <a:gd name="T76" fmla="*/ 2147483646 w 2784"/>
                  <a:gd name="T77" fmla="*/ 2147483646 h 308"/>
                  <a:gd name="T78" fmla="*/ 2147483646 w 2784"/>
                  <a:gd name="T79" fmla="*/ 2147483646 h 308"/>
                  <a:gd name="T80" fmla="*/ 2147483646 w 2784"/>
                  <a:gd name="T81" fmla="*/ 2147483646 h 308"/>
                  <a:gd name="T82" fmla="*/ 2147483646 w 2784"/>
                  <a:gd name="T83" fmla="*/ 2147483646 h 308"/>
                  <a:gd name="T84" fmla="*/ 2147483646 w 2784"/>
                  <a:gd name="T85" fmla="*/ 2147483646 h 308"/>
                  <a:gd name="T86" fmla="*/ 2147483646 w 2784"/>
                  <a:gd name="T87" fmla="*/ 2147483646 h 308"/>
                  <a:gd name="T88" fmla="*/ 2147483646 w 2784"/>
                  <a:gd name="T89" fmla="*/ 2147483646 h 308"/>
                  <a:gd name="T90" fmla="*/ 2147483646 w 2784"/>
                  <a:gd name="T91" fmla="*/ 2147483646 h 308"/>
                  <a:gd name="T92" fmla="*/ 2147483646 w 2784"/>
                  <a:gd name="T93" fmla="*/ 2147483646 h 308"/>
                  <a:gd name="T94" fmla="*/ 2147483646 w 2784"/>
                  <a:gd name="T95" fmla="*/ 2147483646 h 308"/>
                  <a:gd name="T96" fmla="*/ 2147483646 w 2784"/>
                  <a:gd name="T97" fmla="*/ 2147483646 h 308"/>
                  <a:gd name="T98" fmla="*/ 2147483646 w 2784"/>
                  <a:gd name="T99" fmla="*/ 2147483646 h 308"/>
                  <a:gd name="T100" fmla="*/ 2147483646 w 2784"/>
                  <a:gd name="T101" fmla="*/ 2147483646 h 308"/>
                  <a:gd name="T102" fmla="*/ 2147483646 w 2784"/>
                  <a:gd name="T103" fmla="*/ 2147483646 h 308"/>
                  <a:gd name="T104" fmla="*/ 2147483646 w 2784"/>
                  <a:gd name="T105" fmla="*/ 2147483646 h 308"/>
                  <a:gd name="T106" fmla="*/ 2147483646 w 2784"/>
                  <a:gd name="T107" fmla="*/ 2147483646 h 308"/>
                  <a:gd name="T108" fmla="*/ 2147483646 w 2784"/>
                  <a:gd name="T109" fmla="*/ 2147483646 h 308"/>
                  <a:gd name="T110" fmla="*/ 2147483646 w 2784"/>
                  <a:gd name="T111" fmla="*/ 2147483646 h 308"/>
                  <a:gd name="T112" fmla="*/ 2147483646 w 2784"/>
                  <a:gd name="T113" fmla="*/ 2147483646 h 308"/>
                  <a:gd name="T114" fmla="*/ 2147483646 w 2784"/>
                  <a:gd name="T115" fmla="*/ 2147483646 h 308"/>
                  <a:gd name="T116" fmla="*/ 2147483646 w 2784"/>
                  <a:gd name="T117" fmla="*/ 2147483646 h 308"/>
                  <a:gd name="T118" fmla="*/ 2147483646 w 2784"/>
                  <a:gd name="T119" fmla="*/ 2147483646 h 308"/>
                  <a:gd name="T120" fmla="*/ 2147483646 w 2784"/>
                  <a:gd name="T121" fmla="*/ 2147483646 h 308"/>
                  <a:gd name="T122" fmla="*/ 2147483646 w 2784"/>
                  <a:gd name="T123" fmla="*/ 2147483646 h 30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784"/>
                  <a:gd name="T187" fmla="*/ 0 h 308"/>
                  <a:gd name="T188" fmla="*/ 2784 w 2784"/>
                  <a:gd name="T189" fmla="*/ 308 h 30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784" h="308">
                    <a:moveTo>
                      <a:pt x="0" y="192"/>
                    </a:moveTo>
                    <a:lnTo>
                      <a:pt x="87" y="248"/>
                    </a:lnTo>
                    <a:lnTo>
                      <a:pt x="161" y="293"/>
                    </a:lnTo>
                    <a:lnTo>
                      <a:pt x="162" y="294"/>
                    </a:lnTo>
                    <a:lnTo>
                      <a:pt x="162" y="296"/>
                    </a:lnTo>
                    <a:lnTo>
                      <a:pt x="164" y="296"/>
                    </a:lnTo>
                    <a:lnTo>
                      <a:pt x="165" y="297"/>
                    </a:lnTo>
                    <a:lnTo>
                      <a:pt x="167" y="297"/>
                    </a:lnTo>
                    <a:lnTo>
                      <a:pt x="168" y="299"/>
                    </a:lnTo>
                    <a:lnTo>
                      <a:pt x="170" y="299"/>
                    </a:lnTo>
                    <a:lnTo>
                      <a:pt x="171" y="300"/>
                    </a:lnTo>
                    <a:lnTo>
                      <a:pt x="173" y="300"/>
                    </a:lnTo>
                    <a:lnTo>
                      <a:pt x="177" y="302"/>
                    </a:lnTo>
                    <a:lnTo>
                      <a:pt x="180" y="303"/>
                    </a:lnTo>
                    <a:lnTo>
                      <a:pt x="185" y="305"/>
                    </a:lnTo>
                    <a:lnTo>
                      <a:pt x="189" y="306"/>
                    </a:lnTo>
                    <a:lnTo>
                      <a:pt x="194" y="308"/>
                    </a:lnTo>
                    <a:lnTo>
                      <a:pt x="198" y="308"/>
                    </a:lnTo>
                    <a:lnTo>
                      <a:pt x="203" y="308"/>
                    </a:lnTo>
                    <a:lnTo>
                      <a:pt x="207" y="308"/>
                    </a:lnTo>
                    <a:lnTo>
                      <a:pt x="212" y="308"/>
                    </a:lnTo>
                    <a:lnTo>
                      <a:pt x="215" y="306"/>
                    </a:lnTo>
                    <a:lnTo>
                      <a:pt x="219" y="306"/>
                    </a:lnTo>
                    <a:lnTo>
                      <a:pt x="224" y="305"/>
                    </a:lnTo>
                    <a:lnTo>
                      <a:pt x="228" y="303"/>
                    </a:lnTo>
                    <a:lnTo>
                      <a:pt x="233" y="302"/>
                    </a:lnTo>
                    <a:lnTo>
                      <a:pt x="236" y="299"/>
                    </a:lnTo>
                    <a:lnTo>
                      <a:pt x="240" y="297"/>
                    </a:lnTo>
                    <a:lnTo>
                      <a:pt x="243" y="294"/>
                    </a:lnTo>
                    <a:lnTo>
                      <a:pt x="246" y="291"/>
                    </a:lnTo>
                    <a:lnTo>
                      <a:pt x="251" y="288"/>
                    </a:lnTo>
                    <a:lnTo>
                      <a:pt x="254" y="285"/>
                    </a:lnTo>
                    <a:lnTo>
                      <a:pt x="257" y="282"/>
                    </a:lnTo>
                    <a:lnTo>
                      <a:pt x="258" y="279"/>
                    </a:lnTo>
                    <a:lnTo>
                      <a:pt x="261" y="275"/>
                    </a:lnTo>
                    <a:lnTo>
                      <a:pt x="263" y="273"/>
                    </a:lnTo>
                    <a:lnTo>
                      <a:pt x="264" y="272"/>
                    </a:lnTo>
                    <a:lnTo>
                      <a:pt x="264" y="270"/>
                    </a:lnTo>
                    <a:lnTo>
                      <a:pt x="266" y="269"/>
                    </a:lnTo>
                    <a:lnTo>
                      <a:pt x="266" y="267"/>
                    </a:lnTo>
                    <a:lnTo>
                      <a:pt x="267" y="266"/>
                    </a:lnTo>
                    <a:lnTo>
                      <a:pt x="267" y="264"/>
                    </a:lnTo>
                    <a:lnTo>
                      <a:pt x="269" y="263"/>
                    </a:lnTo>
                    <a:lnTo>
                      <a:pt x="305" y="191"/>
                    </a:lnTo>
                    <a:lnTo>
                      <a:pt x="315" y="168"/>
                    </a:lnTo>
                    <a:lnTo>
                      <a:pt x="317" y="165"/>
                    </a:lnTo>
                    <a:lnTo>
                      <a:pt x="317" y="164"/>
                    </a:lnTo>
                    <a:lnTo>
                      <a:pt x="318" y="162"/>
                    </a:lnTo>
                    <a:lnTo>
                      <a:pt x="318" y="161"/>
                    </a:lnTo>
                    <a:lnTo>
                      <a:pt x="320" y="159"/>
                    </a:lnTo>
                    <a:lnTo>
                      <a:pt x="320" y="158"/>
                    </a:lnTo>
                    <a:lnTo>
                      <a:pt x="321" y="156"/>
                    </a:lnTo>
                    <a:lnTo>
                      <a:pt x="321" y="155"/>
                    </a:lnTo>
                    <a:lnTo>
                      <a:pt x="323" y="153"/>
                    </a:lnTo>
                    <a:lnTo>
                      <a:pt x="324" y="152"/>
                    </a:lnTo>
                    <a:lnTo>
                      <a:pt x="324" y="150"/>
                    </a:lnTo>
                    <a:lnTo>
                      <a:pt x="327" y="147"/>
                    </a:lnTo>
                    <a:lnTo>
                      <a:pt x="330" y="144"/>
                    </a:lnTo>
                    <a:lnTo>
                      <a:pt x="333" y="141"/>
                    </a:lnTo>
                    <a:lnTo>
                      <a:pt x="336" y="138"/>
                    </a:lnTo>
                    <a:lnTo>
                      <a:pt x="339" y="135"/>
                    </a:lnTo>
                    <a:lnTo>
                      <a:pt x="342" y="134"/>
                    </a:lnTo>
                    <a:lnTo>
                      <a:pt x="345" y="131"/>
                    </a:lnTo>
                    <a:lnTo>
                      <a:pt x="347" y="129"/>
                    </a:lnTo>
                    <a:lnTo>
                      <a:pt x="348" y="129"/>
                    </a:lnTo>
                    <a:lnTo>
                      <a:pt x="350" y="128"/>
                    </a:lnTo>
                    <a:lnTo>
                      <a:pt x="351" y="128"/>
                    </a:lnTo>
                    <a:lnTo>
                      <a:pt x="353" y="126"/>
                    </a:lnTo>
                    <a:lnTo>
                      <a:pt x="354" y="126"/>
                    </a:lnTo>
                    <a:lnTo>
                      <a:pt x="357" y="125"/>
                    </a:lnTo>
                    <a:lnTo>
                      <a:pt x="359" y="125"/>
                    </a:lnTo>
                    <a:lnTo>
                      <a:pt x="360" y="123"/>
                    </a:lnTo>
                    <a:lnTo>
                      <a:pt x="362" y="123"/>
                    </a:lnTo>
                    <a:lnTo>
                      <a:pt x="363" y="123"/>
                    </a:lnTo>
                    <a:lnTo>
                      <a:pt x="386" y="113"/>
                    </a:lnTo>
                    <a:lnTo>
                      <a:pt x="387" y="113"/>
                    </a:lnTo>
                    <a:lnTo>
                      <a:pt x="389" y="111"/>
                    </a:lnTo>
                    <a:lnTo>
                      <a:pt x="390" y="111"/>
                    </a:lnTo>
                    <a:lnTo>
                      <a:pt x="392" y="110"/>
                    </a:lnTo>
                    <a:lnTo>
                      <a:pt x="393" y="110"/>
                    </a:lnTo>
                    <a:lnTo>
                      <a:pt x="395" y="110"/>
                    </a:lnTo>
                    <a:lnTo>
                      <a:pt x="395" y="108"/>
                    </a:lnTo>
                    <a:lnTo>
                      <a:pt x="396" y="108"/>
                    </a:lnTo>
                    <a:lnTo>
                      <a:pt x="402" y="107"/>
                    </a:lnTo>
                    <a:lnTo>
                      <a:pt x="408" y="105"/>
                    </a:lnTo>
                    <a:lnTo>
                      <a:pt x="414" y="104"/>
                    </a:lnTo>
                    <a:lnTo>
                      <a:pt x="416" y="104"/>
                    </a:lnTo>
                    <a:lnTo>
                      <a:pt x="417" y="102"/>
                    </a:lnTo>
                    <a:lnTo>
                      <a:pt x="419" y="102"/>
                    </a:lnTo>
                    <a:lnTo>
                      <a:pt x="420" y="102"/>
                    </a:lnTo>
                    <a:lnTo>
                      <a:pt x="422" y="102"/>
                    </a:lnTo>
                    <a:lnTo>
                      <a:pt x="423" y="102"/>
                    </a:lnTo>
                    <a:lnTo>
                      <a:pt x="425" y="102"/>
                    </a:lnTo>
                    <a:lnTo>
                      <a:pt x="426" y="102"/>
                    </a:lnTo>
                    <a:lnTo>
                      <a:pt x="435" y="101"/>
                    </a:lnTo>
                    <a:lnTo>
                      <a:pt x="437" y="101"/>
                    </a:lnTo>
                    <a:lnTo>
                      <a:pt x="438" y="99"/>
                    </a:lnTo>
                    <a:lnTo>
                      <a:pt x="440" y="99"/>
                    </a:lnTo>
                    <a:lnTo>
                      <a:pt x="441" y="99"/>
                    </a:lnTo>
                    <a:lnTo>
                      <a:pt x="443" y="99"/>
                    </a:lnTo>
                    <a:lnTo>
                      <a:pt x="444" y="99"/>
                    </a:lnTo>
                    <a:lnTo>
                      <a:pt x="446" y="99"/>
                    </a:lnTo>
                    <a:lnTo>
                      <a:pt x="447" y="98"/>
                    </a:lnTo>
                    <a:lnTo>
                      <a:pt x="453" y="96"/>
                    </a:lnTo>
                    <a:lnTo>
                      <a:pt x="459" y="95"/>
                    </a:lnTo>
                    <a:lnTo>
                      <a:pt x="461" y="95"/>
                    </a:lnTo>
                    <a:lnTo>
                      <a:pt x="462" y="95"/>
                    </a:lnTo>
                    <a:lnTo>
                      <a:pt x="464" y="93"/>
                    </a:lnTo>
                    <a:lnTo>
                      <a:pt x="465" y="93"/>
                    </a:lnTo>
                    <a:lnTo>
                      <a:pt x="467" y="93"/>
                    </a:lnTo>
                    <a:lnTo>
                      <a:pt x="468" y="92"/>
                    </a:lnTo>
                    <a:lnTo>
                      <a:pt x="470" y="92"/>
                    </a:lnTo>
                    <a:lnTo>
                      <a:pt x="471" y="92"/>
                    </a:lnTo>
                    <a:lnTo>
                      <a:pt x="492" y="83"/>
                    </a:lnTo>
                    <a:lnTo>
                      <a:pt x="503" y="78"/>
                    </a:lnTo>
                    <a:lnTo>
                      <a:pt x="554" y="60"/>
                    </a:lnTo>
                    <a:lnTo>
                      <a:pt x="647" y="26"/>
                    </a:lnTo>
                    <a:lnTo>
                      <a:pt x="699" y="5"/>
                    </a:lnTo>
                    <a:lnTo>
                      <a:pt x="702" y="3"/>
                    </a:lnTo>
                    <a:lnTo>
                      <a:pt x="707" y="3"/>
                    </a:lnTo>
                    <a:lnTo>
                      <a:pt x="711" y="2"/>
                    </a:lnTo>
                    <a:lnTo>
                      <a:pt x="714" y="0"/>
                    </a:lnTo>
                    <a:lnTo>
                      <a:pt x="719" y="0"/>
                    </a:lnTo>
                    <a:lnTo>
                      <a:pt x="723" y="0"/>
                    </a:lnTo>
                    <a:lnTo>
                      <a:pt x="726" y="0"/>
                    </a:lnTo>
                    <a:lnTo>
                      <a:pt x="773" y="3"/>
                    </a:lnTo>
                    <a:lnTo>
                      <a:pt x="806" y="6"/>
                    </a:lnTo>
                    <a:lnTo>
                      <a:pt x="939" y="17"/>
                    </a:lnTo>
                    <a:lnTo>
                      <a:pt x="989" y="20"/>
                    </a:lnTo>
                    <a:lnTo>
                      <a:pt x="996" y="21"/>
                    </a:lnTo>
                    <a:lnTo>
                      <a:pt x="1007" y="21"/>
                    </a:lnTo>
                    <a:lnTo>
                      <a:pt x="1016" y="23"/>
                    </a:lnTo>
                    <a:lnTo>
                      <a:pt x="1083" y="27"/>
                    </a:lnTo>
                    <a:lnTo>
                      <a:pt x="1152" y="33"/>
                    </a:lnTo>
                    <a:lnTo>
                      <a:pt x="1184" y="36"/>
                    </a:lnTo>
                    <a:lnTo>
                      <a:pt x="1203" y="38"/>
                    </a:lnTo>
                    <a:lnTo>
                      <a:pt x="1205" y="38"/>
                    </a:lnTo>
                    <a:lnTo>
                      <a:pt x="1206" y="39"/>
                    </a:lnTo>
                    <a:lnTo>
                      <a:pt x="1208" y="39"/>
                    </a:lnTo>
                    <a:lnTo>
                      <a:pt x="1209" y="39"/>
                    </a:lnTo>
                    <a:lnTo>
                      <a:pt x="1211" y="39"/>
                    </a:lnTo>
                    <a:lnTo>
                      <a:pt x="1212" y="39"/>
                    </a:lnTo>
                    <a:lnTo>
                      <a:pt x="1214" y="39"/>
                    </a:lnTo>
                    <a:lnTo>
                      <a:pt x="1230" y="41"/>
                    </a:lnTo>
                    <a:lnTo>
                      <a:pt x="1232" y="41"/>
                    </a:lnTo>
                    <a:lnTo>
                      <a:pt x="1233" y="41"/>
                    </a:lnTo>
                    <a:lnTo>
                      <a:pt x="1235" y="41"/>
                    </a:lnTo>
                    <a:lnTo>
                      <a:pt x="1236" y="41"/>
                    </a:lnTo>
                    <a:lnTo>
                      <a:pt x="1238" y="41"/>
                    </a:lnTo>
                    <a:lnTo>
                      <a:pt x="1239" y="41"/>
                    </a:lnTo>
                    <a:lnTo>
                      <a:pt x="1241" y="41"/>
                    </a:lnTo>
                    <a:lnTo>
                      <a:pt x="1251" y="39"/>
                    </a:lnTo>
                    <a:lnTo>
                      <a:pt x="1253" y="39"/>
                    </a:lnTo>
                    <a:lnTo>
                      <a:pt x="1254" y="39"/>
                    </a:lnTo>
                    <a:lnTo>
                      <a:pt x="1256" y="39"/>
                    </a:lnTo>
                    <a:lnTo>
                      <a:pt x="1265" y="39"/>
                    </a:lnTo>
                    <a:lnTo>
                      <a:pt x="1266" y="39"/>
                    </a:lnTo>
                    <a:lnTo>
                      <a:pt x="1268" y="39"/>
                    </a:lnTo>
                    <a:lnTo>
                      <a:pt x="1269" y="39"/>
                    </a:lnTo>
                    <a:lnTo>
                      <a:pt x="1271" y="39"/>
                    </a:lnTo>
                    <a:lnTo>
                      <a:pt x="1272" y="39"/>
                    </a:lnTo>
                    <a:lnTo>
                      <a:pt x="1274" y="39"/>
                    </a:lnTo>
                    <a:lnTo>
                      <a:pt x="1280" y="41"/>
                    </a:lnTo>
                    <a:lnTo>
                      <a:pt x="1286" y="41"/>
                    </a:lnTo>
                    <a:lnTo>
                      <a:pt x="1287" y="41"/>
                    </a:lnTo>
                    <a:lnTo>
                      <a:pt x="1289" y="42"/>
                    </a:lnTo>
                    <a:lnTo>
                      <a:pt x="1290" y="42"/>
                    </a:lnTo>
                    <a:lnTo>
                      <a:pt x="1292" y="42"/>
                    </a:lnTo>
                    <a:lnTo>
                      <a:pt x="1293" y="42"/>
                    </a:lnTo>
                    <a:lnTo>
                      <a:pt x="1295" y="44"/>
                    </a:lnTo>
                    <a:lnTo>
                      <a:pt x="1296" y="44"/>
                    </a:lnTo>
                    <a:lnTo>
                      <a:pt x="1299" y="44"/>
                    </a:lnTo>
                    <a:lnTo>
                      <a:pt x="1317" y="48"/>
                    </a:lnTo>
                    <a:lnTo>
                      <a:pt x="1337" y="51"/>
                    </a:lnTo>
                    <a:lnTo>
                      <a:pt x="1338" y="53"/>
                    </a:lnTo>
                    <a:lnTo>
                      <a:pt x="1340" y="53"/>
                    </a:lnTo>
                    <a:lnTo>
                      <a:pt x="1341" y="53"/>
                    </a:lnTo>
                    <a:lnTo>
                      <a:pt x="1343" y="53"/>
                    </a:lnTo>
                    <a:lnTo>
                      <a:pt x="1344" y="53"/>
                    </a:lnTo>
                    <a:lnTo>
                      <a:pt x="1346" y="54"/>
                    </a:lnTo>
                    <a:lnTo>
                      <a:pt x="1347" y="54"/>
                    </a:lnTo>
                    <a:lnTo>
                      <a:pt x="1355" y="57"/>
                    </a:lnTo>
                    <a:lnTo>
                      <a:pt x="1362" y="59"/>
                    </a:lnTo>
                    <a:lnTo>
                      <a:pt x="1364" y="59"/>
                    </a:lnTo>
                    <a:lnTo>
                      <a:pt x="1364" y="60"/>
                    </a:lnTo>
                    <a:lnTo>
                      <a:pt x="1365" y="60"/>
                    </a:lnTo>
                    <a:lnTo>
                      <a:pt x="1367" y="60"/>
                    </a:lnTo>
                    <a:lnTo>
                      <a:pt x="1380" y="66"/>
                    </a:lnTo>
                    <a:lnTo>
                      <a:pt x="1382" y="68"/>
                    </a:lnTo>
                    <a:lnTo>
                      <a:pt x="1383" y="68"/>
                    </a:lnTo>
                    <a:lnTo>
                      <a:pt x="1385" y="68"/>
                    </a:lnTo>
                    <a:lnTo>
                      <a:pt x="1385" y="69"/>
                    </a:lnTo>
                    <a:lnTo>
                      <a:pt x="1391" y="72"/>
                    </a:lnTo>
                    <a:lnTo>
                      <a:pt x="1392" y="72"/>
                    </a:lnTo>
                    <a:lnTo>
                      <a:pt x="1394" y="72"/>
                    </a:lnTo>
                    <a:lnTo>
                      <a:pt x="1395" y="74"/>
                    </a:lnTo>
                    <a:lnTo>
                      <a:pt x="1397" y="74"/>
                    </a:lnTo>
                    <a:lnTo>
                      <a:pt x="1398" y="75"/>
                    </a:lnTo>
                    <a:lnTo>
                      <a:pt x="1400" y="75"/>
                    </a:lnTo>
                    <a:lnTo>
                      <a:pt x="1401" y="77"/>
                    </a:lnTo>
                    <a:lnTo>
                      <a:pt x="1413" y="81"/>
                    </a:lnTo>
                    <a:lnTo>
                      <a:pt x="1415" y="81"/>
                    </a:lnTo>
                    <a:lnTo>
                      <a:pt x="1416" y="83"/>
                    </a:lnTo>
                    <a:lnTo>
                      <a:pt x="1418" y="83"/>
                    </a:lnTo>
                    <a:lnTo>
                      <a:pt x="1419" y="83"/>
                    </a:lnTo>
                    <a:lnTo>
                      <a:pt x="1421" y="84"/>
                    </a:lnTo>
                    <a:lnTo>
                      <a:pt x="1422" y="84"/>
                    </a:lnTo>
                    <a:lnTo>
                      <a:pt x="1424" y="84"/>
                    </a:lnTo>
                    <a:lnTo>
                      <a:pt x="1431" y="87"/>
                    </a:lnTo>
                    <a:lnTo>
                      <a:pt x="1455" y="95"/>
                    </a:lnTo>
                    <a:lnTo>
                      <a:pt x="1478" y="104"/>
                    </a:lnTo>
                    <a:lnTo>
                      <a:pt x="1521" y="119"/>
                    </a:lnTo>
                    <a:lnTo>
                      <a:pt x="1523" y="119"/>
                    </a:lnTo>
                    <a:lnTo>
                      <a:pt x="1523" y="120"/>
                    </a:lnTo>
                    <a:lnTo>
                      <a:pt x="1524" y="120"/>
                    </a:lnTo>
                    <a:lnTo>
                      <a:pt x="1526" y="120"/>
                    </a:lnTo>
                    <a:lnTo>
                      <a:pt x="1538" y="125"/>
                    </a:lnTo>
                    <a:lnTo>
                      <a:pt x="1539" y="126"/>
                    </a:lnTo>
                    <a:lnTo>
                      <a:pt x="1541" y="126"/>
                    </a:lnTo>
                    <a:lnTo>
                      <a:pt x="1542" y="126"/>
                    </a:lnTo>
                    <a:lnTo>
                      <a:pt x="1542" y="128"/>
                    </a:lnTo>
                    <a:lnTo>
                      <a:pt x="1559" y="134"/>
                    </a:lnTo>
                    <a:lnTo>
                      <a:pt x="1560" y="134"/>
                    </a:lnTo>
                    <a:lnTo>
                      <a:pt x="1560" y="135"/>
                    </a:lnTo>
                    <a:lnTo>
                      <a:pt x="1562" y="135"/>
                    </a:lnTo>
                    <a:lnTo>
                      <a:pt x="1587" y="144"/>
                    </a:lnTo>
                    <a:lnTo>
                      <a:pt x="1589" y="146"/>
                    </a:lnTo>
                    <a:lnTo>
                      <a:pt x="1590" y="146"/>
                    </a:lnTo>
                    <a:lnTo>
                      <a:pt x="1592" y="146"/>
                    </a:lnTo>
                    <a:lnTo>
                      <a:pt x="1626" y="158"/>
                    </a:lnTo>
                    <a:lnTo>
                      <a:pt x="1644" y="162"/>
                    </a:lnTo>
                    <a:lnTo>
                      <a:pt x="1646" y="164"/>
                    </a:lnTo>
                    <a:lnTo>
                      <a:pt x="1647" y="164"/>
                    </a:lnTo>
                    <a:lnTo>
                      <a:pt x="1649" y="164"/>
                    </a:lnTo>
                    <a:lnTo>
                      <a:pt x="1650" y="165"/>
                    </a:lnTo>
                    <a:lnTo>
                      <a:pt x="1652" y="165"/>
                    </a:lnTo>
                    <a:lnTo>
                      <a:pt x="1653" y="165"/>
                    </a:lnTo>
                    <a:lnTo>
                      <a:pt x="1655" y="167"/>
                    </a:lnTo>
                    <a:lnTo>
                      <a:pt x="1656" y="167"/>
                    </a:lnTo>
                    <a:lnTo>
                      <a:pt x="1661" y="167"/>
                    </a:lnTo>
                    <a:lnTo>
                      <a:pt x="1664" y="167"/>
                    </a:lnTo>
                    <a:lnTo>
                      <a:pt x="1668" y="167"/>
                    </a:lnTo>
                    <a:lnTo>
                      <a:pt x="1670" y="167"/>
                    </a:lnTo>
                    <a:lnTo>
                      <a:pt x="1671" y="167"/>
                    </a:lnTo>
                    <a:lnTo>
                      <a:pt x="1673" y="167"/>
                    </a:lnTo>
                    <a:lnTo>
                      <a:pt x="1674" y="167"/>
                    </a:lnTo>
                    <a:lnTo>
                      <a:pt x="1676" y="167"/>
                    </a:lnTo>
                    <a:lnTo>
                      <a:pt x="1677" y="167"/>
                    </a:lnTo>
                    <a:lnTo>
                      <a:pt x="1679" y="167"/>
                    </a:lnTo>
                    <a:lnTo>
                      <a:pt x="1680" y="167"/>
                    </a:lnTo>
                    <a:lnTo>
                      <a:pt x="1694" y="164"/>
                    </a:lnTo>
                    <a:lnTo>
                      <a:pt x="1695" y="164"/>
                    </a:lnTo>
                    <a:lnTo>
                      <a:pt x="1697" y="164"/>
                    </a:lnTo>
                    <a:lnTo>
                      <a:pt x="1698" y="164"/>
                    </a:lnTo>
                    <a:lnTo>
                      <a:pt x="1703" y="164"/>
                    </a:lnTo>
                    <a:lnTo>
                      <a:pt x="1704" y="164"/>
                    </a:lnTo>
                    <a:lnTo>
                      <a:pt x="1704" y="162"/>
                    </a:lnTo>
                    <a:lnTo>
                      <a:pt x="1706" y="162"/>
                    </a:lnTo>
                    <a:lnTo>
                      <a:pt x="1707" y="162"/>
                    </a:lnTo>
                    <a:lnTo>
                      <a:pt x="1713" y="162"/>
                    </a:lnTo>
                    <a:lnTo>
                      <a:pt x="1715" y="162"/>
                    </a:lnTo>
                    <a:lnTo>
                      <a:pt x="1716" y="162"/>
                    </a:lnTo>
                    <a:lnTo>
                      <a:pt x="1718" y="162"/>
                    </a:lnTo>
                    <a:lnTo>
                      <a:pt x="1718" y="161"/>
                    </a:lnTo>
                    <a:lnTo>
                      <a:pt x="1722" y="161"/>
                    </a:lnTo>
                    <a:lnTo>
                      <a:pt x="1724" y="161"/>
                    </a:lnTo>
                    <a:lnTo>
                      <a:pt x="1725" y="161"/>
                    </a:lnTo>
                    <a:lnTo>
                      <a:pt x="1727" y="161"/>
                    </a:lnTo>
                    <a:lnTo>
                      <a:pt x="1788" y="152"/>
                    </a:lnTo>
                    <a:lnTo>
                      <a:pt x="1883" y="138"/>
                    </a:lnTo>
                    <a:lnTo>
                      <a:pt x="1884" y="138"/>
                    </a:lnTo>
                    <a:lnTo>
                      <a:pt x="1886" y="138"/>
                    </a:lnTo>
                    <a:lnTo>
                      <a:pt x="1887" y="138"/>
                    </a:lnTo>
                    <a:lnTo>
                      <a:pt x="1889" y="138"/>
                    </a:lnTo>
                    <a:lnTo>
                      <a:pt x="1890" y="138"/>
                    </a:lnTo>
                    <a:lnTo>
                      <a:pt x="1890" y="137"/>
                    </a:lnTo>
                    <a:lnTo>
                      <a:pt x="1892" y="137"/>
                    </a:lnTo>
                    <a:lnTo>
                      <a:pt x="1893" y="137"/>
                    </a:lnTo>
                    <a:lnTo>
                      <a:pt x="1902" y="137"/>
                    </a:lnTo>
                    <a:lnTo>
                      <a:pt x="1904" y="137"/>
                    </a:lnTo>
                    <a:lnTo>
                      <a:pt x="1905" y="137"/>
                    </a:lnTo>
                    <a:lnTo>
                      <a:pt x="1907" y="137"/>
                    </a:lnTo>
                    <a:lnTo>
                      <a:pt x="1908" y="137"/>
                    </a:lnTo>
                    <a:lnTo>
                      <a:pt x="1910" y="137"/>
                    </a:lnTo>
                    <a:lnTo>
                      <a:pt x="1911" y="135"/>
                    </a:lnTo>
                    <a:lnTo>
                      <a:pt x="1952" y="135"/>
                    </a:lnTo>
                    <a:lnTo>
                      <a:pt x="1991" y="134"/>
                    </a:lnTo>
                    <a:lnTo>
                      <a:pt x="1992" y="134"/>
                    </a:lnTo>
                    <a:lnTo>
                      <a:pt x="1994" y="134"/>
                    </a:lnTo>
                    <a:lnTo>
                      <a:pt x="1994" y="132"/>
                    </a:lnTo>
                    <a:lnTo>
                      <a:pt x="2010" y="132"/>
                    </a:lnTo>
                    <a:lnTo>
                      <a:pt x="2012" y="132"/>
                    </a:lnTo>
                    <a:lnTo>
                      <a:pt x="2013" y="132"/>
                    </a:lnTo>
                    <a:lnTo>
                      <a:pt x="2015" y="132"/>
                    </a:lnTo>
                    <a:lnTo>
                      <a:pt x="2016" y="132"/>
                    </a:lnTo>
                    <a:lnTo>
                      <a:pt x="2018" y="132"/>
                    </a:lnTo>
                    <a:lnTo>
                      <a:pt x="2021" y="132"/>
                    </a:lnTo>
                    <a:lnTo>
                      <a:pt x="2022" y="132"/>
                    </a:lnTo>
                    <a:lnTo>
                      <a:pt x="2024" y="132"/>
                    </a:lnTo>
                    <a:lnTo>
                      <a:pt x="2031" y="132"/>
                    </a:lnTo>
                    <a:lnTo>
                      <a:pt x="2039" y="132"/>
                    </a:lnTo>
                    <a:lnTo>
                      <a:pt x="2040" y="134"/>
                    </a:lnTo>
                    <a:lnTo>
                      <a:pt x="2042" y="134"/>
                    </a:lnTo>
                    <a:lnTo>
                      <a:pt x="2043" y="134"/>
                    </a:lnTo>
                    <a:lnTo>
                      <a:pt x="2045" y="134"/>
                    </a:lnTo>
                    <a:lnTo>
                      <a:pt x="2046" y="135"/>
                    </a:lnTo>
                    <a:lnTo>
                      <a:pt x="2048" y="135"/>
                    </a:lnTo>
                    <a:lnTo>
                      <a:pt x="2049" y="135"/>
                    </a:lnTo>
                    <a:lnTo>
                      <a:pt x="2051" y="135"/>
                    </a:lnTo>
                    <a:lnTo>
                      <a:pt x="2060" y="137"/>
                    </a:lnTo>
                    <a:lnTo>
                      <a:pt x="2061" y="138"/>
                    </a:lnTo>
                    <a:lnTo>
                      <a:pt x="2063" y="138"/>
                    </a:lnTo>
                    <a:lnTo>
                      <a:pt x="2064" y="138"/>
                    </a:lnTo>
                    <a:lnTo>
                      <a:pt x="2066" y="138"/>
                    </a:lnTo>
                    <a:lnTo>
                      <a:pt x="2067" y="140"/>
                    </a:lnTo>
                    <a:lnTo>
                      <a:pt x="2072" y="140"/>
                    </a:lnTo>
                    <a:lnTo>
                      <a:pt x="2085" y="143"/>
                    </a:lnTo>
                    <a:lnTo>
                      <a:pt x="2112" y="147"/>
                    </a:lnTo>
                    <a:lnTo>
                      <a:pt x="2121" y="149"/>
                    </a:lnTo>
                    <a:lnTo>
                      <a:pt x="2121" y="150"/>
                    </a:lnTo>
                    <a:lnTo>
                      <a:pt x="2123" y="150"/>
                    </a:lnTo>
                    <a:lnTo>
                      <a:pt x="2124" y="150"/>
                    </a:lnTo>
                    <a:lnTo>
                      <a:pt x="2126" y="150"/>
                    </a:lnTo>
                    <a:lnTo>
                      <a:pt x="2145" y="155"/>
                    </a:lnTo>
                    <a:lnTo>
                      <a:pt x="2162" y="161"/>
                    </a:lnTo>
                    <a:lnTo>
                      <a:pt x="2177" y="168"/>
                    </a:lnTo>
                    <a:lnTo>
                      <a:pt x="2192" y="176"/>
                    </a:lnTo>
                    <a:lnTo>
                      <a:pt x="2193" y="176"/>
                    </a:lnTo>
                    <a:lnTo>
                      <a:pt x="2193" y="177"/>
                    </a:lnTo>
                    <a:lnTo>
                      <a:pt x="2195" y="177"/>
                    </a:lnTo>
                    <a:lnTo>
                      <a:pt x="2196" y="179"/>
                    </a:lnTo>
                    <a:lnTo>
                      <a:pt x="2217" y="191"/>
                    </a:lnTo>
                    <a:lnTo>
                      <a:pt x="2219" y="192"/>
                    </a:lnTo>
                    <a:lnTo>
                      <a:pt x="2220" y="192"/>
                    </a:lnTo>
                    <a:lnTo>
                      <a:pt x="2222" y="194"/>
                    </a:lnTo>
                    <a:lnTo>
                      <a:pt x="2223" y="194"/>
                    </a:lnTo>
                    <a:lnTo>
                      <a:pt x="2225" y="195"/>
                    </a:lnTo>
                    <a:lnTo>
                      <a:pt x="2226" y="195"/>
                    </a:lnTo>
                    <a:lnTo>
                      <a:pt x="2228" y="197"/>
                    </a:lnTo>
                    <a:lnTo>
                      <a:pt x="2229" y="197"/>
                    </a:lnTo>
                    <a:lnTo>
                      <a:pt x="2231" y="198"/>
                    </a:lnTo>
                    <a:lnTo>
                      <a:pt x="2234" y="200"/>
                    </a:lnTo>
                    <a:lnTo>
                      <a:pt x="2237" y="200"/>
                    </a:lnTo>
                    <a:lnTo>
                      <a:pt x="2241" y="201"/>
                    </a:lnTo>
                    <a:lnTo>
                      <a:pt x="2244" y="201"/>
                    </a:lnTo>
                    <a:lnTo>
                      <a:pt x="2247" y="203"/>
                    </a:lnTo>
                    <a:lnTo>
                      <a:pt x="2252" y="203"/>
                    </a:lnTo>
                    <a:lnTo>
                      <a:pt x="2255" y="203"/>
                    </a:lnTo>
                    <a:lnTo>
                      <a:pt x="2259" y="203"/>
                    </a:lnTo>
                    <a:lnTo>
                      <a:pt x="2262" y="201"/>
                    </a:lnTo>
                    <a:lnTo>
                      <a:pt x="2265" y="201"/>
                    </a:lnTo>
                    <a:lnTo>
                      <a:pt x="2270" y="200"/>
                    </a:lnTo>
                    <a:lnTo>
                      <a:pt x="2271" y="200"/>
                    </a:lnTo>
                    <a:lnTo>
                      <a:pt x="2273" y="198"/>
                    </a:lnTo>
                    <a:lnTo>
                      <a:pt x="2274" y="198"/>
                    </a:lnTo>
                    <a:lnTo>
                      <a:pt x="2276" y="198"/>
                    </a:lnTo>
                    <a:lnTo>
                      <a:pt x="2277" y="197"/>
                    </a:lnTo>
                    <a:lnTo>
                      <a:pt x="2279" y="197"/>
                    </a:lnTo>
                    <a:lnTo>
                      <a:pt x="2279" y="195"/>
                    </a:lnTo>
                    <a:lnTo>
                      <a:pt x="2280" y="195"/>
                    </a:lnTo>
                    <a:lnTo>
                      <a:pt x="2282" y="194"/>
                    </a:lnTo>
                    <a:lnTo>
                      <a:pt x="2355" y="161"/>
                    </a:lnTo>
                    <a:lnTo>
                      <a:pt x="2538" y="75"/>
                    </a:lnTo>
                    <a:lnTo>
                      <a:pt x="2540" y="75"/>
                    </a:lnTo>
                    <a:lnTo>
                      <a:pt x="2541" y="74"/>
                    </a:lnTo>
                    <a:lnTo>
                      <a:pt x="2543" y="74"/>
                    </a:lnTo>
                    <a:lnTo>
                      <a:pt x="2546" y="72"/>
                    </a:lnTo>
                    <a:lnTo>
                      <a:pt x="2547" y="72"/>
                    </a:lnTo>
                    <a:lnTo>
                      <a:pt x="2549" y="71"/>
                    </a:lnTo>
                    <a:lnTo>
                      <a:pt x="2550" y="71"/>
                    </a:lnTo>
                    <a:lnTo>
                      <a:pt x="2552" y="71"/>
                    </a:lnTo>
                    <a:lnTo>
                      <a:pt x="2553" y="69"/>
                    </a:lnTo>
                    <a:lnTo>
                      <a:pt x="2558" y="68"/>
                    </a:lnTo>
                    <a:lnTo>
                      <a:pt x="2562" y="66"/>
                    </a:lnTo>
                    <a:lnTo>
                      <a:pt x="2568" y="66"/>
                    </a:lnTo>
                    <a:lnTo>
                      <a:pt x="2573" y="65"/>
                    </a:lnTo>
                    <a:lnTo>
                      <a:pt x="2577" y="65"/>
                    </a:lnTo>
                    <a:lnTo>
                      <a:pt x="2583" y="65"/>
                    </a:lnTo>
                    <a:lnTo>
                      <a:pt x="2588" y="65"/>
                    </a:lnTo>
                    <a:lnTo>
                      <a:pt x="2592" y="66"/>
                    </a:lnTo>
                    <a:lnTo>
                      <a:pt x="2598" y="66"/>
                    </a:lnTo>
                    <a:lnTo>
                      <a:pt x="2603" y="68"/>
                    </a:lnTo>
                    <a:lnTo>
                      <a:pt x="2607" y="69"/>
                    </a:lnTo>
                    <a:lnTo>
                      <a:pt x="2612" y="71"/>
                    </a:lnTo>
                    <a:lnTo>
                      <a:pt x="2616" y="74"/>
                    </a:lnTo>
                    <a:lnTo>
                      <a:pt x="2621" y="77"/>
                    </a:lnTo>
                    <a:lnTo>
                      <a:pt x="2622" y="77"/>
                    </a:lnTo>
                    <a:lnTo>
                      <a:pt x="2624" y="77"/>
                    </a:lnTo>
                    <a:lnTo>
                      <a:pt x="2624" y="78"/>
                    </a:lnTo>
                    <a:lnTo>
                      <a:pt x="2625" y="78"/>
                    </a:lnTo>
                    <a:lnTo>
                      <a:pt x="2627" y="80"/>
                    </a:lnTo>
                    <a:lnTo>
                      <a:pt x="2631" y="83"/>
                    </a:lnTo>
                    <a:lnTo>
                      <a:pt x="2637" y="87"/>
                    </a:lnTo>
                    <a:lnTo>
                      <a:pt x="2643" y="92"/>
                    </a:lnTo>
                    <a:lnTo>
                      <a:pt x="2648" y="98"/>
                    </a:lnTo>
                    <a:lnTo>
                      <a:pt x="2649" y="99"/>
                    </a:lnTo>
                    <a:lnTo>
                      <a:pt x="2651" y="99"/>
                    </a:lnTo>
                    <a:lnTo>
                      <a:pt x="2651" y="101"/>
                    </a:lnTo>
                    <a:lnTo>
                      <a:pt x="2652" y="102"/>
                    </a:lnTo>
                    <a:lnTo>
                      <a:pt x="2654" y="104"/>
                    </a:lnTo>
                    <a:lnTo>
                      <a:pt x="2676" y="129"/>
                    </a:lnTo>
                    <a:lnTo>
                      <a:pt x="2678" y="131"/>
                    </a:lnTo>
                    <a:lnTo>
                      <a:pt x="2678" y="132"/>
                    </a:lnTo>
                    <a:lnTo>
                      <a:pt x="2679" y="132"/>
                    </a:lnTo>
                    <a:lnTo>
                      <a:pt x="2679" y="134"/>
                    </a:lnTo>
                    <a:lnTo>
                      <a:pt x="2681" y="135"/>
                    </a:lnTo>
                    <a:lnTo>
                      <a:pt x="2682" y="135"/>
                    </a:lnTo>
                    <a:lnTo>
                      <a:pt x="2682" y="137"/>
                    </a:lnTo>
                    <a:lnTo>
                      <a:pt x="2690" y="143"/>
                    </a:lnTo>
                    <a:lnTo>
                      <a:pt x="2696" y="150"/>
                    </a:lnTo>
                    <a:lnTo>
                      <a:pt x="2697" y="150"/>
                    </a:lnTo>
                    <a:lnTo>
                      <a:pt x="2699" y="152"/>
                    </a:lnTo>
                    <a:lnTo>
                      <a:pt x="2700" y="153"/>
                    </a:lnTo>
                    <a:lnTo>
                      <a:pt x="2702" y="155"/>
                    </a:lnTo>
                    <a:lnTo>
                      <a:pt x="2703" y="155"/>
                    </a:lnTo>
                    <a:lnTo>
                      <a:pt x="2703" y="156"/>
                    </a:lnTo>
                    <a:lnTo>
                      <a:pt x="2729" y="177"/>
                    </a:lnTo>
                    <a:lnTo>
                      <a:pt x="2730" y="177"/>
                    </a:lnTo>
                    <a:lnTo>
                      <a:pt x="2732" y="179"/>
                    </a:lnTo>
                    <a:lnTo>
                      <a:pt x="2733" y="180"/>
                    </a:lnTo>
                    <a:lnTo>
                      <a:pt x="2735" y="182"/>
                    </a:lnTo>
                    <a:lnTo>
                      <a:pt x="2736" y="183"/>
                    </a:lnTo>
                    <a:lnTo>
                      <a:pt x="2738" y="185"/>
                    </a:lnTo>
                    <a:lnTo>
                      <a:pt x="2744" y="189"/>
                    </a:lnTo>
                    <a:lnTo>
                      <a:pt x="2748" y="195"/>
                    </a:lnTo>
                    <a:lnTo>
                      <a:pt x="2754" y="203"/>
                    </a:lnTo>
                    <a:lnTo>
                      <a:pt x="2754" y="204"/>
                    </a:lnTo>
                    <a:lnTo>
                      <a:pt x="2756" y="204"/>
                    </a:lnTo>
                    <a:lnTo>
                      <a:pt x="2757" y="206"/>
                    </a:lnTo>
                    <a:lnTo>
                      <a:pt x="2757" y="207"/>
                    </a:lnTo>
                    <a:lnTo>
                      <a:pt x="2759" y="209"/>
                    </a:lnTo>
                    <a:lnTo>
                      <a:pt x="2760" y="210"/>
                    </a:lnTo>
                    <a:lnTo>
                      <a:pt x="2760" y="212"/>
                    </a:lnTo>
                    <a:lnTo>
                      <a:pt x="2784" y="246"/>
                    </a:lnTo>
                  </a:path>
                </a:pathLst>
              </a:custGeom>
              <a:noFill/>
              <a:ln w="22225">
                <a:solidFill>
                  <a:schemeClr val="bg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56" name="群組 21"/>
          <p:cNvGrpSpPr>
            <a:grpSpLocks/>
          </p:cNvGrpSpPr>
          <p:nvPr/>
        </p:nvGrpSpPr>
        <p:grpSpPr bwMode="auto">
          <a:xfrm>
            <a:off x="5918200" y="3802063"/>
            <a:ext cx="1103313" cy="965200"/>
            <a:chOff x="3749675" y="3717925"/>
            <a:chExt cx="1103313" cy="965200"/>
          </a:xfrm>
        </p:grpSpPr>
        <p:sp>
          <p:nvSpPr>
            <p:cNvPr id="57" name="Freeform 26"/>
            <p:cNvSpPr>
              <a:spLocks/>
            </p:cNvSpPr>
            <p:nvPr/>
          </p:nvSpPr>
          <p:spPr bwMode="auto">
            <a:xfrm>
              <a:off x="3749675" y="3768725"/>
              <a:ext cx="671513" cy="587375"/>
            </a:xfrm>
            <a:custGeom>
              <a:avLst/>
              <a:gdLst>
                <a:gd name="T0" fmla="*/ 0 w 423"/>
                <a:gd name="T1" fmla="*/ 2147483646 h 370"/>
                <a:gd name="T2" fmla="*/ 2147483646 w 423"/>
                <a:gd name="T3" fmla="*/ 2147483646 h 370"/>
                <a:gd name="T4" fmla="*/ 2147483646 w 423"/>
                <a:gd name="T5" fmla="*/ 2147483646 h 370"/>
                <a:gd name="T6" fmla="*/ 2147483646 w 423"/>
                <a:gd name="T7" fmla="*/ 2147483646 h 370"/>
                <a:gd name="T8" fmla="*/ 2147483646 w 423"/>
                <a:gd name="T9" fmla="*/ 2147483646 h 370"/>
                <a:gd name="T10" fmla="*/ 2147483646 w 423"/>
                <a:gd name="T11" fmla="*/ 2147483646 h 370"/>
                <a:gd name="T12" fmla="*/ 2147483646 w 423"/>
                <a:gd name="T13" fmla="*/ 2147483646 h 370"/>
                <a:gd name="T14" fmla="*/ 2147483646 w 423"/>
                <a:gd name="T15" fmla="*/ 2147483646 h 370"/>
                <a:gd name="T16" fmla="*/ 2147483646 w 423"/>
                <a:gd name="T17" fmla="*/ 2147483646 h 370"/>
                <a:gd name="T18" fmla="*/ 2147483646 w 423"/>
                <a:gd name="T19" fmla="*/ 2147483646 h 370"/>
                <a:gd name="T20" fmla="*/ 2147483646 w 423"/>
                <a:gd name="T21" fmla="*/ 2147483646 h 370"/>
                <a:gd name="T22" fmla="*/ 2147483646 w 423"/>
                <a:gd name="T23" fmla="*/ 2147483646 h 370"/>
                <a:gd name="T24" fmla="*/ 2147483646 w 423"/>
                <a:gd name="T25" fmla="*/ 2147483646 h 370"/>
                <a:gd name="T26" fmla="*/ 2147483646 w 423"/>
                <a:gd name="T27" fmla="*/ 2147483646 h 370"/>
                <a:gd name="T28" fmla="*/ 2147483646 w 423"/>
                <a:gd name="T29" fmla="*/ 2147483646 h 370"/>
                <a:gd name="T30" fmla="*/ 2147483646 w 423"/>
                <a:gd name="T31" fmla="*/ 2147483646 h 370"/>
                <a:gd name="T32" fmla="*/ 2147483646 w 423"/>
                <a:gd name="T33" fmla="*/ 2147483646 h 370"/>
                <a:gd name="T34" fmla="*/ 2147483646 w 423"/>
                <a:gd name="T35" fmla="*/ 2147483646 h 370"/>
                <a:gd name="T36" fmla="*/ 2147483646 w 423"/>
                <a:gd name="T37" fmla="*/ 2147483646 h 370"/>
                <a:gd name="T38" fmla="*/ 2147483646 w 423"/>
                <a:gd name="T39" fmla="*/ 2147483646 h 370"/>
                <a:gd name="T40" fmla="*/ 2147483646 w 423"/>
                <a:gd name="T41" fmla="*/ 2147483646 h 370"/>
                <a:gd name="T42" fmla="*/ 2147483646 w 423"/>
                <a:gd name="T43" fmla="*/ 2147483646 h 370"/>
                <a:gd name="T44" fmla="*/ 2147483646 w 423"/>
                <a:gd name="T45" fmla="*/ 2147483646 h 370"/>
                <a:gd name="T46" fmla="*/ 2147483646 w 423"/>
                <a:gd name="T47" fmla="*/ 2147483646 h 370"/>
                <a:gd name="T48" fmla="*/ 2147483646 w 423"/>
                <a:gd name="T49" fmla="*/ 2147483646 h 370"/>
                <a:gd name="T50" fmla="*/ 2147483646 w 423"/>
                <a:gd name="T51" fmla="*/ 2147483646 h 370"/>
                <a:gd name="T52" fmla="*/ 2147483646 w 423"/>
                <a:gd name="T53" fmla="*/ 2147483646 h 370"/>
                <a:gd name="T54" fmla="*/ 2147483646 w 423"/>
                <a:gd name="T55" fmla="*/ 2147483646 h 370"/>
                <a:gd name="T56" fmla="*/ 2147483646 w 423"/>
                <a:gd name="T57" fmla="*/ 2147483646 h 370"/>
                <a:gd name="T58" fmla="*/ 2147483646 w 423"/>
                <a:gd name="T59" fmla="*/ 2147483646 h 370"/>
                <a:gd name="T60" fmla="*/ 2147483646 w 423"/>
                <a:gd name="T61" fmla="*/ 2147483646 h 370"/>
                <a:gd name="T62" fmla="*/ 2147483646 w 423"/>
                <a:gd name="T63" fmla="*/ 2147483646 h 370"/>
                <a:gd name="T64" fmla="*/ 2147483646 w 423"/>
                <a:gd name="T65" fmla="*/ 2147483646 h 370"/>
                <a:gd name="T66" fmla="*/ 2147483646 w 423"/>
                <a:gd name="T67" fmla="*/ 2147483646 h 370"/>
                <a:gd name="T68" fmla="*/ 2147483646 w 423"/>
                <a:gd name="T69" fmla="*/ 2147483646 h 370"/>
                <a:gd name="T70" fmla="*/ 2147483646 w 423"/>
                <a:gd name="T71" fmla="*/ 2147483646 h 370"/>
                <a:gd name="T72" fmla="*/ 2147483646 w 423"/>
                <a:gd name="T73" fmla="*/ 2147483646 h 370"/>
                <a:gd name="T74" fmla="*/ 2147483646 w 423"/>
                <a:gd name="T75" fmla="*/ 2147483646 h 370"/>
                <a:gd name="T76" fmla="*/ 2147483646 w 423"/>
                <a:gd name="T77" fmla="*/ 2147483646 h 370"/>
                <a:gd name="T78" fmla="*/ 2147483646 w 423"/>
                <a:gd name="T79" fmla="*/ 2147483646 h 370"/>
                <a:gd name="T80" fmla="*/ 2147483646 w 423"/>
                <a:gd name="T81" fmla="*/ 2147483646 h 370"/>
                <a:gd name="T82" fmla="*/ 2147483646 w 423"/>
                <a:gd name="T83" fmla="*/ 0 h 370"/>
                <a:gd name="T84" fmla="*/ 2147483646 w 423"/>
                <a:gd name="T85" fmla="*/ 0 h 370"/>
                <a:gd name="T86" fmla="*/ 2147483646 w 423"/>
                <a:gd name="T87" fmla="*/ 2147483646 h 370"/>
                <a:gd name="T88" fmla="*/ 2147483646 w 423"/>
                <a:gd name="T89" fmla="*/ 2147483646 h 370"/>
                <a:gd name="T90" fmla="*/ 2147483646 w 423"/>
                <a:gd name="T91" fmla="*/ 2147483646 h 370"/>
                <a:gd name="T92" fmla="*/ 2147483646 w 423"/>
                <a:gd name="T93" fmla="*/ 2147483646 h 370"/>
                <a:gd name="T94" fmla="*/ 2147483646 w 423"/>
                <a:gd name="T95" fmla="*/ 2147483646 h 370"/>
                <a:gd name="T96" fmla="*/ 2147483646 w 423"/>
                <a:gd name="T97" fmla="*/ 2147483646 h 370"/>
                <a:gd name="T98" fmla="*/ 2147483646 w 423"/>
                <a:gd name="T99" fmla="*/ 2147483646 h 370"/>
                <a:gd name="T100" fmla="*/ 2147483646 w 423"/>
                <a:gd name="T101" fmla="*/ 2147483646 h 370"/>
                <a:gd name="T102" fmla="*/ 2147483646 w 423"/>
                <a:gd name="T103" fmla="*/ 2147483646 h 370"/>
                <a:gd name="T104" fmla="*/ 2147483646 w 423"/>
                <a:gd name="T105" fmla="*/ 2147483646 h 370"/>
                <a:gd name="T106" fmla="*/ 2147483646 w 423"/>
                <a:gd name="T107" fmla="*/ 2147483646 h 370"/>
                <a:gd name="T108" fmla="*/ 2147483646 w 423"/>
                <a:gd name="T109" fmla="*/ 2147483646 h 370"/>
                <a:gd name="T110" fmla="*/ 2147483646 w 423"/>
                <a:gd name="T111" fmla="*/ 2147483646 h 370"/>
                <a:gd name="T112" fmla="*/ 2147483646 w 423"/>
                <a:gd name="T113" fmla="*/ 2147483646 h 370"/>
                <a:gd name="T114" fmla="*/ 2147483646 w 423"/>
                <a:gd name="T115" fmla="*/ 2147483646 h 370"/>
                <a:gd name="T116" fmla="*/ 2147483646 w 423"/>
                <a:gd name="T117" fmla="*/ 2147483646 h 370"/>
                <a:gd name="T118" fmla="*/ 2147483646 w 423"/>
                <a:gd name="T119" fmla="*/ 2147483646 h 37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23" h="370">
                  <a:moveTo>
                    <a:pt x="0" y="364"/>
                  </a:moveTo>
                  <a:lnTo>
                    <a:pt x="12" y="370"/>
                  </a:lnTo>
                  <a:lnTo>
                    <a:pt x="15" y="370"/>
                  </a:lnTo>
                  <a:lnTo>
                    <a:pt x="18" y="370"/>
                  </a:lnTo>
                  <a:lnTo>
                    <a:pt x="156" y="320"/>
                  </a:lnTo>
                  <a:lnTo>
                    <a:pt x="159" y="320"/>
                  </a:lnTo>
                  <a:lnTo>
                    <a:pt x="162" y="320"/>
                  </a:lnTo>
                  <a:lnTo>
                    <a:pt x="162" y="317"/>
                  </a:lnTo>
                  <a:lnTo>
                    <a:pt x="162" y="314"/>
                  </a:lnTo>
                  <a:lnTo>
                    <a:pt x="135" y="239"/>
                  </a:lnTo>
                  <a:lnTo>
                    <a:pt x="135" y="236"/>
                  </a:lnTo>
                  <a:lnTo>
                    <a:pt x="135" y="233"/>
                  </a:lnTo>
                  <a:lnTo>
                    <a:pt x="135" y="230"/>
                  </a:lnTo>
                  <a:lnTo>
                    <a:pt x="138" y="230"/>
                  </a:lnTo>
                  <a:lnTo>
                    <a:pt x="150" y="227"/>
                  </a:lnTo>
                  <a:lnTo>
                    <a:pt x="150" y="224"/>
                  </a:lnTo>
                  <a:lnTo>
                    <a:pt x="153" y="224"/>
                  </a:lnTo>
                  <a:lnTo>
                    <a:pt x="153" y="221"/>
                  </a:lnTo>
                  <a:lnTo>
                    <a:pt x="159" y="165"/>
                  </a:lnTo>
                  <a:lnTo>
                    <a:pt x="159" y="162"/>
                  </a:lnTo>
                  <a:lnTo>
                    <a:pt x="159" y="159"/>
                  </a:lnTo>
                  <a:lnTo>
                    <a:pt x="159" y="156"/>
                  </a:lnTo>
                  <a:lnTo>
                    <a:pt x="159" y="153"/>
                  </a:lnTo>
                  <a:lnTo>
                    <a:pt x="159" y="123"/>
                  </a:lnTo>
                  <a:lnTo>
                    <a:pt x="159" y="120"/>
                  </a:lnTo>
                  <a:lnTo>
                    <a:pt x="162" y="117"/>
                  </a:lnTo>
                  <a:lnTo>
                    <a:pt x="162" y="114"/>
                  </a:lnTo>
                  <a:lnTo>
                    <a:pt x="162" y="111"/>
                  </a:lnTo>
                  <a:lnTo>
                    <a:pt x="165" y="72"/>
                  </a:lnTo>
                  <a:lnTo>
                    <a:pt x="165" y="69"/>
                  </a:lnTo>
                  <a:lnTo>
                    <a:pt x="168" y="69"/>
                  </a:lnTo>
                  <a:lnTo>
                    <a:pt x="168" y="66"/>
                  </a:lnTo>
                  <a:lnTo>
                    <a:pt x="171" y="66"/>
                  </a:lnTo>
                  <a:lnTo>
                    <a:pt x="222" y="54"/>
                  </a:lnTo>
                  <a:lnTo>
                    <a:pt x="225" y="54"/>
                  </a:lnTo>
                  <a:lnTo>
                    <a:pt x="228" y="54"/>
                  </a:lnTo>
                  <a:lnTo>
                    <a:pt x="231" y="54"/>
                  </a:lnTo>
                  <a:lnTo>
                    <a:pt x="231" y="51"/>
                  </a:lnTo>
                  <a:lnTo>
                    <a:pt x="234" y="51"/>
                  </a:lnTo>
                  <a:lnTo>
                    <a:pt x="327" y="3"/>
                  </a:lnTo>
                  <a:lnTo>
                    <a:pt x="330" y="3"/>
                  </a:lnTo>
                  <a:lnTo>
                    <a:pt x="330" y="0"/>
                  </a:lnTo>
                  <a:lnTo>
                    <a:pt x="333" y="0"/>
                  </a:lnTo>
                  <a:lnTo>
                    <a:pt x="333" y="3"/>
                  </a:lnTo>
                  <a:lnTo>
                    <a:pt x="336" y="3"/>
                  </a:lnTo>
                  <a:lnTo>
                    <a:pt x="342" y="9"/>
                  </a:lnTo>
                  <a:lnTo>
                    <a:pt x="345" y="9"/>
                  </a:lnTo>
                  <a:lnTo>
                    <a:pt x="345" y="12"/>
                  </a:lnTo>
                  <a:lnTo>
                    <a:pt x="348" y="15"/>
                  </a:lnTo>
                  <a:lnTo>
                    <a:pt x="351" y="15"/>
                  </a:lnTo>
                  <a:lnTo>
                    <a:pt x="411" y="63"/>
                  </a:lnTo>
                  <a:lnTo>
                    <a:pt x="414" y="63"/>
                  </a:lnTo>
                  <a:lnTo>
                    <a:pt x="414" y="66"/>
                  </a:lnTo>
                  <a:lnTo>
                    <a:pt x="417" y="66"/>
                  </a:lnTo>
                  <a:lnTo>
                    <a:pt x="417" y="63"/>
                  </a:lnTo>
                  <a:lnTo>
                    <a:pt x="420" y="63"/>
                  </a:lnTo>
                  <a:lnTo>
                    <a:pt x="420" y="60"/>
                  </a:lnTo>
                  <a:lnTo>
                    <a:pt x="423" y="60"/>
                  </a:lnTo>
                  <a:lnTo>
                    <a:pt x="423" y="57"/>
                  </a:lnTo>
                  <a:lnTo>
                    <a:pt x="423" y="54"/>
                  </a:lnTo>
                </a:path>
              </a:pathLst>
            </a:custGeom>
            <a:noFill/>
            <a:ln w="38100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Freeform 27"/>
            <p:cNvSpPr>
              <a:spLocks/>
            </p:cNvSpPr>
            <p:nvPr/>
          </p:nvSpPr>
          <p:spPr bwMode="auto">
            <a:xfrm>
              <a:off x="4068763" y="3717925"/>
              <a:ext cx="784225" cy="965200"/>
            </a:xfrm>
            <a:custGeom>
              <a:avLst/>
              <a:gdLst>
                <a:gd name="T0" fmla="*/ 2147483646 w 494"/>
                <a:gd name="T1" fmla="*/ 2147483646 h 608"/>
                <a:gd name="T2" fmla="*/ 2147483646 w 494"/>
                <a:gd name="T3" fmla="*/ 2147483646 h 608"/>
                <a:gd name="T4" fmla="*/ 2147483646 w 494"/>
                <a:gd name="T5" fmla="*/ 0 h 608"/>
                <a:gd name="T6" fmla="*/ 2147483646 w 494"/>
                <a:gd name="T7" fmla="*/ 0 h 608"/>
                <a:gd name="T8" fmla="*/ 2147483646 w 494"/>
                <a:gd name="T9" fmla="*/ 2147483646 h 608"/>
                <a:gd name="T10" fmla="*/ 2147483646 w 494"/>
                <a:gd name="T11" fmla="*/ 2147483646 h 608"/>
                <a:gd name="T12" fmla="*/ 2147483646 w 494"/>
                <a:gd name="T13" fmla="*/ 2147483646 h 608"/>
                <a:gd name="T14" fmla="*/ 2147483646 w 494"/>
                <a:gd name="T15" fmla="*/ 2147483646 h 608"/>
                <a:gd name="T16" fmla="*/ 2147483646 w 494"/>
                <a:gd name="T17" fmla="*/ 2147483646 h 608"/>
                <a:gd name="T18" fmla="*/ 2147483646 w 494"/>
                <a:gd name="T19" fmla="*/ 2147483646 h 608"/>
                <a:gd name="T20" fmla="*/ 2147483646 w 494"/>
                <a:gd name="T21" fmla="*/ 2147483646 h 608"/>
                <a:gd name="T22" fmla="*/ 2147483646 w 494"/>
                <a:gd name="T23" fmla="*/ 2147483646 h 608"/>
                <a:gd name="T24" fmla="*/ 2147483646 w 494"/>
                <a:gd name="T25" fmla="*/ 2147483646 h 608"/>
                <a:gd name="T26" fmla="*/ 2147483646 w 494"/>
                <a:gd name="T27" fmla="*/ 2147483646 h 608"/>
                <a:gd name="T28" fmla="*/ 2147483646 w 494"/>
                <a:gd name="T29" fmla="*/ 2147483646 h 608"/>
                <a:gd name="T30" fmla="*/ 2147483646 w 494"/>
                <a:gd name="T31" fmla="*/ 2147483646 h 608"/>
                <a:gd name="T32" fmla="*/ 2147483646 w 494"/>
                <a:gd name="T33" fmla="*/ 2147483646 h 608"/>
                <a:gd name="T34" fmla="*/ 2147483646 w 494"/>
                <a:gd name="T35" fmla="*/ 2147483646 h 608"/>
                <a:gd name="T36" fmla="*/ 2147483646 w 494"/>
                <a:gd name="T37" fmla="*/ 2147483646 h 608"/>
                <a:gd name="T38" fmla="*/ 2147483646 w 494"/>
                <a:gd name="T39" fmla="*/ 2147483646 h 608"/>
                <a:gd name="T40" fmla="*/ 2147483646 w 494"/>
                <a:gd name="T41" fmla="*/ 2147483646 h 608"/>
                <a:gd name="T42" fmla="*/ 2147483646 w 494"/>
                <a:gd name="T43" fmla="*/ 2147483646 h 608"/>
                <a:gd name="T44" fmla="*/ 2147483646 w 494"/>
                <a:gd name="T45" fmla="*/ 2147483646 h 608"/>
                <a:gd name="T46" fmla="*/ 2147483646 w 494"/>
                <a:gd name="T47" fmla="*/ 2147483646 h 608"/>
                <a:gd name="T48" fmla="*/ 2147483646 w 494"/>
                <a:gd name="T49" fmla="*/ 2147483646 h 608"/>
                <a:gd name="T50" fmla="*/ 2147483646 w 494"/>
                <a:gd name="T51" fmla="*/ 2147483646 h 608"/>
                <a:gd name="T52" fmla="*/ 2147483646 w 494"/>
                <a:gd name="T53" fmla="*/ 2147483646 h 608"/>
                <a:gd name="T54" fmla="*/ 2147483646 w 494"/>
                <a:gd name="T55" fmla="*/ 2147483646 h 608"/>
                <a:gd name="T56" fmla="*/ 2147483646 w 494"/>
                <a:gd name="T57" fmla="*/ 2147483646 h 608"/>
                <a:gd name="T58" fmla="*/ 2147483646 w 494"/>
                <a:gd name="T59" fmla="*/ 2147483646 h 608"/>
                <a:gd name="T60" fmla="*/ 2147483646 w 494"/>
                <a:gd name="T61" fmla="*/ 2147483646 h 608"/>
                <a:gd name="T62" fmla="*/ 2147483646 w 494"/>
                <a:gd name="T63" fmla="*/ 2147483646 h 608"/>
                <a:gd name="T64" fmla="*/ 2147483646 w 494"/>
                <a:gd name="T65" fmla="*/ 2147483646 h 608"/>
                <a:gd name="T66" fmla="*/ 2147483646 w 494"/>
                <a:gd name="T67" fmla="*/ 2147483646 h 608"/>
                <a:gd name="T68" fmla="*/ 2147483646 w 494"/>
                <a:gd name="T69" fmla="*/ 2147483646 h 608"/>
                <a:gd name="T70" fmla="*/ 2147483646 w 494"/>
                <a:gd name="T71" fmla="*/ 2147483646 h 608"/>
                <a:gd name="T72" fmla="*/ 2147483646 w 494"/>
                <a:gd name="T73" fmla="*/ 2147483646 h 608"/>
                <a:gd name="T74" fmla="*/ 2147483646 w 494"/>
                <a:gd name="T75" fmla="*/ 2147483646 h 608"/>
                <a:gd name="T76" fmla="*/ 2147483646 w 494"/>
                <a:gd name="T77" fmla="*/ 2147483646 h 608"/>
                <a:gd name="T78" fmla="*/ 2147483646 w 494"/>
                <a:gd name="T79" fmla="*/ 2147483646 h 608"/>
                <a:gd name="T80" fmla="*/ 2147483646 w 494"/>
                <a:gd name="T81" fmla="*/ 2147483646 h 608"/>
                <a:gd name="T82" fmla="*/ 2147483646 w 494"/>
                <a:gd name="T83" fmla="*/ 2147483646 h 608"/>
                <a:gd name="T84" fmla="*/ 2147483646 w 494"/>
                <a:gd name="T85" fmla="*/ 2147483646 h 608"/>
                <a:gd name="T86" fmla="*/ 2147483646 w 494"/>
                <a:gd name="T87" fmla="*/ 2147483646 h 608"/>
                <a:gd name="T88" fmla="*/ 2147483646 w 494"/>
                <a:gd name="T89" fmla="*/ 2147483646 h 608"/>
                <a:gd name="T90" fmla="*/ 2147483646 w 494"/>
                <a:gd name="T91" fmla="*/ 2147483646 h 60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94" h="608">
                  <a:moveTo>
                    <a:pt x="494" y="15"/>
                  </a:moveTo>
                  <a:lnTo>
                    <a:pt x="482" y="9"/>
                  </a:lnTo>
                  <a:lnTo>
                    <a:pt x="482" y="6"/>
                  </a:lnTo>
                  <a:lnTo>
                    <a:pt x="479" y="6"/>
                  </a:lnTo>
                  <a:lnTo>
                    <a:pt x="476" y="6"/>
                  </a:lnTo>
                  <a:lnTo>
                    <a:pt x="476" y="3"/>
                  </a:lnTo>
                  <a:lnTo>
                    <a:pt x="473" y="3"/>
                  </a:lnTo>
                  <a:lnTo>
                    <a:pt x="470" y="3"/>
                  </a:lnTo>
                  <a:lnTo>
                    <a:pt x="467" y="0"/>
                  </a:lnTo>
                  <a:lnTo>
                    <a:pt x="464" y="0"/>
                  </a:lnTo>
                  <a:lnTo>
                    <a:pt x="461" y="0"/>
                  </a:lnTo>
                  <a:lnTo>
                    <a:pt x="458" y="0"/>
                  </a:lnTo>
                  <a:lnTo>
                    <a:pt x="437" y="0"/>
                  </a:lnTo>
                  <a:lnTo>
                    <a:pt x="425" y="0"/>
                  </a:lnTo>
                  <a:lnTo>
                    <a:pt x="371" y="3"/>
                  </a:lnTo>
                  <a:lnTo>
                    <a:pt x="368" y="3"/>
                  </a:lnTo>
                  <a:lnTo>
                    <a:pt x="365" y="3"/>
                  </a:lnTo>
                  <a:lnTo>
                    <a:pt x="362" y="3"/>
                  </a:lnTo>
                  <a:lnTo>
                    <a:pt x="344" y="6"/>
                  </a:lnTo>
                  <a:lnTo>
                    <a:pt x="330" y="9"/>
                  </a:lnTo>
                  <a:lnTo>
                    <a:pt x="327" y="9"/>
                  </a:lnTo>
                  <a:lnTo>
                    <a:pt x="324" y="9"/>
                  </a:lnTo>
                  <a:lnTo>
                    <a:pt x="321" y="9"/>
                  </a:lnTo>
                  <a:lnTo>
                    <a:pt x="321" y="12"/>
                  </a:lnTo>
                  <a:lnTo>
                    <a:pt x="306" y="18"/>
                  </a:lnTo>
                  <a:lnTo>
                    <a:pt x="303" y="18"/>
                  </a:lnTo>
                  <a:lnTo>
                    <a:pt x="303" y="21"/>
                  </a:lnTo>
                  <a:lnTo>
                    <a:pt x="300" y="21"/>
                  </a:lnTo>
                  <a:lnTo>
                    <a:pt x="300" y="24"/>
                  </a:lnTo>
                  <a:lnTo>
                    <a:pt x="294" y="35"/>
                  </a:lnTo>
                  <a:lnTo>
                    <a:pt x="294" y="38"/>
                  </a:lnTo>
                  <a:lnTo>
                    <a:pt x="294" y="41"/>
                  </a:lnTo>
                  <a:lnTo>
                    <a:pt x="294" y="59"/>
                  </a:lnTo>
                  <a:lnTo>
                    <a:pt x="294" y="62"/>
                  </a:lnTo>
                  <a:lnTo>
                    <a:pt x="294" y="65"/>
                  </a:lnTo>
                  <a:lnTo>
                    <a:pt x="294" y="68"/>
                  </a:lnTo>
                  <a:lnTo>
                    <a:pt x="291" y="68"/>
                  </a:lnTo>
                  <a:lnTo>
                    <a:pt x="291" y="71"/>
                  </a:lnTo>
                  <a:lnTo>
                    <a:pt x="288" y="71"/>
                  </a:lnTo>
                  <a:lnTo>
                    <a:pt x="288" y="74"/>
                  </a:lnTo>
                  <a:lnTo>
                    <a:pt x="285" y="74"/>
                  </a:lnTo>
                  <a:lnTo>
                    <a:pt x="282" y="74"/>
                  </a:lnTo>
                  <a:lnTo>
                    <a:pt x="273" y="74"/>
                  </a:lnTo>
                  <a:lnTo>
                    <a:pt x="270" y="74"/>
                  </a:lnTo>
                  <a:lnTo>
                    <a:pt x="267" y="74"/>
                  </a:lnTo>
                  <a:lnTo>
                    <a:pt x="264" y="74"/>
                  </a:lnTo>
                  <a:lnTo>
                    <a:pt x="261" y="74"/>
                  </a:lnTo>
                  <a:lnTo>
                    <a:pt x="258" y="74"/>
                  </a:lnTo>
                  <a:lnTo>
                    <a:pt x="255" y="71"/>
                  </a:lnTo>
                  <a:lnTo>
                    <a:pt x="252" y="71"/>
                  </a:lnTo>
                  <a:lnTo>
                    <a:pt x="249" y="71"/>
                  </a:lnTo>
                  <a:lnTo>
                    <a:pt x="240" y="65"/>
                  </a:lnTo>
                  <a:lnTo>
                    <a:pt x="237" y="65"/>
                  </a:lnTo>
                  <a:lnTo>
                    <a:pt x="237" y="62"/>
                  </a:lnTo>
                  <a:lnTo>
                    <a:pt x="234" y="62"/>
                  </a:lnTo>
                  <a:lnTo>
                    <a:pt x="234" y="65"/>
                  </a:lnTo>
                  <a:lnTo>
                    <a:pt x="231" y="65"/>
                  </a:lnTo>
                  <a:lnTo>
                    <a:pt x="231" y="68"/>
                  </a:lnTo>
                  <a:lnTo>
                    <a:pt x="225" y="83"/>
                  </a:lnTo>
                  <a:lnTo>
                    <a:pt x="225" y="86"/>
                  </a:lnTo>
                  <a:lnTo>
                    <a:pt x="219" y="98"/>
                  </a:lnTo>
                  <a:lnTo>
                    <a:pt x="219" y="101"/>
                  </a:lnTo>
                  <a:lnTo>
                    <a:pt x="216" y="101"/>
                  </a:lnTo>
                  <a:lnTo>
                    <a:pt x="216" y="104"/>
                  </a:lnTo>
                  <a:lnTo>
                    <a:pt x="198" y="191"/>
                  </a:lnTo>
                  <a:lnTo>
                    <a:pt x="195" y="191"/>
                  </a:lnTo>
                  <a:lnTo>
                    <a:pt x="195" y="194"/>
                  </a:lnTo>
                  <a:lnTo>
                    <a:pt x="195" y="197"/>
                  </a:lnTo>
                  <a:lnTo>
                    <a:pt x="198" y="235"/>
                  </a:lnTo>
                  <a:lnTo>
                    <a:pt x="198" y="238"/>
                  </a:lnTo>
                  <a:lnTo>
                    <a:pt x="198" y="241"/>
                  </a:lnTo>
                  <a:lnTo>
                    <a:pt x="195" y="289"/>
                  </a:lnTo>
                  <a:lnTo>
                    <a:pt x="195" y="292"/>
                  </a:lnTo>
                  <a:lnTo>
                    <a:pt x="195" y="295"/>
                  </a:lnTo>
                  <a:lnTo>
                    <a:pt x="195" y="298"/>
                  </a:lnTo>
                  <a:lnTo>
                    <a:pt x="195" y="301"/>
                  </a:lnTo>
                  <a:lnTo>
                    <a:pt x="198" y="304"/>
                  </a:lnTo>
                  <a:lnTo>
                    <a:pt x="198" y="307"/>
                  </a:lnTo>
                  <a:lnTo>
                    <a:pt x="198" y="310"/>
                  </a:lnTo>
                  <a:lnTo>
                    <a:pt x="201" y="310"/>
                  </a:lnTo>
                  <a:lnTo>
                    <a:pt x="201" y="313"/>
                  </a:lnTo>
                  <a:lnTo>
                    <a:pt x="201" y="316"/>
                  </a:lnTo>
                  <a:lnTo>
                    <a:pt x="201" y="319"/>
                  </a:lnTo>
                  <a:lnTo>
                    <a:pt x="204" y="334"/>
                  </a:lnTo>
                  <a:lnTo>
                    <a:pt x="204" y="349"/>
                  </a:lnTo>
                  <a:lnTo>
                    <a:pt x="204" y="352"/>
                  </a:lnTo>
                  <a:lnTo>
                    <a:pt x="204" y="417"/>
                  </a:lnTo>
                  <a:lnTo>
                    <a:pt x="204" y="420"/>
                  </a:lnTo>
                  <a:lnTo>
                    <a:pt x="204" y="423"/>
                  </a:lnTo>
                  <a:lnTo>
                    <a:pt x="204" y="426"/>
                  </a:lnTo>
                  <a:lnTo>
                    <a:pt x="204" y="447"/>
                  </a:lnTo>
                  <a:lnTo>
                    <a:pt x="204" y="450"/>
                  </a:lnTo>
                  <a:lnTo>
                    <a:pt x="207" y="450"/>
                  </a:lnTo>
                  <a:lnTo>
                    <a:pt x="204" y="450"/>
                  </a:lnTo>
                  <a:lnTo>
                    <a:pt x="204" y="453"/>
                  </a:lnTo>
                  <a:lnTo>
                    <a:pt x="204" y="456"/>
                  </a:lnTo>
                  <a:lnTo>
                    <a:pt x="201" y="456"/>
                  </a:lnTo>
                  <a:lnTo>
                    <a:pt x="201" y="459"/>
                  </a:lnTo>
                  <a:lnTo>
                    <a:pt x="162" y="483"/>
                  </a:lnTo>
                  <a:lnTo>
                    <a:pt x="162" y="486"/>
                  </a:lnTo>
                  <a:lnTo>
                    <a:pt x="159" y="489"/>
                  </a:lnTo>
                  <a:lnTo>
                    <a:pt x="156" y="489"/>
                  </a:lnTo>
                  <a:lnTo>
                    <a:pt x="150" y="495"/>
                  </a:lnTo>
                  <a:lnTo>
                    <a:pt x="147" y="495"/>
                  </a:lnTo>
                  <a:lnTo>
                    <a:pt x="147" y="498"/>
                  </a:lnTo>
                  <a:lnTo>
                    <a:pt x="144" y="498"/>
                  </a:lnTo>
                  <a:lnTo>
                    <a:pt x="141" y="501"/>
                  </a:lnTo>
                  <a:lnTo>
                    <a:pt x="138" y="504"/>
                  </a:lnTo>
                  <a:lnTo>
                    <a:pt x="129" y="510"/>
                  </a:lnTo>
                  <a:lnTo>
                    <a:pt x="123" y="516"/>
                  </a:lnTo>
                  <a:lnTo>
                    <a:pt x="120" y="519"/>
                  </a:lnTo>
                  <a:lnTo>
                    <a:pt x="117" y="519"/>
                  </a:lnTo>
                  <a:lnTo>
                    <a:pt x="114" y="522"/>
                  </a:lnTo>
                  <a:lnTo>
                    <a:pt x="111" y="522"/>
                  </a:lnTo>
                  <a:lnTo>
                    <a:pt x="108" y="525"/>
                  </a:lnTo>
                  <a:lnTo>
                    <a:pt x="105" y="525"/>
                  </a:lnTo>
                  <a:lnTo>
                    <a:pt x="105" y="528"/>
                  </a:lnTo>
                  <a:lnTo>
                    <a:pt x="102" y="528"/>
                  </a:lnTo>
                  <a:lnTo>
                    <a:pt x="99" y="528"/>
                  </a:lnTo>
                  <a:lnTo>
                    <a:pt x="96" y="528"/>
                  </a:lnTo>
                  <a:lnTo>
                    <a:pt x="96" y="531"/>
                  </a:lnTo>
                  <a:lnTo>
                    <a:pt x="93" y="531"/>
                  </a:lnTo>
                  <a:lnTo>
                    <a:pt x="90" y="534"/>
                  </a:lnTo>
                  <a:lnTo>
                    <a:pt x="84" y="537"/>
                  </a:lnTo>
                  <a:lnTo>
                    <a:pt x="84" y="539"/>
                  </a:lnTo>
                  <a:lnTo>
                    <a:pt x="81" y="539"/>
                  </a:lnTo>
                  <a:lnTo>
                    <a:pt x="81" y="542"/>
                  </a:lnTo>
                  <a:lnTo>
                    <a:pt x="78" y="542"/>
                  </a:lnTo>
                  <a:lnTo>
                    <a:pt x="66" y="551"/>
                  </a:lnTo>
                  <a:lnTo>
                    <a:pt x="63" y="554"/>
                  </a:lnTo>
                  <a:lnTo>
                    <a:pt x="60" y="554"/>
                  </a:lnTo>
                  <a:lnTo>
                    <a:pt x="57" y="557"/>
                  </a:lnTo>
                  <a:lnTo>
                    <a:pt x="54" y="563"/>
                  </a:lnTo>
                  <a:lnTo>
                    <a:pt x="27" y="587"/>
                  </a:lnTo>
                  <a:lnTo>
                    <a:pt x="24" y="587"/>
                  </a:lnTo>
                  <a:lnTo>
                    <a:pt x="24" y="590"/>
                  </a:lnTo>
                  <a:lnTo>
                    <a:pt x="21" y="590"/>
                  </a:lnTo>
                  <a:lnTo>
                    <a:pt x="21" y="593"/>
                  </a:lnTo>
                  <a:lnTo>
                    <a:pt x="18" y="593"/>
                  </a:lnTo>
                  <a:lnTo>
                    <a:pt x="0" y="608"/>
                  </a:lnTo>
                </a:path>
              </a:pathLst>
            </a:custGeom>
            <a:noFill/>
            <a:ln w="38100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" name="文字方塊 3"/>
          <p:cNvSpPr txBox="1"/>
          <p:nvPr/>
        </p:nvSpPr>
        <p:spPr>
          <a:xfrm>
            <a:off x="217739" y="3956610"/>
            <a:ext cx="3127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便捷都會核心運輸串連沿線醫療觀光</a:t>
            </a:r>
          </a:p>
        </p:txBody>
      </p:sp>
    </p:spTree>
    <p:extLst>
      <p:ext uri="{BB962C8B-B14F-4D97-AF65-F5344CB8AC3E}">
        <p14:creationId xmlns:p14="http://schemas.microsoft.com/office/powerpoint/2010/main" val="427891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群組 79"/>
          <p:cNvGrpSpPr/>
          <p:nvPr/>
        </p:nvGrpSpPr>
        <p:grpSpPr>
          <a:xfrm>
            <a:off x="4391025" y="236538"/>
            <a:ext cx="4699000" cy="6553200"/>
            <a:chOff x="2222500" y="152400"/>
            <a:chExt cx="4699000" cy="6553200"/>
          </a:xfrm>
        </p:grpSpPr>
        <p:pic>
          <p:nvPicPr>
            <p:cNvPr id="81" name="圖片 129" descr="Untitle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500" y="152400"/>
              <a:ext cx="4699000" cy="655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2" name="群組 12"/>
            <p:cNvGrpSpPr>
              <a:grpSpLocks/>
            </p:cNvGrpSpPr>
            <p:nvPr/>
          </p:nvGrpSpPr>
          <p:grpSpPr bwMode="auto">
            <a:xfrm>
              <a:off x="3195638" y="750888"/>
              <a:ext cx="1747837" cy="4251325"/>
              <a:chOff x="3195638" y="750888"/>
              <a:chExt cx="1747837" cy="4251325"/>
            </a:xfrm>
          </p:grpSpPr>
          <p:grpSp>
            <p:nvGrpSpPr>
              <p:cNvPr id="103" name="群組 55"/>
              <p:cNvGrpSpPr>
                <a:grpSpLocks/>
              </p:cNvGrpSpPr>
              <p:nvPr/>
            </p:nvGrpSpPr>
            <p:grpSpPr bwMode="auto">
              <a:xfrm>
                <a:off x="3195638" y="750888"/>
                <a:ext cx="1747837" cy="4251325"/>
                <a:chOff x="3195638" y="750888"/>
                <a:chExt cx="1747837" cy="4251325"/>
              </a:xfrm>
            </p:grpSpPr>
            <p:sp>
              <p:nvSpPr>
                <p:cNvPr id="107" name="Freeform 21"/>
                <p:cNvSpPr>
                  <a:spLocks/>
                </p:cNvSpPr>
                <p:nvPr/>
              </p:nvSpPr>
              <p:spPr bwMode="auto">
                <a:xfrm>
                  <a:off x="3530600" y="3744913"/>
                  <a:ext cx="639763" cy="852487"/>
                </a:xfrm>
                <a:custGeom>
                  <a:avLst/>
                  <a:gdLst>
                    <a:gd name="T0" fmla="*/ 2147483646 w 1210"/>
                    <a:gd name="T1" fmla="*/ 2147483646 h 1611"/>
                    <a:gd name="T2" fmla="*/ 2147483646 w 1210"/>
                    <a:gd name="T3" fmla="*/ 2147483646 h 1611"/>
                    <a:gd name="T4" fmla="*/ 2147483646 w 1210"/>
                    <a:gd name="T5" fmla="*/ 2147483646 h 1611"/>
                    <a:gd name="T6" fmla="*/ 2147483646 w 1210"/>
                    <a:gd name="T7" fmla="*/ 2147483646 h 1611"/>
                    <a:gd name="T8" fmla="*/ 2147483646 w 1210"/>
                    <a:gd name="T9" fmla="*/ 0 h 1611"/>
                    <a:gd name="T10" fmla="*/ 2147483646 w 1210"/>
                    <a:gd name="T11" fmla="*/ 2147483646 h 1611"/>
                    <a:gd name="T12" fmla="*/ 2147483646 w 1210"/>
                    <a:gd name="T13" fmla="*/ 2147483646 h 1611"/>
                    <a:gd name="T14" fmla="*/ 2147483646 w 1210"/>
                    <a:gd name="T15" fmla="*/ 2147483646 h 1611"/>
                    <a:gd name="T16" fmla="*/ 2147483646 w 1210"/>
                    <a:gd name="T17" fmla="*/ 2147483646 h 1611"/>
                    <a:gd name="T18" fmla="*/ 2147483646 w 1210"/>
                    <a:gd name="T19" fmla="*/ 2147483646 h 1611"/>
                    <a:gd name="T20" fmla="*/ 2147483646 w 1210"/>
                    <a:gd name="T21" fmla="*/ 2147483646 h 1611"/>
                    <a:gd name="T22" fmla="*/ 2147483646 w 1210"/>
                    <a:gd name="T23" fmla="*/ 2147483646 h 1611"/>
                    <a:gd name="T24" fmla="*/ 2147483646 w 1210"/>
                    <a:gd name="T25" fmla="*/ 2147483646 h 1611"/>
                    <a:gd name="T26" fmla="*/ 2147483646 w 1210"/>
                    <a:gd name="T27" fmla="*/ 2147483646 h 1611"/>
                    <a:gd name="T28" fmla="*/ 2147483646 w 1210"/>
                    <a:gd name="T29" fmla="*/ 2147483646 h 1611"/>
                    <a:gd name="T30" fmla="*/ 2147483646 w 1210"/>
                    <a:gd name="T31" fmla="*/ 2147483646 h 1611"/>
                    <a:gd name="T32" fmla="*/ 2147483646 w 1210"/>
                    <a:gd name="T33" fmla="*/ 2147483646 h 1611"/>
                    <a:gd name="T34" fmla="*/ 2147483646 w 1210"/>
                    <a:gd name="T35" fmla="*/ 2147483646 h 1611"/>
                    <a:gd name="T36" fmla="*/ 2147483646 w 1210"/>
                    <a:gd name="T37" fmla="*/ 2147483646 h 1611"/>
                    <a:gd name="T38" fmla="*/ 2147483646 w 1210"/>
                    <a:gd name="T39" fmla="*/ 2147483646 h 1611"/>
                    <a:gd name="T40" fmla="*/ 2147483646 w 1210"/>
                    <a:gd name="T41" fmla="*/ 2147483646 h 1611"/>
                    <a:gd name="T42" fmla="*/ 2147483646 w 1210"/>
                    <a:gd name="T43" fmla="*/ 2147483646 h 1611"/>
                    <a:gd name="T44" fmla="*/ 2147483646 w 1210"/>
                    <a:gd name="T45" fmla="*/ 2147483646 h 1611"/>
                    <a:gd name="T46" fmla="*/ 2147483646 w 1210"/>
                    <a:gd name="T47" fmla="*/ 2147483646 h 1611"/>
                    <a:gd name="T48" fmla="*/ 2147483646 w 1210"/>
                    <a:gd name="T49" fmla="*/ 2147483646 h 1611"/>
                    <a:gd name="T50" fmla="*/ 2147483646 w 1210"/>
                    <a:gd name="T51" fmla="*/ 2147483646 h 1611"/>
                    <a:gd name="T52" fmla="*/ 2147483646 w 1210"/>
                    <a:gd name="T53" fmla="*/ 2147483646 h 1611"/>
                    <a:gd name="T54" fmla="*/ 2147483646 w 1210"/>
                    <a:gd name="T55" fmla="*/ 2147483646 h 1611"/>
                    <a:gd name="T56" fmla="*/ 2147483646 w 1210"/>
                    <a:gd name="T57" fmla="*/ 2147483646 h 1611"/>
                    <a:gd name="T58" fmla="*/ 2147483646 w 1210"/>
                    <a:gd name="T59" fmla="*/ 2147483646 h 1611"/>
                    <a:gd name="T60" fmla="*/ 2147483646 w 1210"/>
                    <a:gd name="T61" fmla="*/ 2147483646 h 1611"/>
                    <a:gd name="T62" fmla="*/ 2147483646 w 1210"/>
                    <a:gd name="T63" fmla="*/ 2147483646 h 1611"/>
                    <a:gd name="T64" fmla="*/ 2147483646 w 1210"/>
                    <a:gd name="T65" fmla="*/ 2147483646 h 1611"/>
                    <a:gd name="T66" fmla="*/ 2147483646 w 1210"/>
                    <a:gd name="T67" fmla="*/ 2147483646 h 1611"/>
                    <a:gd name="T68" fmla="*/ 2147483646 w 1210"/>
                    <a:gd name="T69" fmla="*/ 2147483646 h 1611"/>
                    <a:gd name="T70" fmla="*/ 2147483646 w 1210"/>
                    <a:gd name="T71" fmla="*/ 2147483646 h 1611"/>
                    <a:gd name="T72" fmla="*/ 2147483646 w 1210"/>
                    <a:gd name="T73" fmla="*/ 2147483646 h 1611"/>
                    <a:gd name="T74" fmla="*/ 2147483646 w 1210"/>
                    <a:gd name="T75" fmla="*/ 2147483646 h 1611"/>
                    <a:gd name="T76" fmla="*/ 2147483646 w 1210"/>
                    <a:gd name="T77" fmla="*/ 2147483646 h 1611"/>
                    <a:gd name="T78" fmla="*/ 2147483646 w 1210"/>
                    <a:gd name="T79" fmla="*/ 2147483646 h 1611"/>
                    <a:gd name="T80" fmla="*/ 2147483646 w 1210"/>
                    <a:gd name="T81" fmla="*/ 2147483646 h 1611"/>
                    <a:gd name="T82" fmla="*/ 2147483646 w 1210"/>
                    <a:gd name="T83" fmla="*/ 2147483646 h 1611"/>
                    <a:gd name="T84" fmla="*/ 2147483646 w 1210"/>
                    <a:gd name="T85" fmla="*/ 2147483646 h 1611"/>
                    <a:gd name="T86" fmla="*/ 2147483646 w 1210"/>
                    <a:gd name="T87" fmla="*/ 2147483646 h 1611"/>
                    <a:gd name="T88" fmla="*/ 2147483646 w 1210"/>
                    <a:gd name="T89" fmla="*/ 2147483646 h 1611"/>
                    <a:gd name="T90" fmla="*/ 2147483646 w 1210"/>
                    <a:gd name="T91" fmla="*/ 2147483646 h 1611"/>
                    <a:gd name="T92" fmla="*/ 2147483646 w 1210"/>
                    <a:gd name="T93" fmla="*/ 2147483646 h 1611"/>
                    <a:gd name="T94" fmla="*/ 2147483646 w 1210"/>
                    <a:gd name="T95" fmla="*/ 2147483646 h 1611"/>
                    <a:gd name="T96" fmla="*/ 2147483646 w 1210"/>
                    <a:gd name="T97" fmla="*/ 2147483646 h 1611"/>
                    <a:gd name="T98" fmla="*/ 2147483646 w 1210"/>
                    <a:gd name="T99" fmla="*/ 2147483646 h 1611"/>
                    <a:gd name="T100" fmla="*/ 2147483646 w 1210"/>
                    <a:gd name="T101" fmla="*/ 2147483646 h 1611"/>
                    <a:gd name="T102" fmla="*/ 2147483646 w 1210"/>
                    <a:gd name="T103" fmla="*/ 2147483646 h 1611"/>
                    <a:gd name="T104" fmla="*/ 0 w 1210"/>
                    <a:gd name="T105" fmla="*/ 2147483646 h 1611"/>
                    <a:gd name="T106" fmla="*/ 2147483646 w 1210"/>
                    <a:gd name="T107" fmla="*/ 2147483646 h 1611"/>
                    <a:gd name="T108" fmla="*/ 2147483646 w 1210"/>
                    <a:gd name="T109" fmla="*/ 2147483646 h 1611"/>
                    <a:gd name="T110" fmla="*/ 2147483646 w 1210"/>
                    <a:gd name="T111" fmla="*/ 2147483646 h 1611"/>
                    <a:gd name="T112" fmla="*/ 2147483646 w 1210"/>
                    <a:gd name="T113" fmla="*/ 2147483646 h 1611"/>
                    <a:gd name="T114" fmla="*/ 2147483646 w 1210"/>
                    <a:gd name="T115" fmla="*/ 2147483646 h 1611"/>
                    <a:gd name="T116" fmla="*/ 2147483646 w 1210"/>
                    <a:gd name="T117" fmla="*/ 2147483646 h 1611"/>
                    <a:gd name="T118" fmla="*/ 2147483646 w 1210"/>
                    <a:gd name="T119" fmla="*/ 2147483646 h 1611"/>
                    <a:gd name="T120" fmla="*/ 2147483646 w 1210"/>
                    <a:gd name="T121" fmla="*/ 2147483646 h 1611"/>
                    <a:gd name="T122" fmla="*/ 2147483646 w 1210"/>
                    <a:gd name="T123" fmla="*/ 2147483646 h 161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210"/>
                    <a:gd name="T187" fmla="*/ 0 h 1611"/>
                    <a:gd name="T188" fmla="*/ 1210 w 1210"/>
                    <a:gd name="T189" fmla="*/ 1611 h 161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210" h="1611">
                      <a:moveTo>
                        <a:pt x="297" y="51"/>
                      </a:moveTo>
                      <a:lnTo>
                        <a:pt x="345" y="54"/>
                      </a:lnTo>
                      <a:lnTo>
                        <a:pt x="349" y="54"/>
                      </a:lnTo>
                      <a:lnTo>
                        <a:pt x="355" y="54"/>
                      </a:lnTo>
                      <a:lnTo>
                        <a:pt x="406" y="55"/>
                      </a:lnTo>
                      <a:lnTo>
                        <a:pt x="418" y="57"/>
                      </a:lnTo>
                      <a:lnTo>
                        <a:pt x="423" y="57"/>
                      </a:lnTo>
                      <a:lnTo>
                        <a:pt x="430" y="57"/>
                      </a:lnTo>
                      <a:lnTo>
                        <a:pt x="459" y="60"/>
                      </a:lnTo>
                      <a:lnTo>
                        <a:pt x="460" y="60"/>
                      </a:lnTo>
                      <a:lnTo>
                        <a:pt x="462" y="60"/>
                      </a:lnTo>
                      <a:lnTo>
                        <a:pt x="463" y="60"/>
                      </a:lnTo>
                      <a:lnTo>
                        <a:pt x="463" y="61"/>
                      </a:lnTo>
                      <a:lnTo>
                        <a:pt x="466" y="61"/>
                      </a:lnTo>
                      <a:lnTo>
                        <a:pt x="469" y="60"/>
                      </a:lnTo>
                      <a:lnTo>
                        <a:pt x="471" y="60"/>
                      </a:lnTo>
                      <a:lnTo>
                        <a:pt x="472" y="60"/>
                      </a:lnTo>
                      <a:lnTo>
                        <a:pt x="474" y="60"/>
                      </a:lnTo>
                      <a:lnTo>
                        <a:pt x="475" y="60"/>
                      </a:lnTo>
                      <a:lnTo>
                        <a:pt x="475" y="58"/>
                      </a:lnTo>
                      <a:lnTo>
                        <a:pt x="477" y="58"/>
                      </a:lnTo>
                      <a:lnTo>
                        <a:pt x="486" y="57"/>
                      </a:lnTo>
                      <a:lnTo>
                        <a:pt x="490" y="55"/>
                      </a:lnTo>
                      <a:lnTo>
                        <a:pt x="498" y="54"/>
                      </a:lnTo>
                      <a:lnTo>
                        <a:pt x="516" y="49"/>
                      </a:lnTo>
                      <a:lnTo>
                        <a:pt x="523" y="46"/>
                      </a:lnTo>
                      <a:lnTo>
                        <a:pt x="529" y="45"/>
                      </a:lnTo>
                      <a:lnTo>
                        <a:pt x="601" y="27"/>
                      </a:lnTo>
                      <a:lnTo>
                        <a:pt x="607" y="25"/>
                      </a:lnTo>
                      <a:lnTo>
                        <a:pt x="615" y="24"/>
                      </a:lnTo>
                      <a:lnTo>
                        <a:pt x="633" y="19"/>
                      </a:lnTo>
                      <a:lnTo>
                        <a:pt x="640" y="16"/>
                      </a:lnTo>
                      <a:lnTo>
                        <a:pt x="645" y="15"/>
                      </a:lnTo>
                      <a:lnTo>
                        <a:pt x="697" y="3"/>
                      </a:lnTo>
                      <a:lnTo>
                        <a:pt x="699" y="1"/>
                      </a:lnTo>
                      <a:lnTo>
                        <a:pt x="700" y="1"/>
                      </a:lnTo>
                      <a:lnTo>
                        <a:pt x="702" y="1"/>
                      </a:lnTo>
                      <a:lnTo>
                        <a:pt x="706" y="0"/>
                      </a:lnTo>
                      <a:lnTo>
                        <a:pt x="712" y="0"/>
                      </a:lnTo>
                      <a:lnTo>
                        <a:pt x="717" y="0"/>
                      </a:lnTo>
                      <a:lnTo>
                        <a:pt x="723" y="0"/>
                      </a:lnTo>
                      <a:lnTo>
                        <a:pt x="727" y="0"/>
                      </a:lnTo>
                      <a:lnTo>
                        <a:pt x="730" y="0"/>
                      </a:lnTo>
                      <a:lnTo>
                        <a:pt x="735" y="0"/>
                      </a:lnTo>
                      <a:lnTo>
                        <a:pt x="744" y="1"/>
                      </a:lnTo>
                      <a:lnTo>
                        <a:pt x="762" y="6"/>
                      </a:lnTo>
                      <a:lnTo>
                        <a:pt x="771" y="7"/>
                      </a:lnTo>
                      <a:lnTo>
                        <a:pt x="775" y="7"/>
                      </a:lnTo>
                      <a:lnTo>
                        <a:pt x="882" y="27"/>
                      </a:lnTo>
                      <a:lnTo>
                        <a:pt x="888" y="28"/>
                      </a:lnTo>
                      <a:lnTo>
                        <a:pt x="891" y="28"/>
                      </a:lnTo>
                      <a:lnTo>
                        <a:pt x="895" y="30"/>
                      </a:lnTo>
                      <a:lnTo>
                        <a:pt x="903" y="31"/>
                      </a:lnTo>
                      <a:lnTo>
                        <a:pt x="913" y="33"/>
                      </a:lnTo>
                      <a:lnTo>
                        <a:pt x="921" y="36"/>
                      </a:lnTo>
                      <a:lnTo>
                        <a:pt x="924" y="36"/>
                      </a:lnTo>
                      <a:lnTo>
                        <a:pt x="927" y="37"/>
                      </a:lnTo>
                      <a:lnTo>
                        <a:pt x="930" y="37"/>
                      </a:lnTo>
                      <a:lnTo>
                        <a:pt x="939" y="42"/>
                      </a:lnTo>
                      <a:lnTo>
                        <a:pt x="948" y="46"/>
                      </a:lnTo>
                      <a:lnTo>
                        <a:pt x="955" y="51"/>
                      </a:lnTo>
                      <a:lnTo>
                        <a:pt x="964" y="55"/>
                      </a:lnTo>
                      <a:lnTo>
                        <a:pt x="972" y="61"/>
                      </a:lnTo>
                      <a:lnTo>
                        <a:pt x="991" y="76"/>
                      </a:lnTo>
                      <a:lnTo>
                        <a:pt x="996" y="81"/>
                      </a:lnTo>
                      <a:lnTo>
                        <a:pt x="999" y="82"/>
                      </a:lnTo>
                      <a:lnTo>
                        <a:pt x="1002" y="85"/>
                      </a:lnTo>
                      <a:lnTo>
                        <a:pt x="1017" y="96"/>
                      </a:lnTo>
                      <a:lnTo>
                        <a:pt x="1023" y="102"/>
                      </a:lnTo>
                      <a:lnTo>
                        <a:pt x="1027" y="105"/>
                      </a:lnTo>
                      <a:lnTo>
                        <a:pt x="1092" y="154"/>
                      </a:lnTo>
                      <a:lnTo>
                        <a:pt x="1096" y="159"/>
                      </a:lnTo>
                      <a:lnTo>
                        <a:pt x="1104" y="163"/>
                      </a:lnTo>
                      <a:lnTo>
                        <a:pt x="1117" y="174"/>
                      </a:lnTo>
                      <a:lnTo>
                        <a:pt x="1123" y="180"/>
                      </a:lnTo>
                      <a:lnTo>
                        <a:pt x="1128" y="183"/>
                      </a:lnTo>
                      <a:lnTo>
                        <a:pt x="1131" y="186"/>
                      </a:lnTo>
                      <a:lnTo>
                        <a:pt x="1134" y="189"/>
                      </a:lnTo>
                      <a:lnTo>
                        <a:pt x="1137" y="192"/>
                      </a:lnTo>
                      <a:lnTo>
                        <a:pt x="1138" y="196"/>
                      </a:lnTo>
                      <a:lnTo>
                        <a:pt x="1141" y="199"/>
                      </a:lnTo>
                      <a:lnTo>
                        <a:pt x="1143" y="202"/>
                      </a:lnTo>
                      <a:lnTo>
                        <a:pt x="1144" y="207"/>
                      </a:lnTo>
                      <a:lnTo>
                        <a:pt x="1146" y="210"/>
                      </a:lnTo>
                      <a:lnTo>
                        <a:pt x="1147" y="214"/>
                      </a:lnTo>
                      <a:lnTo>
                        <a:pt x="1149" y="219"/>
                      </a:lnTo>
                      <a:lnTo>
                        <a:pt x="1149" y="222"/>
                      </a:lnTo>
                      <a:lnTo>
                        <a:pt x="1150" y="226"/>
                      </a:lnTo>
                      <a:lnTo>
                        <a:pt x="1150" y="228"/>
                      </a:lnTo>
                      <a:lnTo>
                        <a:pt x="1150" y="229"/>
                      </a:lnTo>
                      <a:lnTo>
                        <a:pt x="1150" y="231"/>
                      </a:lnTo>
                      <a:lnTo>
                        <a:pt x="1150" y="241"/>
                      </a:lnTo>
                      <a:lnTo>
                        <a:pt x="1152" y="253"/>
                      </a:lnTo>
                      <a:lnTo>
                        <a:pt x="1153" y="264"/>
                      </a:lnTo>
                      <a:lnTo>
                        <a:pt x="1156" y="276"/>
                      </a:lnTo>
                      <a:lnTo>
                        <a:pt x="1159" y="286"/>
                      </a:lnTo>
                      <a:lnTo>
                        <a:pt x="1161" y="292"/>
                      </a:lnTo>
                      <a:lnTo>
                        <a:pt x="1162" y="297"/>
                      </a:lnTo>
                      <a:lnTo>
                        <a:pt x="1165" y="307"/>
                      </a:lnTo>
                      <a:lnTo>
                        <a:pt x="1171" y="324"/>
                      </a:lnTo>
                      <a:lnTo>
                        <a:pt x="1174" y="331"/>
                      </a:lnTo>
                      <a:lnTo>
                        <a:pt x="1176" y="337"/>
                      </a:lnTo>
                      <a:lnTo>
                        <a:pt x="1200" y="406"/>
                      </a:lnTo>
                      <a:lnTo>
                        <a:pt x="1201" y="412"/>
                      </a:lnTo>
                      <a:lnTo>
                        <a:pt x="1201" y="414"/>
                      </a:lnTo>
                      <a:lnTo>
                        <a:pt x="1203" y="420"/>
                      </a:lnTo>
                      <a:lnTo>
                        <a:pt x="1210" y="439"/>
                      </a:lnTo>
                      <a:lnTo>
                        <a:pt x="1210" y="441"/>
                      </a:lnTo>
                      <a:lnTo>
                        <a:pt x="1210" y="442"/>
                      </a:lnTo>
                      <a:lnTo>
                        <a:pt x="1210" y="444"/>
                      </a:lnTo>
                      <a:lnTo>
                        <a:pt x="1210" y="445"/>
                      </a:lnTo>
                      <a:lnTo>
                        <a:pt x="1210" y="447"/>
                      </a:lnTo>
                      <a:lnTo>
                        <a:pt x="1210" y="448"/>
                      </a:lnTo>
                      <a:lnTo>
                        <a:pt x="1210" y="450"/>
                      </a:lnTo>
                      <a:lnTo>
                        <a:pt x="1209" y="451"/>
                      </a:lnTo>
                      <a:lnTo>
                        <a:pt x="1209" y="453"/>
                      </a:lnTo>
                      <a:lnTo>
                        <a:pt x="1192" y="496"/>
                      </a:lnTo>
                      <a:lnTo>
                        <a:pt x="1189" y="505"/>
                      </a:lnTo>
                      <a:lnTo>
                        <a:pt x="1159" y="597"/>
                      </a:lnTo>
                      <a:lnTo>
                        <a:pt x="1159" y="598"/>
                      </a:lnTo>
                      <a:lnTo>
                        <a:pt x="1159" y="600"/>
                      </a:lnTo>
                      <a:lnTo>
                        <a:pt x="1158" y="601"/>
                      </a:lnTo>
                      <a:lnTo>
                        <a:pt x="1158" y="603"/>
                      </a:lnTo>
                      <a:lnTo>
                        <a:pt x="1156" y="604"/>
                      </a:lnTo>
                      <a:lnTo>
                        <a:pt x="1156" y="606"/>
                      </a:lnTo>
                      <a:lnTo>
                        <a:pt x="1155" y="607"/>
                      </a:lnTo>
                      <a:lnTo>
                        <a:pt x="1141" y="625"/>
                      </a:lnTo>
                      <a:lnTo>
                        <a:pt x="1137" y="628"/>
                      </a:lnTo>
                      <a:lnTo>
                        <a:pt x="1132" y="636"/>
                      </a:lnTo>
                      <a:lnTo>
                        <a:pt x="1081" y="699"/>
                      </a:lnTo>
                      <a:lnTo>
                        <a:pt x="1081" y="700"/>
                      </a:lnTo>
                      <a:lnTo>
                        <a:pt x="1080" y="700"/>
                      </a:lnTo>
                      <a:lnTo>
                        <a:pt x="1080" y="702"/>
                      </a:lnTo>
                      <a:lnTo>
                        <a:pt x="1080" y="703"/>
                      </a:lnTo>
                      <a:lnTo>
                        <a:pt x="1078" y="705"/>
                      </a:lnTo>
                      <a:lnTo>
                        <a:pt x="1078" y="706"/>
                      </a:lnTo>
                      <a:lnTo>
                        <a:pt x="1078" y="708"/>
                      </a:lnTo>
                      <a:lnTo>
                        <a:pt x="1080" y="708"/>
                      </a:lnTo>
                      <a:lnTo>
                        <a:pt x="1080" y="709"/>
                      </a:lnTo>
                      <a:lnTo>
                        <a:pt x="1080" y="711"/>
                      </a:lnTo>
                      <a:lnTo>
                        <a:pt x="1147" y="901"/>
                      </a:lnTo>
                      <a:lnTo>
                        <a:pt x="1149" y="906"/>
                      </a:lnTo>
                      <a:lnTo>
                        <a:pt x="1150" y="910"/>
                      </a:lnTo>
                      <a:lnTo>
                        <a:pt x="1152" y="915"/>
                      </a:lnTo>
                      <a:lnTo>
                        <a:pt x="1191" y="1023"/>
                      </a:lnTo>
                      <a:lnTo>
                        <a:pt x="1194" y="1030"/>
                      </a:lnTo>
                      <a:lnTo>
                        <a:pt x="1195" y="1038"/>
                      </a:lnTo>
                      <a:lnTo>
                        <a:pt x="1197" y="1047"/>
                      </a:lnTo>
                      <a:lnTo>
                        <a:pt x="1198" y="1054"/>
                      </a:lnTo>
                      <a:lnTo>
                        <a:pt x="1198" y="1063"/>
                      </a:lnTo>
                      <a:lnTo>
                        <a:pt x="1198" y="1071"/>
                      </a:lnTo>
                      <a:lnTo>
                        <a:pt x="1198" y="1080"/>
                      </a:lnTo>
                      <a:lnTo>
                        <a:pt x="1198" y="1087"/>
                      </a:lnTo>
                      <a:lnTo>
                        <a:pt x="1197" y="1093"/>
                      </a:lnTo>
                      <a:lnTo>
                        <a:pt x="1195" y="1099"/>
                      </a:lnTo>
                      <a:lnTo>
                        <a:pt x="1194" y="1105"/>
                      </a:lnTo>
                      <a:lnTo>
                        <a:pt x="1188" y="1129"/>
                      </a:lnTo>
                      <a:lnTo>
                        <a:pt x="1186" y="1131"/>
                      </a:lnTo>
                      <a:lnTo>
                        <a:pt x="1185" y="1138"/>
                      </a:lnTo>
                      <a:lnTo>
                        <a:pt x="1185" y="1140"/>
                      </a:lnTo>
                      <a:lnTo>
                        <a:pt x="1182" y="1147"/>
                      </a:lnTo>
                      <a:lnTo>
                        <a:pt x="1180" y="1150"/>
                      </a:lnTo>
                      <a:lnTo>
                        <a:pt x="1176" y="1165"/>
                      </a:lnTo>
                      <a:lnTo>
                        <a:pt x="1174" y="1174"/>
                      </a:lnTo>
                      <a:lnTo>
                        <a:pt x="1173" y="1182"/>
                      </a:lnTo>
                      <a:lnTo>
                        <a:pt x="1171" y="1189"/>
                      </a:lnTo>
                      <a:lnTo>
                        <a:pt x="1170" y="1197"/>
                      </a:lnTo>
                      <a:lnTo>
                        <a:pt x="1167" y="1206"/>
                      </a:lnTo>
                      <a:lnTo>
                        <a:pt x="1150" y="1263"/>
                      </a:lnTo>
                      <a:lnTo>
                        <a:pt x="1149" y="1272"/>
                      </a:lnTo>
                      <a:lnTo>
                        <a:pt x="1147" y="1272"/>
                      </a:lnTo>
                      <a:lnTo>
                        <a:pt x="1146" y="1278"/>
                      </a:lnTo>
                      <a:lnTo>
                        <a:pt x="1146" y="1279"/>
                      </a:lnTo>
                      <a:lnTo>
                        <a:pt x="1140" y="1296"/>
                      </a:lnTo>
                      <a:lnTo>
                        <a:pt x="1137" y="1305"/>
                      </a:lnTo>
                      <a:lnTo>
                        <a:pt x="1132" y="1315"/>
                      </a:lnTo>
                      <a:lnTo>
                        <a:pt x="1131" y="1320"/>
                      </a:lnTo>
                      <a:lnTo>
                        <a:pt x="1129" y="1323"/>
                      </a:lnTo>
                      <a:lnTo>
                        <a:pt x="1126" y="1327"/>
                      </a:lnTo>
                      <a:lnTo>
                        <a:pt x="1125" y="1330"/>
                      </a:lnTo>
                      <a:lnTo>
                        <a:pt x="1122" y="1335"/>
                      </a:lnTo>
                      <a:lnTo>
                        <a:pt x="1119" y="1338"/>
                      </a:lnTo>
                      <a:lnTo>
                        <a:pt x="1117" y="1339"/>
                      </a:lnTo>
                      <a:lnTo>
                        <a:pt x="1116" y="1341"/>
                      </a:lnTo>
                      <a:lnTo>
                        <a:pt x="1041" y="1419"/>
                      </a:lnTo>
                      <a:lnTo>
                        <a:pt x="1039" y="1420"/>
                      </a:lnTo>
                      <a:lnTo>
                        <a:pt x="1036" y="1423"/>
                      </a:lnTo>
                      <a:lnTo>
                        <a:pt x="1032" y="1428"/>
                      </a:lnTo>
                      <a:lnTo>
                        <a:pt x="1030" y="1431"/>
                      </a:lnTo>
                      <a:lnTo>
                        <a:pt x="1015" y="1446"/>
                      </a:lnTo>
                      <a:lnTo>
                        <a:pt x="1014" y="1447"/>
                      </a:lnTo>
                      <a:lnTo>
                        <a:pt x="1009" y="1452"/>
                      </a:lnTo>
                      <a:lnTo>
                        <a:pt x="1008" y="1453"/>
                      </a:lnTo>
                      <a:lnTo>
                        <a:pt x="1006" y="1455"/>
                      </a:lnTo>
                      <a:lnTo>
                        <a:pt x="1005" y="1456"/>
                      </a:lnTo>
                      <a:lnTo>
                        <a:pt x="949" y="1515"/>
                      </a:lnTo>
                      <a:lnTo>
                        <a:pt x="943" y="1519"/>
                      </a:lnTo>
                      <a:lnTo>
                        <a:pt x="940" y="1524"/>
                      </a:lnTo>
                      <a:lnTo>
                        <a:pt x="937" y="1528"/>
                      </a:lnTo>
                      <a:lnTo>
                        <a:pt x="930" y="1533"/>
                      </a:lnTo>
                      <a:lnTo>
                        <a:pt x="924" y="1539"/>
                      </a:lnTo>
                      <a:lnTo>
                        <a:pt x="916" y="1543"/>
                      </a:lnTo>
                      <a:lnTo>
                        <a:pt x="909" y="1549"/>
                      </a:lnTo>
                      <a:lnTo>
                        <a:pt x="901" y="1552"/>
                      </a:lnTo>
                      <a:lnTo>
                        <a:pt x="898" y="1554"/>
                      </a:lnTo>
                      <a:lnTo>
                        <a:pt x="895" y="1555"/>
                      </a:lnTo>
                      <a:lnTo>
                        <a:pt x="885" y="1560"/>
                      </a:lnTo>
                      <a:lnTo>
                        <a:pt x="801" y="1590"/>
                      </a:lnTo>
                      <a:lnTo>
                        <a:pt x="796" y="1591"/>
                      </a:lnTo>
                      <a:lnTo>
                        <a:pt x="790" y="1594"/>
                      </a:lnTo>
                      <a:lnTo>
                        <a:pt x="786" y="1596"/>
                      </a:lnTo>
                      <a:lnTo>
                        <a:pt x="747" y="1609"/>
                      </a:lnTo>
                      <a:lnTo>
                        <a:pt x="745" y="1609"/>
                      </a:lnTo>
                      <a:lnTo>
                        <a:pt x="742" y="1611"/>
                      </a:lnTo>
                      <a:lnTo>
                        <a:pt x="739" y="1611"/>
                      </a:lnTo>
                      <a:lnTo>
                        <a:pt x="738" y="1611"/>
                      </a:lnTo>
                      <a:lnTo>
                        <a:pt x="735" y="1611"/>
                      </a:lnTo>
                      <a:lnTo>
                        <a:pt x="732" y="1611"/>
                      </a:lnTo>
                      <a:lnTo>
                        <a:pt x="729" y="1611"/>
                      </a:lnTo>
                      <a:lnTo>
                        <a:pt x="726" y="1611"/>
                      </a:lnTo>
                      <a:lnTo>
                        <a:pt x="724" y="1611"/>
                      </a:lnTo>
                      <a:lnTo>
                        <a:pt x="721" y="1609"/>
                      </a:lnTo>
                      <a:lnTo>
                        <a:pt x="718" y="1609"/>
                      </a:lnTo>
                      <a:lnTo>
                        <a:pt x="717" y="1608"/>
                      </a:lnTo>
                      <a:lnTo>
                        <a:pt x="714" y="1606"/>
                      </a:lnTo>
                      <a:lnTo>
                        <a:pt x="711" y="1605"/>
                      </a:lnTo>
                      <a:lnTo>
                        <a:pt x="709" y="1603"/>
                      </a:lnTo>
                      <a:lnTo>
                        <a:pt x="706" y="1602"/>
                      </a:lnTo>
                      <a:lnTo>
                        <a:pt x="705" y="1600"/>
                      </a:lnTo>
                      <a:lnTo>
                        <a:pt x="703" y="1599"/>
                      </a:lnTo>
                      <a:lnTo>
                        <a:pt x="700" y="1597"/>
                      </a:lnTo>
                      <a:lnTo>
                        <a:pt x="699" y="1594"/>
                      </a:lnTo>
                      <a:lnTo>
                        <a:pt x="697" y="1593"/>
                      </a:lnTo>
                      <a:lnTo>
                        <a:pt x="696" y="1590"/>
                      </a:lnTo>
                      <a:lnTo>
                        <a:pt x="694" y="1588"/>
                      </a:lnTo>
                      <a:lnTo>
                        <a:pt x="694" y="1585"/>
                      </a:lnTo>
                      <a:lnTo>
                        <a:pt x="693" y="1584"/>
                      </a:lnTo>
                      <a:lnTo>
                        <a:pt x="693" y="1582"/>
                      </a:lnTo>
                      <a:lnTo>
                        <a:pt x="693" y="1581"/>
                      </a:lnTo>
                      <a:lnTo>
                        <a:pt x="691" y="1581"/>
                      </a:lnTo>
                      <a:lnTo>
                        <a:pt x="691" y="1579"/>
                      </a:lnTo>
                      <a:lnTo>
                        <a:pt x="681" y="1549"/>
                      </a:lnTo>
                      <a:lnTo>
                        <a:pt x="679" y="1545"/>
                      </a:lnTo>
                      <a:lnTo>
                        <a:pt x="676" y="1537"/>
                      </a:lnTo>
                      <a:lnTo>
                        <a:pt x="670" y="1519"/>
                      </a:lnTo>
                      <a:lnTo>
                        <a:pt x="667" y="1512"/>
                      </a:lnTo>
                      <a:lnTo>
                        <a:pt x="666" y="1507"/>
                      </a:lnTo>
                      <a:lnTo>
                        <a:pt x="633" y="1416"/>
                      </a:lnTo>
                      <a:lnTo>
                        <a:pt x="631" y="1411"/>
                      </a:lnTo>
                      <a:lnTo>
                        <a:pt x="628" y="1404"/>
                      </a:lnTo>
                      <a:lnTo>
                        <a:pt x="622" y="1386"/>
                      </a:lnTo>
                      <a:lnTo>
                        <a:pt x="619" y="1378"/>
                      </a:lnTo>
                      <a:lnTo>
                        <a:pt x="618" y="1374"/>
                      </a:lnTo>
                      <a:lnTo>
                        <a:pt x="594" y="1306"/>
                      </a:lnTo>
                      <a:lnTo>
                        <a:pt x="592" y="1300"/>
                      </a:lnTo>
                      <a:lnTo>
                        <a:pt x="589" y="1293"/>
                      </a:lnTo>
                      <a:lnTo>
                        <a:pt x="583" y="1276"/>
                      </a:lnTo>
                      <a:lnTo>
                        <a:pt x="580" y="1269"/>
                      </a:lnTo>
                      <a:lnTo>
                        <a:pt x="579" y="1263"/>
                      </a:lnTo>
                      <a:lnTo>
                        <a:pt x="547" y="1176"/>
                      </a:lnTo>
                      <a:lnTo>
                        <a:pt x="547" y="1174"/>
                      </a:lnTo>
                      <a:lnTo>
                        <a:pt x="546" y="1174"/>
                      </a:lnTo>
                      <a:lnTo>
                        <a:pt x="546" y="1173"/>
                      </a:lnTo>
                      <a:lnTo>
                        <a:pt x="546" y="1171"/>
                      </a:lnTo>
                      <a:lnTo>
                        <a:pt x="544" y="1171"/>
                      </a:lnTo>
                      <a:lnTo>
                        <a:pt x="544" y="1170"/>
                      </a:lnTo>
                      <a:lnTo>
                        <a:pt x="543" y="1170"/>
                      </a:lnTo>
                      <a:lnTo>
                        <a:pt x="541" y="1170"/>
                      </a:lnTo>
                      <a:lnTo>
                        <a:pt x="540" y="1170"/>
                      </a:lnTo>
                      <a:lnTo>
                        <a:pt x="538" y="1170"/>
                      </a:lnTo>
                      <a:lnTo>
                        <a:pt x="537" y="1170"/>
                      </a:lnTo>
                      <a:lnTo>
                        <a:pt x="514" y="1179"/>
                      </a:lnTo>
                      <a:lnTo>
                        <a:pt x="513" y="1179"/>
                      </a:lnTo>
                      <a:lnTo>
                        <a:pt x="511" y="1179"/>
                      </a:lnTo>
                      <a:lnTo>
                        <a:pt x="510" y="1179"/>
                      </a:lnTo>
                      <a:lnTo>
                        <a:pt x="508" y="1179"/>
                      </a:lnTo>
                      <a:lnTo>
                        <a:pt x="507" y="1179"/>
                      </a:lnTo>
                      <a:lnTo>
                        <a:pt x="505" y="1179"/>
                      </a:lnTo>
                      <a:lnTo>
                        <a:pt x="504" y="1179"/>
                      </a:lnTo>
                      <a:lnTo>
                        <a:pt x="502" y="1179"/>
                      </a:lnTo>
                      <a:lnTo>
                        <a:pt x="501" y="1179"/>
                      </a:lnTo>
                      <a:lnTo>
                        <a:pt x="499" y="1179"/>
                      </a:lnTo>
                      <a:lnTo>
                        <a:pt x="498" y="1177"/>
                      </a:lnTo>
                      <a:lnTo>
                        <a:pt x="496" y="1177"/>
                      </a:lnTo>
                      <a:lnTo>
                        <a:pt x="396" y="1126"/>
                      </a:lnTo>
                      <a:lnTo>
                        <a:pt x="393" y="1125"/>
                      </a:lnTo>
                      <a:lnTo>
                        <a:pt x="391" y="1123"/>
                      </a:lnTo>
                      <a:lnTo>
                        <a:pt x="390" y="1122"/>
                      </a:lnTo>
                      <a:lnTo>
                        <a:pt x="387" y="1120"/>
                      </a:lnTo>
                      <a:lnTo>
                        <a:pt x="385" y="1119"/>
                      </a:lnTo>
                      <a:lnTo>
                        <a:pt x="384" y="1117"/>
                      </a:lnTo>
                      <a:lnTo>
                        <a:pt x="382" y="1114"/>
                      </a:lnTo>
                      <a:lnTo>
                        <a:pt x="381" y="1113"/>
                      </a:lnTo>
                      <a:lnTo>
                        <a:pt x="379" y="1111"/>
                      </a:lnTo>
                      <a:lnTo>
                        <a:pt x="378" y="1108"/>
                      </a:lnTo>
                      <a:lnTo>
                        <a:pt x="376" y="1105"/>
                      </a:lnTo>
                      <a:lnTo>
                        <a:pt x="375" y="1104"/>
                      </a:lnTo>
                      <a:lnTo>
                        <a:pt x="375" y="1101"/>
                      </a:lnTo>
                      <a:lnTo>
                        <a:pt x="373" y="1099"/>
                      </a:lnTo>
                      <a:lnTo>
                        <a:pt x="373" y="1096"/>
                      </a:lnTo>
                      <a:lnTo>
                        <a:pt x="373" y="1093"/>
                      </a:lnTo>
                      <a:lnTo>
                        <a:pt x="373" y="1090"/>
                      </a:lnTo>
                      <a:lnTo>
                        <a:pt x="373" y="1089"/>
                      </a:lnTo>
                      <a:lnTo>
                        <a:pt x="373" y="1086"/>
                      </a:lnTo>
                      <a:lnTo>
                        <a:pt x="373" y="1083"/>
                      </a:lnTo>
                      <a:lnTo>
                        <a:pt x="373" y="1080"/>
                      </a:lnTo>
                      <a:lnTo>
                        <a:pt x="375" y="1078"/>
                      </a:lnTo>
                      <a:lnTo>
                        <a:pt x="375" y="1075"/>
                      </a:lnTo>
                      <a:lnTo>
                        <a:pt x="376" y="1072"/>
                      </a:lnTo>
                      <a:lnTo>
                        <a:pt x="376" y="1071"/>
                      </a:lnTo>
                      <a:lnTo>
                        <a:pt x="415" y="993"/>
                      </a:lnTo>
                      <a:lnTo>
                        <a:pt x="417" y="991"/>
                      </a:lnTo>
                      <a:lnTo>
                        <a:pt x="417" y="990"/>
                      </a:lnTo>
                      <a:lnTo>
                        <a:pt x="417" y="988"/>
                      </a:lnTo>
                      <a:lnTo>
                        <a:pt x="417" y="987"/>
                      </a:lnTo>
                      <a:lnTo>
                        <a:pt x="417" y="985"/>
                      </a:lnTo>
                      <a:lnTo>
                        <a:pt x="417" y="984"/>
                      </a:lnTo>
                      <a:lnTo>
                        <a:pt x="417" y="982"/>
                      </a:lnTo>
                      <a:lnTo>
                        <a:pt x="417" y="981"/>
                      </a:lnTo>
                      <a:lnTo>
                        <a:pt x="409" y="960"/>
                      </a:lnTo>
                      <a:lnTo>
                        <a:pt x="408" y="958"/>
                      </a:lnTo>
                      <a:lnTo>
                        <a:pt x="406" y="957"/>
                      </a:lnTo>
                      <a:lnTo>
                        <a:pt x="406" y="955"/>
                      </a:lnTo>
                      <a:lnTo>
                        <a:pt x="405" y="954"/>
                      </a:lnTo>
                      <a:lnTo>
                        <a:pt x="405" y="952"/>
                      </a:lnTo>
                      <a:lnTo>
                        <a:pt x="403" y="951"/>
                      </a:lnTo>
                      <a:lnTo>
                        <a:pt x="402" y="951"/>
                      </a:lnTo>
                      <a:lnTo>
                        <a:pt x="400" y="949"/>
                      </a:lnTo>
                      <a:lnTo>
                        <a:pt x="400" y="948"/>
                      </a:lnTo>
                      <a:lnTo>
                        <a:pt x="399" y="948"/>
                      </a:lnTo>
                      <a:lnTo>
                        <a:pt x="397" y="946"/>
                      </a:lnTo>
                      <a:lnTo>
                        <a:pt x="396" y="946"/>
                      </a:lnTo>
                      <a:lnTo>
                        <a:pt x="379" y="939"/>
                      </a:lnTo>
                      <a:lnTo>
                        <a:pt x="378" y="939"/>
                      </a:lnTo>
                      <a:lnTo>
                        <a:pt x="378" y="937"/>
                      </a:lnTo>
                      <a:lnTo>
                        <a:pt x="376" y="937"/>
                      </a:lnTo>
                      <a:lnTo>
                        <a:pt x="375" y="937"/>
                      </a:lnTo>
                      <a:lnTo>
                        <a:pt x="372" y="936"/>
                      </a:lnTo>
                      <a:lnTo>
                        <a:pt x="369" y="934"/>
                      </a:lnTo>
                      <a:lnTo>
                        <a:pt x="366" y="934"/>
                      </a:lnTo>
                      <a:lnTo>
                        <a:pt x="363" y="934"/>
                      </a:lnTo>
                      <a:lnTo>
                        <a:pt x="360" y="934"/>
                      </a:lnTo>
                      <a:lnTo>
                        <a:pt x="357" y="934"/>
                      </a:lnTo>
                      <a:lnTo>
                        <a:pt x="354" y="934"/>
                      </a:lnTo>
                      <a:lnTo>
                        <a:pt x="351" y="934"/>
                      </a:lnTo>
                      <a:lnTo>
                        <a:pt x="348" y="934"/>
                      </a:lnTo>
                      <a:lnTo>
                        <a:pt x="346" y="936"/>
                      </a:lnTo>
                      <a:lnTo>
                        <a:pt x="345" y="936"/>
                      </a:lnTo>
                      <a:lnTo>
                        <a:pt x="343" y="936"/>
                      </a:lnTo>
                      <a:lnTo>
                        <a:pt x="328" y="940"/>
                      </a:lnTo>
                      <a:lnTo>
                        <a:pt x="327" y="940"/>
                      </a:lnTo>
                      <a:lnTo>
                        <a:pt x="325" y="942"/>
                      </a:lnTo>
                      <a:lnTo>
                        <a:pt x="324" y="942"/>
                      </a:lnTo>
                      <a:lnTo>
                        <a:pt x="321" y="943"/>
                      </a:lnTo>
                      <a:lnTo>
                        <a:pt x="319" y="943"/>
                      </a:lnTo>
                      <a:lnTo>
                        <a:pt x="316" y="945"/>
                      </a:lnTo>
                      <a:lnTo>
                        <a:pt x="315" y="946"/>
                      </a:lnTo>
                      <a:lnTo>
                        <a:pt x="313" y="948"/>
                      </a:lnTo>
                      <a:lnTo>
                        <a:pt x="310" y="949"/>
                      </a:lnTo>
                      <a:lnTo>
                        <a:pt x="309" y="951"/>
                      </a:lnTo>
                      <a:lnTo>
                        <a:pt x="307" y="952"/>
                      </a:lnTo>
                      <a:lnTo>
                        <a:pt x="306" y="954"/>
                      </a:lnTo>
                      <a:lnTo>
                        <a:pt x="304" y="957"/>
                      </a:lnTo>
                      <a:lnTo>
                        <a:pt x="303" y="957"/>
                      </a:lnTo>
                      <a:lnTo>
                        <a:pt x="303" y="958"/>
                      </a:lnTo>
                      <a:lnTo>
                        <a:pt x="303" y="960"/>
                      </a:lnTo>
                      <a:lnTo>
                        <a:pt x="301" y="960"/>
                      </a:lnTo>
                      <a:lnTo>
                        <a:pt x="297" y="969"/>
                      </a:lnTo>
                      <a:lnTo>
                        <a:pt x="295" y="970"/>
                      </a:lnTo>
                      <a:lnTo>
                        <a:pt x="292" y="973"/>
                      </a:lnTo>
                      <a:lnTo>
                        <a:pt x="291" y="975"/>
                      </a:lnTo>
                      <a:lnTo>
                        <a:pt x="289" y="978"/>
                      </a:lnTo>
                      <a:lnTo>
                        <a:pt x="286" y="979"/>
                      </a:lnTo>
                      <a:lnTo>
                        <a:pt x="285" y="981"/>
                      </a:lnTo>
                      <a:lnTo>
                        <a:pt x="282" y="982"/>
                      </a:lnTo>
                      <a:lnTo>
                        <a:pt x="279" y="984"/>
                      </a:lnTo>
                      <a:lnTo>
                        <a:pt x="277" y="985"/>
                      </a:lnTo>
                      <a:lnTo>
                        <a:pt x="274" y="987"/>
                      </a:lnTo>
                      <a:lnTo>
                        <a:pt x="271" y="987"/>
                      </a:lnTo>
                      <a:lnTo>
                        <a:pt x="268" y="988"/>
                      </a:lnTo>
                      <a:lnTo>
                        <a:pt x="265" y="988"/>
                      </a:lnTo>
                      <a:lnTo>
                        <a:pt x="262" y="988"/>
                      </a:lnTo>
                      <a:lnTo>
                        <a:pt x="261" y="988"/>
                      </a:lnTo>
                      <a:lnTo>
                        <a:pt x="258" y="990"/>
                      </a:lnTo>
                      <a:lnTo>
                        <a:pt x="255" y="988"/>
                      </a:lnTo>
                      <a:lnTo>
                        <a:pt x="252" y="988"/>
                      </a:lnTo>
                      <a:lnTo>
                        <a:pt x="249" y="988"/>
                      </a:lnTo>
                      <a:lnTo>
                        <a:pt x="246" y="987"/>
                      </a:lnTo>
                      <a:lnTo>
                        <a:pt x="243" y="987"/>
                      </a:lnTo>
                      <a:lnTo>
                        <a:pt x="240" y="985"/>
                      </a:lnTo>
                      <a:lnTo>
                        <a:pt x="238" y="984"/>
                      </a:lnTo>
                      <a:lnTo>
                        <a:pt x="118" y="924"/>
                      </a:lnTo>
                      <a:lnTo>
                        <a:pt x="108" y="918"/>
                      </a:lnTo>
                      <a:lnTo>
                        <a:pt x="88" y="909"/>
                      </a:lnTo>
                      <a:lnTo>
                        <a:pt x="87" y="909"/>
                      </a:lnTo>
                      <a:lnTo>
                        <a:pt x="87" y="907"/>
                      </a:lnTo>
                      <a:lnTo>
                        <a:pt x="85" y="907"/>
                      </a:lnTo>
                      <a:lnTo>
                        <a:pt x="84" y="907"/>
                      </a:lnTo>
                      <a:lnTo>
                        <a:pt x="84" y="909"/>
                      </a:lnTo>
                      <a:lnTo>
                        <a:pt x="82" y="909"/>
                      </a:lnTo>
                      <a:lnTo>
                        <a:pt x="81" y="909"/>
                      </a:lnTo>
                      <a:lnTo>
                        <a:pt x="81" y="910"/>
                      </a:lnTo>
                      <a:lnTo>
                        <a:pt x="79" y="910"/>
                      </a:lnTo>
                      <a:lnTo>
                        <a:pt x="79" y="912"/>
                      </a:lnTo>
                      <a:lnTo>
                        <a:pt x="70" y="928"/>
                      </a:lnTo>
                      <a:lnTo>
                        <a:pt x="70" y="930"/>
                      </a:lnTo>
                      <a:lnTo>
                        <a:pt x="69" y="930"/>
                      </a:lnTo>
                      <a:lnTo>
                        <a:pt x="69" y="931"/>
                      </a:lnTo>
                      <a:lnTo>
                        <a:pt x="67" y="931"/>
                      </a:lnTo>
                      <a:lnTo>
                        <a:pt x="66" y="931"/>
                      </a:lnTo>
                      <a:lnTo>
                        <a:pt x="66" y="933"/>
                      </a:lnTo>
                      <a:lnTo>
                        <a:pt x="64" y="933"/>
                      </a:lnTo>
                      <a:lnTo>
                        <a:pt x="63" y="933"/>
                      </a:lnTo>
                      <a:lnTo>
                        <a:pt x="63" y="931"/>
                      </a:lnTo>
                      <a:lnTo>
                        <a:pt x="61" y="931"/>
                      </a:lnTo>
                      <a:lnTo>
                        <a:pt x="3" y="903"/>
                      </a:lnTo>
                      <a:lnTo>
                        <a:pt x="1" y="903"/>
                      </a:lnTo>
                      <a:lnTo>
                        <a:pt x="1" y="901"/>
                      </a:lnTo>
                      <a:lnTo>
                        <a:pt x="0" y="901"/>
                      </a:lnTo>
                      <a:lnTo>
                        <a:pt x="0" y="900"/>
                      </a:lnTo>
                      <a:lnTo>
                        <a:pt x="0" y="898"/>
                      </a:lnTo>
                      <a:lnTo>
                        <a:pt x="0" y="897"/>
                      </a:lnTo>
                      <a:lnTo>
                        <a:pt x="0" y="895"/>
                      </a:lnTo>
                      <a:lnTo>
                        <a:pt x="0" y="894"/>
                      </a:lnTo>
                      <a:lnTo>
                        <a:pt x="9" y="873"/>
                      </a:lnTo>
                      <a:lnTo>
                        <a:pt x="12" y="862"/>
                      </a:lnTo>
                      <a:lnTo>
                        <a:pt x="21" y="841"/>
                      </a:lnTo>
                      <a:lnTo>
                        <a:pt x="22" y="838"/>
                      </a:lnTo>
                      <a:lnTo>
                        <a:pt x="22" y="835"/>
                      </a:lnTo>
                      <a:lnTo>
                        <a:pt x="25" y="834"/>
                      </a:lnTo>
                      <a:lnTo>
                        <a:pt x="36" y="816"/>
                      </a:lnTo>
                      <a:lnTo>
                        <a:pt x="159" y="616"/>
                      </a:lnTo>
                      <a:lnTo>
                        <a:pt x="160" y="616"/>
                      </a:lnTo>
                      <a:lnTo>
                        <a:pt x="160" y="615"/>
                      </a:lnTo>
                      <a:lnTo>
                        <a:pt x="162" y="613"/>
                      </a:lnTo>
                      <a:lnTo>
                        <a:pt x="163" y="609"/>
                      </a:lnTo>
                      <a:lnTo>
                        <a:pt x="166" y="604"/>
                      </a:lnTo>
                      <a:lnTo>
                        <a:pt x="168" y="600"/>
                      </a:lnTo>
                      <a:lnTo>
                        <a:pt x="169" y="597"/>
                      </a:lnTo>
                      <a:lnTo>
                        <a:pt x="169" y="592"/>
                      </a:lnTo>
                      <a:lnTo>
                        <a:pt x="171" y="588"/>
                      </a:lnTo>
                      <a:lnTo>
                        <a:pt x="171" y="583"/>
                      </a:lnTo>
                      <a:lnTo>
                        <a:pt x="172" y="579"/>
                      </a:lnTo>
                      <a:lnTo>
                        <a:pt x="171" y="574"/>
                      </a:lnTo>
                      <a:lnTo>
                        <a:pt x="171" y="570"/>
                      </a:lnTo>
                      <a:lnTo>
                        <a:pt x="171" y="565"/>
                      </a:lnTo>
                      <a:lnTo>
                        <a:pt x="169" y="561"/>
                      </a:lnTo>
                      <a:lnTo>
                        <a:pt x="169" y="559"/>
                      </a:lnTo>
                      <a:lnTo>
                        <a:pt x="169" y="558"/>
                      </a:lnTo>
                      <a:lnTo>
                        <a:pt x="169" y="556"/>
                      </a:lnTo>
                      <a:lnTo>
                        <a:pt x="168" y="556"/>
                      </a:lnTo>
                      <a:lnTo>
                        <a:pt x="150" y="484"/>
                      </a:lnTo>
                      <a:lnTo>
                        <a:pt x="148" y="484"/>
                      </a:lnTo>
                      <a:lnTo>
                        <a:pt x="148" y="483"/>
                      </a:lnTo>
                      <a:lnTo>
                        <a:pt x="148" y="481"/>
                      </a:lnTo>
                      <a:lnTo>
                        <a:pt x="148" y="480"/>
                      </a:lnTo>
                      <a:lnTo>
                        <a:pt x="148" y="477"/>
                      </a:lnTo>
                      <a:lnTo>
                        <a:pt x="147" y="475"/>
                      </a:lnTo>
                      <a:lnTo>
                        <a:pt x="147" y="474"/>
                      </a:lnTo>
                      <a:lnTo>
                        <a:pt x="147" y="472"/>
                      </a:lnTo>
                      <a:lnTo>
                        <a:pt x="147" y="471"/>
                      </a:lnTo>
                      <a:lnTo>
                        <a:pt x="147" y="466"/>
                      </a:lnTo>
                      <a:lnTo>
                        <a:pt x="147" y="465"/>
                      </a:lnTo>
                      <a:lnTo>
                        <a:pt x="147" y="463"/>
                      </a:lnTo>
                      <a:lnTo>
                        <a:pt x="147" y="462"/>
                      </a:lnTo>
                      <a:lnTo>
                        <a:pt x="147" y="460"/>
                      </a:lnTo>
                      <a:lnTo>
                        <a:pt x="145" y="457"/>
                      </a:lnTo>
                      <a:lnTo>
                        <a:pt x="145" y="456"/>
                      </a:lnTo>
                      <a:lnTo>
                        <a:pt x="145" y="454"/>
                      </a:lnTo>
                      <a:lnTo>
                        <a:pt x="145" y="453"/>
                      </a:lnTo>
                      <a:lnTo>
                        <a:pt x="144" y="453"/>
                      </a:lnTo>
                      <a:lnTo>
                        <a:pt x="127" y="391"/>
                      </a:lnTo>
                      <a:lnTo>
                        <a:pt x="126" y="390"/>
                      </a:lnTo>
                      <a:lnTo>
                        <a:pt x="126" y="388"/>
                      </a:lnTo>
                      <a:lnTo>
                        <a:pt x="126" y="387"/>
                      </a:lnTo>
                      <a:lnTo>
                        <a:pt x="124" y="382"/>
                      </a:lnTo>
                      <a:lnTo>
                        <a:pt x="124" y="376"/>
                      </a:lnTo>
                      <a:lnTo>
                        <a:pt x="123" y="372"/>
                      </a:lnTo>
                      <a:lnTo>
                        <a:pt x="123" y="366"/>
                      </a:lnTo>
                      <a:lnTo>
                        <a:pt x="123" y="361"/>
                      </a:lnTo>
                      <a:lnTo>
                        <a:pt x="123" y="360"/>
                      </a:lnTo>
                      <a:lnTo>
                        <a:pt x="123" y="358"/>
                      </a:lnTo>
                      <a:lnTo>
                        <a:pt x="123" y="357"/>
                      </a:lnTo>
                      <a:lnTo>
                        <a:pt x="127" y="280"/>
                      </a:lnTo>
                      <a:lnTo>
                        <a:pt x="129" y="256"/>
                      </a:lnTo>
                      <a:lnTo>
                        <a:pt x="138" y="57"/>
                      </a:lnTo>
                      <a:lnTo>
                        <a:pt x="138" y="55"/>
                      </a:lnTo>
                      <a:lnTo>
                        <a:pt x="139" y="55"/>
                      </a:lnTo>
                      <a:lnTo>
                        <a:pt x="139" y="54"/>
                      </a:lnTo>
                      <a:lnTo>
                        <a:pt x="139" y="52"/>
                      </a:lnTo>
                      <a:lnTo>
                        <a:pt x="141" y="52"/>
                      </a:lnTo>
                      <a:lnTo>
                        <a:pt x="142" y="52"/>
                      </a:lnTo>
                      <a:lnTo>
                        <a:pt x="142" y="51"/>
                      </a:lnTo>
                      <a:lnTo>
                        <a:pt x="144" y="51"/>
                      </a:lnTo>
                      <a:lnTo>
                        <a:pt x="180" y="51"/>
                      </a:lnTo>
                      <a:lnTo>
                        <a:pt x="189" y="51"/>
                      </a:lnTo>
                      <a:lnTo>
                        <a:pt x="241" y="49"/>
                      </a:lnTo>
                      <a:lnTo>
                        <a:pt x="264" y="49"/>
                      </a:lnTo>
                      <a:lnTo>
                        <a:pt x="295" y="51"/>
                      </a:lnTo>
                    </a:path>
                  </a:pathLst>
                </a:custGeom>
                <a:noFill/>
                <a:ln w="38100">
                  <a:solidFill>
                    <a:srgbClr val="569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grpSp>
              <p:nvGrpSpPr>
                <p:cNvPr id="108" name="群組 43"/>
                <p:cNvGrpSpPr>
                  <a:grpSpLocks/>
                </p:cNvGrpSpPr>
                <p:nvPr/>
              </p:nvGrpSpPr>
              <p:grpSpPr bwMode="auto">
                <a:xfrm>
                  <a:off x="3195638" y="750888"/>
                  <a:ext cx="1747837" cy="4251325"/>
                  <a:chOff x="3195638" y="750888"/>
                  <a:chExt cx="1747837" cy="4251325"/>
                </a:xfrm>
              </p:grpSpPr>
              <p:grpSp>
                <p:nvGrpSpPr>
                  <p:cNvPr id="109" name="群組 174"/>
                  <p:cNvGrpSpPr>
                    <a:grpSpLocks/>
                  </p:cNvGrpSpPr>
                  <p:nvPr/>
                </p:nvGrpSpPr>
                <p:grpSpPr bwMode="auto">
                  <a:xfrm>
                    <a:off x="3827463" y="2055813"/>
                    <a:ext cx="685800" cy="2946400"/>
                    <a:chOff x="3827463" y="2055813"/>
                    <a:chExt cx="685800" cy="2946400"/>
                  </a:xfrm>
                </p:grpSpPr>
                <p:grpSp>
                  <p:nvGrpSpPr>
                    <p:cNvPr id="114" name="群組 1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27463" y="2055813"/>
                      <a:ext cx="685800" cy="2946400"/>
                      <a:chOff x="3827463" y="2055813"/>
                      <a:chExt cx="685800" cy="2946400"/>
                    </a:xfrm>
                  </p:grpSpPr>
                  <p:sp>
                    <p:nvSpPr>
                      <p:cNvPr id="118" name="Freeform 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27463" y="2055813"/>
                        <a:ext cx="261938" cy="2541588"/>
                      </a:xfrm>
                      <a:custGeom>
                        <a:avLst/>
                        <a:gdLst>
                          <a:gd name="T0" fmla="*/ 2147483646 w 494"/>
                          <a:gd name="T1" fmla="*/ 2147483646 h 4803"/>
                          <a:gd name="T2" fmla="*/ 2147483646 w 494"/>
                          <a:gd name="T3" fmla="*/ 2147483646 h 4803"/>
                          <a:gd name="T4" fmla="*/ 2147483646 w 494"/>
                          <a:gd name="T5" fmla="*/ 2147483646 h 4803"/>
                          <a:gd name="T6" fmla="*/ 2147483646 w 494"/>
                          <a:gd name="T7" fmla="*/ 2147483646 h 4803"/>
                          <a:gd name="T8" fmla="*/ 2147483646 w 494"/>
                          <a:gd name="T9" fmla="*/ 2147483646 h 4803"/>
                          <a:gd name="T10" fmla="*/ 2147483646 w 494"/>
                          <a:gd name="T11" fmla="*/ 2147483646 h 4803"/>
                          <a:gd name="T12" fmla="*/ 2147483646 w 494"/>
                          <a:gd name="T13" fmla="*/ 2147483646 h 4803"/>
                          <a:gd name="T14" fmla="*/ 2147483646 w 494"/>
                          <a:gd name="T15" fmla="*/ 2147483646 h 4803"/>
                          <a:gd name="T16" fmla="*/ 2147483646 w 494"/>
                          <a:gd name="T17" fmla="*/ 2147483646 h 4803"/>
                          <a:gd name="T18" fmla="*/ 2147483646 w 494"/>
                          <a:gd name="T19" fmla="*/ 2147483646 h 4803"/>
                          <a:gd name="T20" fmla="*/ 2147483646 w 494"/>
                          <a:gd name="T21" fmla="*/ 2147483646 h 4803"/>
                          <a:gd name="T22" fmla="*/ 2147483646 w 494"/>
                          <a:gd name="T23" fmla="*/ 2147483646 h 4803"/>
                          <a:gd name="T24" fmla="*/ 2147483646 w 494"/>
                          <a:gd name="T25" fmla="*/ 2147483646 h 4803"/>
                          <a:gd name="T26" fmla="*/ 2147483646 w 494"/>
                          <a:gd name="T27" fmla="*/ 2147483646 h 4803"/>
                          <a:gd name="T28" fmla="*/ 2147483646 w 494"/>
                          <a:gd name="T29" fmla="*/ 2147483646 h 4803"/>
                          <a:gd name="T30" fmla="*/ 2147483646 w 494"/>
                          <a:gd name="T31" fmla="*/ 2147483646 h 4803"/>
                          <a:gd name="T32" fmla="*/ 2147483646 w 494"/>
                          <a:gd name="T33" fmla="*/ 2147483646 h 4803"/>
                          <a:gd name="T34" fmla="*/ 2147483646 w 494"/>
                          <a:gd name="T35" fmla="*/ 2147483646 h 4803"/>
                          <a:gd name="T36" fmla="*/ 2147483646 w 494"/>
                          <a:gd name="T37" fmla="*/ 2147483646 h 4803"/>
                          <a:gd name="T38" fmla="*/ 2147483646 w 494"/>
                          <a:gd name="T39" fmla="*/ 2147483646 h 4803"/>
                          <a:gd name="T40" fmla="*/ 2147483646 w 494"/>
                          <a:gd name="T41" fmla="*/ 2147483646 h 4803"/>
                          <a:gd name="T42" fmla="*/ 2147483646 w 494"/>
                          <a:gd name="T43" fmla="*/ 2147483646 h 4803"/>
                          <a:gd name="T44" fmla="*/ 2147483646 w 494"/>
                          <a:gd name="T45" fmla="*/ 2147483646 h 4803"/>
                          <a:gd name="T46" fmla="*/ 2147483646 w 494"/>
                          <a:gd name="T47" fmla="*/ 2147483646 h 4803"/>
                          <a:gd name="T48" fmla="*/ 2147483646 w 494"/>
                          <a:gd name="T49" fmla="*/ 2147483646 h 4803"/>
                          <a:gd name="T50" fmla="*/ 2147483646 w 494"/>
                          <a:gd name="T51" fmla="*/ 2147483646 h 4803"/>
                          <a:gd name="T52" fmla="*/ 2147483646 w 494"/>
                          <a:gd name="T53" fmla="*/ 2147483646 h 4803"/>
                          <a:gd name="T54" fmla="*/ 2147483646 w 494"/>
                          <a:gd name="T55" fmla="*/ 2147483646 h 4803"/>
                          <a:gd name="T56" fmla="*/ 2147483646 w 494"/>
                          <a:gd name="T57" fmla="*/ 2147483646 h 4803"/>
                          <a:gd name="T58" fmla="*/ 2147483646 w 494"/>
                          <a:gd name="T59" fmla="*/ 2147483646 h 4803"/>
                          <a:gd name="T60" fmla="*/ 2147483646 w 494"/>
                          <a:gd name="T61" fmla="*/ 2147483646 h 4803"/>
                          <a:gd name="T62" fmla="*/ 2147483646 w 494"/>
                          <a:gd name="T63" fmla="*/ 2147483646 h 4803"/>
                          <a:gd name="T64" fmla="*/ 2147483646 w 494"/>
                          <a:gd name="T65" fmla="*/ 2147483646 h 4803"/>
                          <a:gd name="T66" fmla="*/ 2147483646 w 494"/>
                          <a:gd name="T67" fmla="*/ 2147483646 h 4803"/>
                          <a:gd name="T68" fmla="*/ 2147483646 w 494"/>
                          <a:gd name="T69" fmla="*/ 2147483646 h 4803"/>
                          <a:gd name="T70" fmla="*/ 2147483646 w 494"/>
                          <a:gd name="T71" fmla="*/ 2147483646 h 4803"/>
                          <a:gd name="T72" fmla="*/ 2147483646 w 494"/>
                          <a:gd name="T73" fmla="*/ 2147483646 h 4803"/>
                          <a:gd name="T74" fmla="*/ 2147483646 w 494"/>
                          <a:gd name="T75" fmla="*/ 2147483646 h 4803"/>
                          <a:gd name="T76" fmla="*/ 2147483646 w 494"/>
                          <a:gd name="T77" fmla="*/ 2147483646 h 4803"/>
                          <a:gd name="T78" fmla="*/ 2147483646 w 494"/>
                          <a:gd name="T79" fmla="*/ 2147483646 h 4803"/>
                          <a:gd name="T80" fmla="*/ 2147483646 w 494"/>
                          <a:gd name="T81" fmla="*/ 2147483646 h 4803"/>
                          <a:gd name="T82" fmla="*/ 2147483646 w 494"/>
                          <a:gd name="T83" fmla="*/ 2147483646 h 4803"/>
                          <a:gd name="T84" fmla="*/ 2147483646 w 494"/>
                          <a:gd name="T85" fmla="*/ 2147483646 h 4803"/>
                          <a:gd name="T86" fmla="*/ 2147483646 w 494"/>
                          <a:gd name="T87" fmla="*/ 2147483646 h 4803"/>
                          <a:gd name="T88" fmla="*/ 2147483646 w 494"/>
                          <a:gd name="T89" fmla="*/ 2147483646 h 4803"/>
                          <a:gd name="T90" fmla="*/ 2147483646 w 494"/>
                          <a:gd name="T91" fmla="*/ 2147483646 h 4803"/>
                          <a:gd name="T92" fmla="*/ 2147483646 w 494"/>
                          <a:gd name="T93" fmla="*/ 2147483646 h 4803"/>
                          <a:gd name="T94" fmla="*/ 2147483646 w 494"/>
                          <a:gd name="T95" fmla="*/ 2147483646 h 4803"/>
                          <a:gd name="T96" fmla="*/ 2147483646 w 494"/>
                          <a:gd name="T97" fmla="*/ 2147483646 h 4803"/>
                          <a:gd name="T98" fmla="*/ 2147483646 w 494"/>
                          <a:gd name="T99" fmla="*/ 2147483646 h 4803"/>
                          <a:gd name="T100" fmla="*/ 2147483646 w 494"/>
                          <a:gd name="T101" fmla="*/ 2147483646 h 4803"/>
                          <a:gd name="T102" fmla="*/ 2147483646 w 494"/>
                          <a:gd name="T103" fmla="*/ 2147483646 h 4803"/>
                          <a:gd name="T104" fmla="*/ 2147483646 w 494"/>
                          <a:gd name="T105" fmla="*/ 2147483646 h 4803"/>
                          <a:gd name="T106" fmla="*/ 2147483646 w 494"/>
                          <a:gd name="T107" fmla="*/ 2147483646 h 4803"/>
                          <a:gd name="T108" fmla="*/ 2147483646 w 494"/>
                          <a:gd name="T109" fmla="*/ 2147483646 h 4803"/>
                          <a:gd name="T110" fmla="*/ 2147483646 w 494"/>
                          <a:gd name="T111" fmla="*/ 2147483646 h 4803"/>
                          <a:gd name="T112" fmla="*/ 2147483646 w 494"/>
                          <a:gd name="T113" fmla="*/ 2147483646 h 4803"/>
                          <a:gd name="T114" fmla="*/ 2147483646 w 494"/>
                          <a:gd name="T115" fmla="*/ 2147483646 h 4803"/>
                          <a:gd name="T116" fmla="*/ 2147483646 w 494"/>
                          <a:gd name="T117" fmla="*/ 2147483646 h 4803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w 494"/>
                          <a:gd name="T178" fmla="*/ 0 h 4803"/>
                          <a:gd name="T179" fmla="*/ 494 w 494"/>
                          <a:gd name="T180" fmla="*/ 4803 h 4803"/>
                        </a:gdLst>
                        <a:ahLst/>
                        <a:cxnLst>
                          <a:cxn ang="T118">
                            <a:pos x="T0" y="T1"/>
                          </a:cxn>
                          <a:cxn ang="T119">
                            <a:pos x="T2" y="T3"/>
                          </a:cxn>
                          <a:cxn ang="T120">
                            <a:pos x="T4" y="T5"/>
                          </a:cxn>
                          <a:cxn ang="T121">
                            <a:pos x="T6" y="T7"/>
                          </a:cxn>
                          <a:cxn ang="T122">
                            <a:pos x="T8" y="T9"/>
                          </a:cxn>
                          <a:cxn ang="T123">
                            <a:pos x="T10" y="T11"/>
                          </a:cxn>
                          <a:cxn ang="T124">
                            <a:pos x="T12" y="T13"/>
                          </a:cxn>
                          <a:cxn ang="T125">
                            <a:pos x="T14" y="T15"/>
                          </a:cxn>
                          <a:cxn ang="T126">
                            <a:pos x="T16" y="T17"/>
                          </a:cxn>
                          <a:cxn ang="T127">
                            <a:pos x="T18" y="T19"/>
                          </a:cxn>
                          <a:cxn ang="T128">
                            <a:pos x="T20" y="T21"/>
                          </a:cxn>
                          <a:cxn ang="T129">
                            <a:pos x="T22" y="T23"/>
                          </a:cxn>
                          <a:cxn ang="T130">
                            <a:pos x="T24" y="T25"/>
                          </a:cxn>
                          <a:cxn ang="T131">
                            <a:pos x="T26" y="T27"/>
                          </a:cxn>
                          <a:cxn ang="T132">
                            <a:pos x="T28" y="T29"/>
                          </a:cxn>
                          <a:cxn ang="T133">
                            <a:pos x="T30" y="T31"/>
                          </a:cxn>
                          <a:cxn ang="T134">
                            <a:pos x="T32" y="T33"/>
                          </a:cxn>
                          <a:cxn ang="T135">
                            <a:pos x="T34" y="T35"/>
                          </a:cxn>
                          <a:cxn ang="T136">
                            <a:pos x="T36" y="T37"/>
                          </a:cxn>
                          <a:cxn ang="T137">
                            <a:pos x="T38" y="T39"/>
                          </a:cxn>
                          <a:cxn ang="T138">
                            <a:pos x="T40" y="T41"/>
                          </a:cxn>
                          <a:cxn ang="T139">
                            <a:pos x="T42" y="T43"/>
                          </a:cxn>
                          <a:cxn ang="T140">
                            <a:pos x="T44" y="T45"/>
                          </a:cxn>
                          <a:cxn ang="T141">
                            <a:pos x="T46" y="T47"/>
                          </a:cxn>
                          <a:cxn ang="T142">
                            <a:pos x="T48" y="T49"/>
                          </a:cxn>
                          <a:cxn ang="T143">
                            <a:pos x="T50" y="T51"/>
                          </a:cxn>
                          <a:cxn ang="T144">
                            <a:pos x="T52" y="T53"/>
                          </a:cxn>
                          <a:cxn ang="T145">
                            <a:pos x="T54" y="T55"/>
                          </a:cxn>
                          <a:cxn ang="T146">
                            <a:pos x="T56" y="T57"/>
                          </a:cxn>
                          <a:cxn ang="T147">
                            <a:pos x="T58" y="T59"/>
                          </a:cxn>
                          <a:cxn ang="T148">
                            <a:pos x="T60" y="T61"/>
                          </a:cxn>
                          <a:cxn ang="T149">
                            <a:pos x="T62" y="T63"/>
                          </a:cxn>
                          <a:cxn ang="T150">
                            <a:pos x="T64" y="T65"/>
                          </a:cxn>
                          <a:cxn ang="T151">
                            <a:pos x="T66" y="T67"/>
                          </a:cxn>
                          <a:cxn ang="T152">
                            <a:pos x="T68" y="T69"/>
                          </a:cxn>
                          <a:cxn ang="T153">
                            <a:pos x="T70" y="T71"/>
                          </a:cxn>
                          <a:cxn ang="T154">
                            <a:pos x="T72" y="T73"/>
                          </a:cxn>
                          <a:cxn ang="T155">
                            <a:pos x="T74" y="T75"/>
                          </a:cxn>
                          <a:cxn ang="T156">
                            <a:pos x="T76" y="T77"/>
                          </a:cxn>
                          <a:cxn ang="T157">
                            <a:pos x="T78" y="T79"/>
                          </a:cxn>
                          <a:cxn ang="T158">
                            <a:pos x="T80" y="T81"/>
                          </a:cxn>
                          <a:cxn ang="T159">
                            <a:pos x="T82" y="T83"/>
                          </a:cxn>
                          <a:cxn ang="T160">
                            <a:pos x="T84" y="T85"/>
                          </a:cxn>
                          <a:cxn ang="T161">
                            <a:pos x="T86" y="T87"/>
                          </a:cxn>
                          <a:cxn ang="T162">
                            <a:pos x="T88" y="T89"/>
                          </a:cxn>
                          <a:cxn ang="T163">
                            <a:pos x="T90" y="T91"/>
                          </a:cxn>
                          <a:cxn ang="T164">
                            <a:pos x="T92" y="T93"/>
                          </a:cxn>
                          <a:cxn ang="T165">
                            <a:pos x="T94" y="T95"/>
                          </a:cxn>
                          <a:cxn ang="T166">
                            <a:pos x="T96" y="T97"/>
                          </a:cxn>
                          <a:cxn ang="T167">
                            <a:pos x="T98" y="T99"/>
                          </a:cxn>
                          <a:cxn ang="T168">
                            <a:pos x="T100" y="T101"/>
                          </a:cxn>
                          <a:cxn ang="T169">
                            <a:pos x="T102" y="T103"/>
                          </a:cxn>
                          <a:cxn ang="T170">
                            <a:pos x="T104" y="T105"/>
                          </a:cxn>
                          <a:cxn ang="T171">
                            <a:pos x="T106" y="T107"/>
                          </a:cxn>
                          <a:cxn ang="T172">
                            <a:pos x="T108" y="T109"/>
                          </a:cxn>
                          <a:cxn ang="T173">
                            <a:pos x="T110" y="T111"/>
                          </a:cxn>
                          <a:cxn ang="T174">
                            <a:pos x="T112" y="T113"/>
                          </a:cxn>
                          <a:cxn ang="T175">
                            <a:pos x="T114" y="T115"/>
                          </a:cxn>
                          <a:cxn ang="T176">
                            <a:pos x="T116" y="T117"/>
                          </a:cxn>
                        </a:cxnLst>
                        <a:rect l="T177" t="T178" r="T179" b="T180"/>
                        <a:pathLst>
                          <a:path w="494" h="4803">
                            <a:moveTo>
                              <a:pt x="425" y="4803"/>
                            </a:moveTo>
                            <a:lnTo>
                              <a:pt x="423" y="4803"/>
                            </a:lnTo>
                            <a:lnTo>
                              <a:pt x="423" y="4801"/>
                            </a:lnTo>
                            <a:lnTo>
                              <a:pt x="422" y="4800"/>
                            </a:lnTo>
                            <a:lnTo>
                              <a:pt x="422" y="4798"/>
                            </a:lnTo>
                            <a:lnTo>
                              <a:pt x="420" y="4798"/>
                            </a:lnTo>
                            <a:lnTo>
                              <a:pt x="404" y="4776"/>
                            </a:lnTo>
                            <a:lnTo>
                              <a:pt x="404" y="4774"/>
                            </a:lnTo>
                            <a:lnTo>
                              <a:pt x="402" y="4774"/>
                            </a:lnTo>
                            <a:lnTo>
                              <a:pt x="402" y="4773"/>
                            </a:lnTo>
                            <a:lnTo>
                              <a:pt x="401" y="4771"/>
                            </a:lnTo>
                            <a:lnTo>
                              <a:pt x="398" y="4767"/>
                            </a:lnTo>
                            <a:lnTo>
                              <a:pt x="396" y="4767"/>
                            </a:lnTo>
                            <a:lnTo>
                              <a:pt x="396" y="4765"/>
                            </a:lnTo>
                            <a:lnTo>
                              <a:pt x="396" y="4764"/>
                            </a:lnTo>
                            <a:lnTo>
                              <a:pt x="395" y="4764"/>
                            </a:lnTo>
                            <a:lnTo>
                              <a:pt x="395" y="4762"/>
                            </a:lnTo>
                            <a:lnTo>
                              <a:pt x="390" y="4756"/>
                            </a:lnTo>
                            <a:lnTo>
                              <a:pt x="383" y="4747"/>
                            </a:lnTo>
                            <a:lnTo>
                              <a:pt x="350" y="4702"/>
                            </a:lnTo>
                            <a:lnTo>
                              <a:pt x="339" y="4687"/>
                            </a:lnTo>
                            <a:lnTo>
                              <a:pt x="338" y="4686"/>
                            </a:lnTo>
                            <a:lnTo>
                              <a:pt x="336" y="4684"/>
                            </a:lnTo>
                            <a:lnTo>
                              <a:pt x="336" y="4683"/>
                            </a:lnTo>
                            <a:lnTo>
                              <a:pt x="335" y="4681"/>
                            </a:lnTo>
                            <a:lnTo>
                              <a:pt x="335" y="4680"/>
                            </a:lnTo>
                            <a:lnTo>
                              <a:pt x="333" y="4678"/>
                            </a:lnTo>
                            <a:lnTo>
                              <a:pt x="332" y="4677"/>
                            </a:lnTo>
                            <a:lnTo>
                              <a:pt x="332" y="4675"/>
                            </a:lnTo>
                            <a:lnTo>
                              <a:pt x="329" y="4672"/>
                            </a:lnTo>
                            <a:lnTo>
                              <a:pt x="327" y="4668"/>
                            </a:lnTo>
                            <a:lnTo>
                              <a:pt x="326" y="4666"/>
                            </a:lnTo>
                            <a:lnTo>
                              <a:pt x="326" y="4665"/>
                            </a:lnTo>
                            <a:lnTo>
                              <a:pt x="326" y="4663"/>
                            </a:lnTo>
                            <a:lnTo>
                              <a:pt x="324" y="4662"/>
                            </a:lnTo>
                            <a:lnTo>
                              <a:pt x="324" y="4660"/>
                            </a:lnTo>
                            <a:lnTo>
                              <a:pt x="323" y="4659"/>
                            </a:lnTo>
                            <a:lnTo>
                              <a:pt x="323" y="4657"/>
                            </a:lnTo>
                            <a:lnTo>
                              <a:pt x="321" y="4656"/>
                            </a:lnTo>
                            <a:lnTo>
                              <a:pt x="320" y="4651"/>
                            </a:lnTo>
                            <a:lnTo>
                              <a:pt x="320" y="4650"/>
                            </a:lnTo>
                            <a:lnTo>
                              <a:pt x="320" y="4648"/>
                            </a:lnTo>
                            <a:lnTo>
                              <a:pt x="318" y="4647"/>
                            </a:lnTo>
                            <a:lnTo>
                              <a:pt x="318" y="4645"/>
                            </a:lnTo>
                            <a:lnTo>
                              <a:pt x="317" y="4644"/>
                            </a:lnTo>
                            <a:lnTo>
                              <a:pt x="317" y="4642"/>
                            </a:lnTo>
                            <a:lnTo>
                              <a:pt x="315" y="4641"/>
                            </a:lnTo>
                            <a:lnTo>
                              <a:pt x="312" y="4635"/>
                            </a:lnTo>
                            <a:lnTo>
                              <a:pt x="309" y="4629"/>
                            </a:lnTo>
                            <a:lnTo>
                              <a:pt x="306" y="4624"/>
                            </a:lnTo>
                            <a:lnTo>
                              <a:pt x="305" y="4623"/>
                            </a:lnTo>
                            <a:lnTo>
                              <a:pt x="305" y="4621"/>
                            </a:lnTo>
                            <a:lnTo>
                              <a:pt x="303" y="4620"/>
                            </a:lnTo>
                            <a:lnTo>
                              <a:pt x="302" y="4618"/>
                            </a:lnTo>
                            <a:lnTo>
                              <a:pt x="302" y="4617"/>
                            </a:lnTo>
                            <a:lnTo>
                              <a:pt x="300" y="4617"/>
                            </a:lnTo>
                            <a:lnTo>
                              <a:pt x="300" y="4615"/>
                            </a:lnTo>
                            <a:lnTo>
                              <a:pt x="290" y="4603"/>
                            </a:lnTo>
                            <a:lnTo>
                              <a:pt x="284" y="4594"/>
                            </a:lnTo>
                            <a:lnTo>
                              <a:pt x="252" y="4557"/>
                            </a:lnTo>
                            <a:lnTo>
                              <a:pt x="234" y="4533"/>
                            </a:lnTo>
                            <a:lnTo>
                              <a:pt x="189" y="4470"/>
                            </a:lnTo>
                            <a:lnTo>
                              <a:pt x="174" y="4450"/>
                            </a:lnTo>
                            <a:lnTo>
                              <a:pt x="173" y="4449"/>
                            </a:lnTo>
                            <a:lnTo>
                              <a:pt x="173" y="4447"/>
                            </a:lnTo>
                            <a:lnTo>
                              <a:pt x="171" y="4446"/>
                            </a:lnTo>
                            <a:lnTo>
                              <a:pt x="170" y="4444"/>
                            </a:lnTo>
                            <a:lnTo>
                              <a:pt x="170" y="4443"/>
                            </a:lnTo>
                            <a:lnTo>
                              <a:pt x="168" y="4441"/>
                            </a:lnTo>
                            <a:lnTo>
                              <a:pt x="167" y="4440"/>
                            </a:lnTo>
                            <a:lnTo>
                              <a:pt x="167" y="4438"/>
                            </a:lnTo>
                            <a:lnTo>
                              <a:pt x="162" y="4432"/>
                            </a:lnTo>
                            <a:lnTo>
                              <a:pt x="159" y="4425"/>
                            </a:lnTo>
                            <a:lnTo>
                              <a:pt x="159" y="4423"/>
                            </a:lnTo>
                            <a:lnTo>
                              <a:pt x="158" y="4422"/>
                            </a:lnTo>
                            <a:lnTo>
                              <a:pt x="158" y="4420"/>
                            </a:lnTo>
                            <a:lnTo>
                              <a:pt x="158" y="4419"/>
                            </a:lnTo>
                            <a:lnTo>
                              <a:pt x="156" y="4417"/>
                            </a:lnTo>
                            <a:lnTo>
                              <a:pt x="156" y="4414"/>
                            </a:lnTo>
                            <a:lnTo>
                              <a:pt x="155" y="4413"/>
                            </a:lnTo>
                            <a:lnTo>
                              <a:pt x="155" y="4411"/>
                            </a:lnTo>
                            <a:lnTo>
                              <a:pt x="134" y="4350"/>
                            </a:lnTo>
                            <a:lnTo>
                              <a:pt x="129" y="4336"/>
                            </a:lnTo>
                            <a:lnTo>
                              <a:pt x="105" y="4270"/>
                            </a:lnTo>
                            <a:lnTo>
                              <a:pt x="60" y="4143"/>
                            </a:lnTo>
                            <a:lnTo>
                              <a:pt x="53" y="4125"/>
                            </a:lnTo>
                            <a:lnTo>
                              <a:pt x="32" y="4071"/>
                            </a:lnTo>
                            <a:lnTo>
                              <a:pt x="32" y="4069"/>
                            </a:lnTo>
                            <a:lnTo>
                              <a:pt x="32" y="4066"/>
                            </a:lnTo>
                            <a:lnTo>
                              <a:pt x="30" y="4065"/>
                            </a:lnTo>
                            <a:lnTo>
                              <a:pt x="30" y="4063"/>
                            </a:lnTo>
                            <a:lnTo>
                              <a:pt x="29" y="4062"/>
                            </a:lnTo>
                            <a:lnTo>
                              <a:pt x="29" y="4060"/>
                            </a:lnTo>
                            <a:lnTo>
                              <a:pt x="27" y="4057"/>
                            </a:lnTo>
                            <a:lnTo>
                              <a:pt x="27" y="4056"/>
                            </a:lnTo>
                            <a:lnTo>
                              <a:pt x="27" y="4054"/>
                            </a:lnTo>
                            <a:lnTo>
                              <a:pt x="26" y="4050"/>
                            </a:lnTo>
                            <a:lnTo>
                              <a:pt x="24" y="4044"/>
                            </a:lnTo>
                            <a:lnTo>
                              <a:pt x="24" y="4038"/>
                            </a:lnTo>
                            <a:lnTo>
                              <a:pt x="24" y="4033"/>
                            </a:lnTo>
                            <a:lnTo>
                              <a:pt x="24" y="4030"/>
                            </a:lnTo>
                            <a:lnTo>
                              <a:pt x="24" y="4029"/>
                            </a:lnTo>
                            <a:lnTo>
                              <a:pt x="24" y="4027"/>
                            </a:lnTo>
                            <a:lnTo>
                              <a:pt x="24" y="4026"/>
                            </a:lnTo>
                            <a:lnTo>
                              <a:pt x="24" y="4024"/>
                            </a:lnTo>
                            <a:lnTo>
                              <a:pt x="24" y="4021"/>
                            </a:lnTo>
                            <a:lnTo>
                              <a:pt x="24" y="4020"/>
                            </a:lnTo>
                            <a:lnTo>
                              <a:pt x="24" y="4018"/>
                            </a:lnTo>
                            <a:lnTo>
                              <a:pt x="26" y="4017"/>
                            </a:lnTo>
                            <a:lnTo>
                              <a:pt x="27" y="3996"/>
                            </a:lnTo>
                            <a:lnTo>
                              <a:pt x="33" y="3942"/>
                            </a:lnTo>
                            <a:lnTo>
                              <a:pt x="36" y="3919"/>
                            </a:lnTo>
                            <a:lnTo>
                              <a:pt x="38" y="3909"/>
                            </a:lnTo>
                            <a:lnTo>
                              <a:pt x="42" y="3862"/>
                            </a:lnTo>
                            <a:lnTo>
                              <a:pt x="45" y="3831"/>
                            </a:lnTo>
                            <a:lnTo>
                              <a:pt x="53" y="3715"/>
                            </a:lnTo>
                            <a:lnTo>
                              <a:pt x="54" y="3700"/>
                            </a:lnTo>
                            <a:lnTo>
                              <a:pt x="56" y="3687"/>
                            </a:lnTo>
                            <a:lnTo>
                              <a:pt x="57" y="3670"/>
                            </a:lnTo>
                            <a:lnTo>
                              <a:pt x="59" y="3661"/>
                            </a:lnTo>
                            <a:lnTo>
                              <a:pt x="63" y="3586"/>
                            </a:lnTo>
                            <a:lnTo>
                              <a:pt x="65" y="3570"/>
                            </a:lnTo>
                            <a:lnTo>
                              <a:pt x="66" y="3555"/>
                            </a:lnTo>
                            <a:lnTo>
                              <a:pt x="68" y="3535"/>
                            </a:lnTo>
                            <a:lnTo>
                              <a:pt x="68" y="3531"/>
                            </a:lnTo>
                            <a:lnTo>
                              <a:pt x="78" y="3402"/>
                            </a:lnTo>
                            <a:lnTo>
                              <a:pt x="84" y="3312"/>
                            </a:lnTo>
                            <a:lnTo>
                              <a:pt x="84" y="3310"/>
                            </a:lnTo>
                            <a:lnTo>
                              <a:pt x="84" y="3309"/>
                            </a:lnTo>
                            <a:lnTo>
                              <a:pt x="86" y="3307"/>
                            </a:lnTo>
                            <a:lnTo>
                              <a:pt x="86" y="3306"/>
                            </a:lnTo>
                            <a:lnTo>
                              <a:pt x="86" y="3304"/>
                            </a:lnTo>
                            <a:lnTo>
                              <a:pt x="86" y="3292"/>
                            </a:lnTo>
                            <a:lnTo>
                              <a:pt x="86" y="3280"/>
                            </a:lnTo>
                            <a:lnTo>
                              <a:pt x="84" y="3267"/>
                            </a:lnTo>
                            <a:lnTo>
                              <a:pt x="83" y="3255"/>
                            </a:lnTo>
                            <a:lnTo>
                              <a:pt x="83" y="3253"/>
                            </a:lnTo>
                            <a:lnTo>
                              <a:pt x="83" y="3252"/>
                            </a:lnTo>
                            <a:lnTo>
                              <a:pt x="81" y="3250"/>
                            </a:lnTo>
                            <a:lnTo>
                              <a:pt x="81" y="3249"/>
                            </a:lnTo>
                            <a:lnTo>
                              <a:pt x="81" y="3247"/>
                            </a:lnTo>
                            <a:lnTo>
                              <a:pt x="80" y="3237"/>
                            </a:lnTo>
                            <a:lnTo>
                              <a:pt x="80" y="3235"/>
                            </a:lnTo>
                            <a:lnTo>
                              <a:pt x="80" y="3234"/>
                            </a:lnTo>
                            <a:lnTo>
                              <a:pt x="78" y="3234"/>
                            </a:lnTo>
                            <a:lnTo>
                              <a:pt x="78" y="3232"/>
                            </a:lnTo>
                            <a:lnTo>
                              <a:pt x="75" y="3213"/>
                            </a:lnTo>
                            <a:lnTo>
                              <a:pt x="75" y="3211"/>
                            </a:lnTo>
                            <a:lnTo>
                              <a:pt x="75" y="3210"/>
                            </a:lnTo>
                            <a:lnTo>
                              <a:pt x="75" y="3208"/>
                            </a:lnTo>
                            <a:lnTo>
                              <a:pt x="72" y="3183"/>
                            </a:lnTo>
                            <a:lnTo>
                              <a:pt x="71" y="3163"/>
                            </a:lnTo>
                            <a:lnTo>
                              <a:pt x="71" y="3162"/>
                            </a:lnTo>
                            <a:lnTo>
                              <a:pt x="71" y="3160"/>
                            </a:lnTo>
                            <a:lnTo>
                              <a:pt x="71" y="3159"/>
                            </a:lnTo>
                            <a:lnTo>
                              <a:pt x="71" y="3157"/>
                            </a:lnTo>
                            <a:lnTo>
                              <a:pt x="69" y="3144"/>
                            </a:lnTo>
                            <a:lnTo>
                              <a:pt x="69" y="3129"/>
                            </a:lnTo>
                            <a:lnTo>
                              <a:pt x="71" y="3115"/>
                            </a:lnTo>
                            <a:lnTo>
                              <a:pt x="71" y="3114"/>
                            </a:lnTo>
                            <a:lnTo>
                              <a:pt x="71" y="3112"/>
                            </a:lnTo>
                            <a:lnTo>
                              <a:pt x="71" y="3111"/>
                            </a:lnTo>
                            <a:lnTo>
                              <a:pt x="72" y="3102"/>
                            </a:lnTo>
                            <a:lnTo>
                              <a:pt x="72" y="3100"/>
                            </a:lnTo>
                            <a:lnTo>
                              <a:pt x="72" y="3099"/>
                            </a:lnTo>
                            <a:lnTo>
                              <a:pt x="72" y="3097"/>
                            </a:lnTo>
                            <a:lnTo>
                              <a:pt x="74" y="3066"/>
                            </a:lnTo>
                            <a:lnTo>
                              <a:pt x="74" y="3064"/>
                            </a:lnTo>
                            <a:lnTo>
                              <a:pt x="74" y="3063"/>
                            </a:lnTo>
                            <a:lnTo>
                              <a:pt x="74" y="3061"/>
                            </a:lnTo>
                            <a:lnTo>
                              <a:pt x="74" y="3045"/>
                            </a:lnTo>
                            <a:lnTo>
                              <a:pt x="74" y="3021"/>
                            </a:lnTo>
                            <a:lnTo>
                              <a:pt x="77" y="2959"/>
                            </a:lnTo>
                            <a:lnTo>
                              <a:pt x="78" y="2881"/>
                            </a:lnTo>
                            <a:lnTo>
                              <a:pt x="78" y="2880"/>
                            </a:lnTo>
                            <a:lnTo>
                              <a:pt x="78" y="2877"/>
                            </a:lnTo>
                            <a:lnTo>
                              <a:pt x="78" y="2875"/>
                            </a:lnTo>
                            <a:lnTo>
                              <a:pt x="78" y="2872"/>
                            </a:lnTo>
                            <a:lnTo>
                              <a:pt x="80" y="2871"/>
                            </a:lnTo>
                            <a:lnTo>
                              <a:pt x="80" y="2868"/>
                            </a:lnTo>
                            <a:lnTo>
                              <a:pt x="80" y="2866"/>
                            </a:lnTo>
                            <a:lnTo>
                              <a:pt x="80" y="2863"/>
                            </a:lnTo>
                            <a:lnTo>
                              <a:pt x="81" y="2857"/>
                            </a:lnTo>
                            <a:lnTo>
                              <a:pt x="83" y="2850"/>
                            </a:lnTo>
                            <a:lnTo>
                              <a:pt x="84" y="2842"/>
                            </a:lnTo>
                            <a:lnTo>
                              <a:pt x="84" y="2841"/>
                            </a:lnTo>
                            <a:lnTo>
                              <a:pt x="86" y="2838"/>
                            </a:lnTo>
                            <a:lnTo>
                              <a:pt x="86" y="2836"/>
                            </a:lnTo>
                            <a:lnTo>
                              <a:pt x="87" y="2835"/>
                            </a:lnTo>
                            <a:lnTo>
                              <a:pt x="87" y="2832"/>
                            </a:lnTo>
                            <a:lnTo>
                              <a:pt x="89" y="2830"/>
                            </a:lnTo>
                            <a:lnTo>
                              <a:pt x="89" y="2827"/>
                            </a:lnTo>
                            <a:lnTo>
                              <a:pt x="90" y="2826"/>
                            </a:lnTo>
                            <a:lnTo>
                              <a:pt x="114" y="2764"/>
                            </a:lnTo>
                            <a:lnTo>
                              <a:pt x="116" y="2763"/>
                            </a:lnTo>
                            <a:lnTo>
                              <a:pt x="116" y="2761"/>
                            </a:lnTo>
                            <a:lnTo>
                              <a:pt x="116" y="2760"/>
                            </a:lnTo>
                            <a:lnTo>
                              <a:pt x="117" y="2758"/>
                            </a:lnTo>
                            <a:lnTo>
                              <a:pt x="117" y="2757"/>
                            </a:lnTo>
                            <a:lnTo>
                              <a:pt x="123" y="2745"/>
                            </a:lnTo>
                            <a:lnTo>
                              <a:pt x="129" y="2734"/>
                            </a:lnTo>
                            <a:lnTo>
                              <a:pt x="129" y="2733"/>
                            </a:lnTo>
                            <a:lnTo>
                              <a:pt x="129" y="2731"/>
                            </a:lnTo>
                            <a:lnTo>
                              <a:pt x="131" y="2730"/>
                            </a:lnTo>
                            <a:lnTo>
                              <a:pt x="131" y="2728"/>
                            </a:lnTo>
                            <a:lnTo>
                              <a:pt x="132" y="2728"/>
                            </a:lnTo>
                            <a:lnTo>
                              <a:pt x="132" y="2727"/>
                            </a:lnTo>
                            <a:lnTo>
                              <a:pt x="152" y="2694"/>
                            </a:lnTo>
                            <a:lnTo>
                              <a:pt x="162" y="2676"/>
                            </a:lnTo>
                            <a:lnTo>
                              <a:pt x="162" y="2674"/>
                            </a:lnTo>
                            <a:lnTo>
                              <a:pt x="164" y="2673"/>
                            </a:lnTo>
                            <a:lnTo>
                              <a:pt x="164" y="2671"/>
                            </a:lnTo>
                            <a:lnTo>
                              <a:pt x="165" y="2671"/>
                            </a:lnTo>
                            <a:lnTo>
                              <a:pt x="165" y="2670"/>
                            </a:lnTo>
                            <a:lnTo>
                              <a:pt x="179" y="2650"/>
                            </a:lnTo>
                            <a:lnTo>
                              <a:pt x="194" y="2629"/>
                            </a:lnTo>
                            <a:lnTo>
                              <a:pt x="209" y="2611"/>
                            </a:lnTo>
                            <a:lnTo>
                              <a:pt x="210" y="2611"/>
                            </a:lnTo>
                            <a:lnTo>
                              <a:pt x="210" y="2610"/>
                            </a:lnTo>
                            <a:lnTo>
                              <a:pt x="212" y="2610"/>
                            </a:lnTo>
                            <a:lnTo>
                              <a:pt x="212" y="2608"/>
                            </a:lnTo>
                            <a:lnTo>
                              <a:pt x="213" y="2608"/>
                            </a:lnTo>
                            <a:lnTo>
                              <a:pt x="213" y="2607"/>
                            </a:lnTo>
                            <a:lnTo>
                              <a:pt x="251" y="2568"/>
                            </a:lnTo>
                            <a:lnTo>
                              <a:pt x="251" y="2566"/>
                            </a:lnTo>
                            <a:lnTo>
                              <a:pt x="252" y="2566"/>
                            </a:lnTo>
                            <a:lnTo>
                              <a:pt x="254" y="2565"/>
                            </a:lnTo>
                            <a:lnTo>
                              <a:pt x="255" y="2563"/>
                            </a:lnTo>
                            <a:lnTo>
                              <a:pt x="255" y="2562"/>
                            </a:lnTo>
                            <a:lnTo>
                              <a:pt x="257" y="2560"/>
                            </a:lnTo>
                            <a:lnTo>
                              <a:pt x="258" y="2559"/>
                            </a:lnTo>
                            <a:lnTo>
                              <a:pt x="260" y="2559"/>
                            </a:lnTo>
                            <a:lnTo>
                              <a:pt x="260" y="2557"/>
                            </a:lnTo>
                            <a:lnTo>
                              <a:pt x="261" y="2556"/>
                            </a:lnTo>
                            <a:lnTo>
                              <a:pt x="263" y="2554"/>
                            </a:lnTo>
                            <a:lnTo>
                              <a:pt x="263" y="2553"/>
                            </a:lnTo>
                            <a:lnTo>
                              <a:pt x="264" y="2551"/>
                            </a:lnTo>
                            <a:lnTo>
                              <a:pt x="267" y="2548"/>
                            </a:lnTo>
                            <a:lnTo>
                              <a:pt x="269" y="2544"/>
                            </a:lnTo>
                            <a:lnTo>
                              <a:pt x="270" y="2539"/>
                            </a:lnTo>
                            <a:lnTo>
                              <a:pt x="272" y="2535"/>
                            </a:lnTo>
                            <a:lnTo>
                              <a:pt x="273" y="2532"/>
                            </a:lnTo>
                            <a:lnTo>
                              <a:pt x="275" y="2527"/>
                            </a:lnTo>
                            <a:lnTo>
                              <a:pt x="275" y="2523"/>
                            </a:lnTo>
                            <a:lnTo>
                              <a:pt x="276" y="2518"/>
                            </a:lnTo>
                            <a:lnTo>
                              <a:pt x="276" y="2514"/>
                            </a:lnTo>
                            <a:lnTo>
                              <a:pt x="276" y="2509"/>
                            </a:lnTo>
                            <a:lnTo>
                              <a:pt x="276" y="2505"/>
                            </a:lnTo>
                            <a:lnTo>
                              <a:pt x="275" y="2500"/>
                            </a:lnTo>
                            <a:lnTo>
                              <a:pt x="275" y="2496"/>
                            </a:lnTo>
                            <a:lnTo>
                              <a:pt x="273" y="2491"/>
                            </a:lnTo>
                            <a:lnTo>
                              <a:pt x="272" y="2487"/>
                            </a:lnTo>
                            <a:lnTo>
                              <a:pt x="270" y="2484"/>
                            </a:lnTo>
                            <a:lnTo>
                              <a:pt x="267" y="2479"/>
                            </a:lnTo>
                            <a:lnTo>
                              <a:pt x="266" y="2476"/>
                            </a:lnTo>
                            <a:lnTo>
                              <a:pt x="264" y="2475"/>
                            </a:lnTo>
                            <a:lnTo>
                              <a:pt x="264" y="2473"/>
                            </a:lnTo>
                            <a:lnTo>
                              <a:pt x="263" y="2472"/>
                            </a:lnTo>
                            <a:lnTo>
                              <a:pt x="261" y="2470"/>
                            </a:lnTo>
                            <a:lnTo>
                              <a:pt x="261" y="2469"/>
                            </a:lnTo>
                            <a:lnTo>
                              <a:pt x="260" y="2467"/>
                            </a:lnTo>
                            <a:lnTo>
                              <a:pt x="258" y="2466"/>
                            </a:lnTo>
                            <a:lnTo>
                              <a:pt x="258" y="2464"/>
                            </a:lnTo>
                            <a:lnTo>
                              <a:pt x="257" y="2463"/>
                            </a:lnTo>
                            <a:lnTo>
                              <a:pt x="255" y="2463"/>
                            </a:lnTo>
                            <a:lnTo>
                              <a:pt x="254" y="2461"/>
                            </a:lnTo>
                            <a:lnTo>
                              <a:pt x="254" y="2460"/>
                            </a:lnTo>
                            <a:lnTo>
                              <a:pt x="252" y="2458"/>
                            </a:lnTo>
                            <a:lnTo>
                              <a:pt x="203" y="2401"/>
                            </a:lnTo>
                            <a:lnTo>
                              <a:pt x="162" y="2355"/>
                            </a:lnTo>
                            <a:lnTo>
                              <a:pt x="162" y="2353"/>
                            </a:lnTo>
                            <a:lnTo>
                              <a:pt x="161" y="2353"/>
                            </a:lnTo>
                            <a:lnTo>
                              <a:pt x="161" y="2352"/>
                            </a:lnTo>
                            <a:lnTo>
                              <a:pt x="159" y="2352"/>
                            </a:lnTo>
                            <a:lnTo>
                              <a:pt x="147" y="2337"/>
                            </a:lnTo>
                            <a:lnTo>
                              <a:pt x="137" y="2320"/>
                            </a:lnTo>
                            <a:lnTo>
                              <a:pt x="126" y="2304"/>
                            </a:lnTo>
                            <a:lnTo>
                              <a:pt x="125" y="2304"/>
                            </a:lnTo>
                            <a:lnTo>
                              <a:pt x="125" y="2302"/>
                            </a:lnTo>
                            <a:lnTo>
                              <a:pt x="125" y="2301"/>
                            </a:lnTo>
                            <a:lnTo>
                              <a:pt x="123" y="2301"/>
                            </a:lnTo>
                            <a:lnTo>
                              <a:pt x="123" y="2299"/>
                            </a:lnTo>
                            <a:lnTo>
                              <a:pt x="95" y="2250"/>
                            </a:lnTo>
                            <a:lnTo>
                              <a:pt x="93" y="2248"/>
                            </a:lnTo>
                            <a:lnTo>
                              <a:pt x="93" y="2247"/>
                            </a:lnTo>
                            <a:lnTo>
                              <a:pt x="92" y="2245"/>
                            </a:lnTo>
                            <a:lnTo>
                              <a:pt x="90" y="2244"/>
                            </a:lnTo>
                            <a:lnTo>
                              <a:pt x="90" y="2242"/>
                            </a:lnTo>
                            <a:lnTo>
                              <a:pt x="89" y="2241"/>
                            </a:lnTo>
                            <a:lnTo>
                              <a:pt x="89" y="2239"/>
                            </a:lnTo>
                            <a:lnTo>
                              <a:pt x="87" y="2238"/>
                            </a:lnTo>
                            <a:lnTo>
                              <a:pt x="86" y="2233"/>
                            </a:lnTo>
                            <a:lnTo>
                              <a:pt x="83" y="2229"/>
                            </a:lnTo>
                            <a:lnTo>
                              <a:pt x="81" y="2223"/>
                            </a:lnTo>
                            <a:lnTo>
                              <a:pt x="81" y="2218"/>
                            </a:lnTo>
                            <a:lnTo>
                              <a:pt x="80" y="2217"/>
                            </a:lnTo>
                            <a:lnTo>
                              <a:pt x="80" y="2215"/>
                            </a:lnTo>
                            <a:lnTo>
                              <a:pt x="80" y="2212"/>
                            </a:lnTo>
                            <a:lnTo>
                              <a:pt x="80" y="2211"/>
                            </a:lnTo>
                            <a:lnTo>
                              <a:pt x="80" y="2209"/>
                            </a:lnTo>
                            <a:lnTo>
                              <a:pt x="78" y="2208"/>
                            </a:lnTo>
                            <a:lnTo>
                              <a:pt x="78" y="2206"/>
                            </a:lnTo>
                            <a:lnTo>
                              <a:pt x="78" y="2203"/>
                            </a:lnTo>
                            <a:lnTo>
                              <a:pt x="77" y="2182"/>
                            </a:lnTo>
                            <a:lnTo>
                              <a:pt x="77" y="2181"/>
                            </a:lnTo>
                            <a:lnTo>
                              <a:pt x="75" y="2181"/>
                            </a:lnTo>
                            <a:lnTo>
                              <a:pt x="75" y="2179"/>
                            </a:lnTo>
                            <a:lnTo>
                              <a:pt x="75" y="2178"/>
                            </a:lnTo>
                            <a:lnTo>
                              <a:pt x="75" y="2176"/>
                            </a:lnTo>
                            <a:lnTo>
                              <a:pt x="74" y="2170"/>
                            </a:lnTo>
                            <a:lnTo>
                              <a:pt x="74" y="2164"/>
                            </a:lnTo>
                            <a:lnTo>
                              <a:pt x="71" y="2158"/>
                            </a:lnTo>
                            <a:lnTo>
                              <a:pt x="69" y="2152"/>
                            </a:lnTo>
                            <a:lnTo>
                              <a:pt x="69" y="2151"/>
                            </a:lnTo>
                            <a:lnTo>
                              <a:pt x="68" y="2149"/>
                            </a:lnTo>
                            <a:lnTo>
                              <a:pt x="68" y="2148"/>
                            </a:lnTo>
                            <a:lnTo>
                              <a:pt x="68" y="2146"/>
                            </a:lnTo>
                            <a:lnTo>
                              <a:pt x="66" y="2146"/>
                            </a:lnTo>
                            <a:lnTo>
                              <a:pt x="65" y="2142"/>
                            </a:lnTo>
                            <a:lnTo>
                              <a:pt x="65" y="2140"/>
                            </a:lnTo>
                            <a:lnTo>
                              <a:pt x="65" y="2139"/>
                            </a:lnTo>
                            <a:lnTo>
                              <a:pt x="63" y="2139"/>
                            </a:lnTo>
                            <a:lnTo>
                              <a:pt x="63" y="2137"/>
                            </a:lnTo>
                            <a:lnTo>
                              <a:pt x="63" y="2136"/>
                            </a:lnTo>
                            <a:lnTo>
                              <a:pt x="62" y="2134"/>
                            </a:lnTo>
                            <a:lnTo>
                              <a:pt x="62" y="2133"/>
                            </a:lnTo>
                            <a:lnTo>
                              <a:pt x="62" y="2131"/>
                            </a:lnTo>
                            <a:lnTo>
                              <a:pt x="60" y="2127"/>
                            </a:lnTo>
                            <a:lnTo>
                              <a:pt x="59" y="2122"/>
                            </a:lnTo>
                            <a:lnTo>
                              <a:pt x="59" y="2118"/>
                            </a:lnTo>
                            <a:lnTo>
                              <a:pt x="59" y="2116"/>
                            </a:lnTo>
                            <a:lnTo>
                              <a:pt x="59" y="2115"/>
                            </a:lnTo>
                            <a:lnTo>
                              <a:pt x="59" y="2113"/>
                            </a:lnTo>
                            <a:lnTo>
                              <a:pt x="59" y="2112"/>
                            </a:lnTo>
                            <a:lnTo>
                              <a:pt x="59" y="2110"/>
                            </a:lnTo>
                            <a:lnTo>
                              <a:pt x="59" y="2109"/>
                            </a:lnTo>
                            <a:lnTo>
                              <a:pt x="59" y="2107"/>
                            </a:lnTo>
                            <a:lnTo>
                              <a:pt x="57" y="2062"/>
                            </a:lnTo>
                            <a:lnTo>
                              <a:pt x="54" y="1954"/>
                            </a:lnTo>
                            <a:lnTo>
                              <a:pt x="54" y="1942"/>
                            </a:lnTo>
                            <a:lnTo>
                              <a:pt x="53" y="1936"/>
                            </a:lnTo>
                            <a:lnTo>
                              <a:pt x="53" y="1926"/>
                            </a:lnTo>
                            <a:lnTo>
                              <a:pt x="51" y="1887"/>
                            </a:lnTo>
                            <a:lnTo>
                              <a:pt x="51" y="1864"/>
                            </a:lnTo>
                            <a:lnTo>
                              <a:pt x="51" y="1863"/>
                            </a:lnTo>
                            <a:lnTo>
                              <a:pt x="51" y="1861"/>
                            </a:lnTo>
                            <a:lnTo>
                              <a:pt x="51" y="1860"/>
                            </a:lnTo>
                            <a:lnTo>
                              <a:pt x="51" y="1857"/>
                            </a:lnTo>
                            <a:lnTo>
                              <a:pt x="51" y="1855"/>
                            </a:lnTo>
                            <a:lnTo>
                              <a:pt x="51" y="1854"/>
                            </a:lnTo>
                            <a:lnTo>
                              <a:pt x="51" y="1852"/>
                            </a:lnTo>
                            <a:lnTo>
                              <a:pt x="51" y="1849"/>
                            </a:lnTo>
                            <a:lnTo>
                              <a:pt x="51" y="1848"/>
                            </a:lnTo>
                            <a:lnTo>
                              <a:pt x="51" y="1846"/>
                            </a:lnTo>
                            <a:lnTo>
                              <a:pt x="51" y="1845"/>
                            </a:lnTo>
                            <a:lnTo>
                              <a:pt x="53" y="1837"/>
                            </a:lnTo>
                            <a:lnTo>
                              <a:pt x="53" y="1836"/>
                            </a:lnTo>
                            <a:lnTo>
                              <a:pt x="53" y="1834"/>
                            </a:lnTo>
                            <a:lnTo>
                              <a:pt x="53" y="1833"/>
                            </a:lnTo>
                            <a:lnTo>
                              <a:pt x="54" y="1831"/>
                            </a:lnTo>
                            <a:lnTo>
                              <a:pt x="54" y="1828"/>
                            </a:lnTo>
                            <a:lnTo>
                              <a:pt x="54" y="1827"/>
                            </a:lnTo>
                            <a:lnTo>
                              <a:pt x="56" y="1825"/>
                            </a:lnTo>
                            <a:lnTo>
                              <a:pt x="56" y="1824"/>
                            </a:lnTo>
                            <a:lnTo>
                              <a:pt x="56" y="1822"/>
                            </a:lnTo>
                            <a:lnTo>
                              <a:pt x="57" y="1819"/>
                            </a:lnTo>
                            <a:lnTo>
                              <a:pt x="57" y="1818"/>
                            </a:lnTo>
                            <a:lnTo>
                              <a:pt x="78" y="1752"/>
                            </a:lnTo>
                            <a:lnTo>
                              <a:pt x="78" y="1750"/>
                            </a:lnTo>
                            <a:lnTo>
                              <a:pt x="78" y="1749"/>
                            </a:lnTo>
                            <a:lnTo>
                              <a:pt x="78" y="1747"/>
                            </a:lnTo>
                            <a:lnTo>
                              <a:pt x="80" y="1746"/>
                            </a:lnTo>
                            <a:lnTo>
                              <a:pt x="80" y="1744"/>
                            </a:lnTo>
                            <a:lnTo>
                              <a:pt x="80" y="1743"/>
                            </a:lnTo>
                            <a:lnTo>
                              <a:pt x="81" y="1741"/>
                            </a:lnTo>
                            <a:lnTo>
                              <a:pt x="81" y="1740"/>
                            </a:lnTo>
                            <a:lnTo>
                              <a:pt x="83" y="1731"/>
                            </a:lnTo>
                            <a:lnTo>
                              <a:pt x="83" y="1728"/>
                            </a:lnTo>
                            <a:lnTo>
                              <a:pt x="84" y="1726"/>
                            </a:lnTo>
                            <a:lnTo>
                              <a:pt x="84" y="1725"/>
                            </a:lnTo>
                            <a:lnTo>
                              <a:pt x="84" y="1723"/>
                            </a:lnTo>
                            <a:lnTo>
                              <a:pt x="84" y="1722"/>
                            </a:lnTo>
                            <a:lnTo>
                              <a:pt x="84" y="1720"/>
                            </a:lnTo>
                            <a:lnTo>
                              <a:pt x="84" y="1719"/>
                            </a:lnTo>
                            <a:lnTo>
                              <a:pt x="86" y="1717"/>
                            </a:lnTo>
                            <a:lnTo>
                              <a:pt x="86" y="1713"/>
                            </a:lnTo>
                            <a:lnTo>
                              <a:pt x="86" y="1711"/>
                            </a:lnTo>
                            <a:lnTo>
                              <a:pt x="86" y="1710"/>
                            </a:lnTo>
                            <a:lnTo>
                              <a:pt x="86" y="1708"/>
                            </a:lnTo>
                            <a:lnTo>
                              <a:pt x="86" y="1707"/>
                            </a:lnTo>
                            <a:lnTo>
                              <a:pt x="87" y="1705"/>
                            </a:lnTo>
                            <a:lnTo>
                              <a:pt x="87" y="1704"/>
                            </a:lnTo>
                            <a:lnTo>
                              <a:pt x="87" y="1702"/>
                            </a:lnTo>
                            <a:lnTo>
                              <a:pt x="89" y="1698"/>
                            </a:lnTo>
                            <a:lnTo>
                              <a:pt x="90" y="1693"/>
                            </a:lnTo>
                            <a:lnTo>
                              <a:pt x="90" y="1690"/>
                            </a:lnTo>
                            <a:lnTo>
                              <a:pt x="93" y="1686"/>
                            </a:lnTo>
                            <a:lnTo>
                              <a:pt x="95" y="1683"/>
                            </a:lnTo>
                            <a:lnTo>
                              <a:pt x="96" y="1680"/>
                            </a:lnTo>
                            <a:lnTo>
                              <a:pt x="99" y="1677"/>
                            </a:lnTo>
                            <a:lnTo>
                              <a:pt x="101" y="1674"/>
                            </a:lnTo>
                            <a:lnTo>
                              <a:pt x="104" y="1671"/>
                            </a:lnTo>
                            <a:lnTo>
                              <a:pt x="107" y="1668"/>
                            </a:lnTo>
                            <a:lnTo>
                              <a:pt x="110" y="1665"/>
                            </a:lnTo>
                            <a:lnTo>
                              <a:pt x="113" y="1662"/>
                            </a:lnTo>
                            <a:lnTo>
                              <a:pt x="116" y="1660"/>
                            </a:lnTo>
                            <a:lnTo>
                              <a:pt x="120" y="1657"/>
                            </a:lnTo>
                            <a:lnTo>
                              <a:pt x="123" y="1656"/>
                            </a:lnTo>
                            <a:lnTo>
                              <a:pt x="125" y="1656"/>
                            </a:lnTo>
                            <a:lnTo>
                              <a:pt x="126" y="1654"/>
                            </a:lnTo>
                            <a:lnTo>
                              <a:pt x="128" y="1654"/>
                            </a:lnTo>
                            <a:lnTo>
                              <a:pt x="129" y="1653"/>
                            </a:lnTo>
                            <a:lnTo>
                              <a:pt x="131" y="1653"/>
                            </a:lnTo>
                            <a:lnTo>
                              <a:pt x="132" y="1653"/>
                            </a:lnTo>
                            <a:lnTo>
                              <a:pt x="132" y="1651"/>
                            </a:lnTo>
                            <a:lnTo>
                              <a:pt x="165" y="1639"/>
                            </a:lnTo>
                            <a:lnTo>
                              <a:pt x="191" y="1629"/>
                            </a:lnTo>
                            <a:lnTo>
                              <a:pt x="201" y="1624"/>
                            </a:lnTo>
                            <a:lnTo>
                              <a:pt x="207" y="1621"/>
                            </a:lnTo>
                            <a:lnTo>
                              <a:pt x="218" y="1617"/>
                            </a:lnTo>
                            <a:lnTo>
                              <a:pt x="248" y="1605"/>
                            </a:lnTo>
                            <a:lnTo>
                              <a:pt x="263" y="1599"/>
                            </a:lnTo>
                            <a:lnTo>
                              <a:pt x="326" y="1570"/>
                            </a:lnTo>
                            <a:lnTo>
                              <a:pt x="336" y="1566"/>
                            </a:lnTo>
                            <a:lnTo>
                              <a:pt x="344" y="1561"/>
                            </a:lnTo>
                            <a:lnTo>
                              <a:pt x="354" y="1557"/>
                            </a:lnTo>
                            <a:lnTo>
                              <a:pt x="374" y="1549"/>
                            </a:lnTo>
                            <a:lnTo>
                              <a:pt x="422" y="1527"/>
                            </a:lnTo>
                            <a:lnTo>
                              <a:pt x="434" y="1521"/>
                            </a:lnTo>
                            <a:lnTo>
                              <a:pt x="441" y="1518"/>
                            </a:lnTo>
                            <a:lnTo>
                              <a:pt x="446" y="1513"/>
                            </a:lnTo>
                            <a:lnTo>
                              <a:pt x="452" y="1509"/>
                            </a:lnTo>
                            <a:lnTo>
                              <a:pt x="458" y="1504"/>
                            </a:lnTo>
                            <a:lnTo>
                              <a:pt x="462" y="1500"/>
                            </a:lnTo>
                            <a:lnTo>
                              <a:pt x="467" y="1494"/>
                            </a:lnTo>
                            <a:lnTo>
                              <a:pt x="471" y="1488"/>
                            </a:lnTo>
                            <a:lnTo>
                              <a:pt x="476" y="1483"/>
                            </a:lnTo>
                            <a:lnTo>
                              <a:pt x="479" y="1477"/>
                            </a:lnTo>
                            <a:lnTo>
                              <a:pt x="482" y="1470"/>
                            </a:lnTo>
                            <a:lnTo>
                              <a:pt x="485" y="1464"/>
                            </a:lnTo>
                            <a:lnTo>
                              <a:pt x="488" y="1458"/>
                            </a:lnTo>
                            <a:lnTo>
                              <a:pt x="489" y="1450"/>
                            </a:lnTo>
                            <a:lnTo>
                              <a:pt x="491" y="1444"/>
                            </a:lnTo>
                            <a:lnTo>
                              <a:pt x="492" y="1437"/>
                            </a:lnTo>
                            <a:lnTo>
                              <a:pt x="492" y="1429"/>
                            </a:lnTo>
                            <a:lnTo>
                              <a:pt x="494" y="1423"/>
                            </a:lnTo>
                            <a:lnTo>
                              <a:pt x="492" y="1416"/>
                            </a:lnTo>
                            <a:lnTo>
                              <a:pt x="492" y="1408"/>
                            </a:lnTo>
                            <a:lnTo>
                              <a:pt x="491" y="1401"/>
                            </a:lnTo>
                            <a:lnTo>
                              <a:pt x="491" y="1399"/>
                            </a:lnTo>
                            <a:lnTo>
                              <a:pt x="491" y="1398"/>
                            </a:lnTo>
                            <a:lnTo>
                              <a:pt x="491" y="1396"/>
                            </a:lnTo>
                            <a:lnTo>
                              <a:pt x="489" y="1395"/>
                            </a:lnTo>
                            <a:lnTo>
                              <a:pt x="489" y="1393"/>
                            </a:lnTo>
                            <a:lnTo>
                              <a:pt x="489" y="1392"/>
                            </a:lnTo>
                            <a:lnTo>
                              <a:pt x="489" y="1390"/>
                            </a:lnTo>
                            <a:lnTo>
                              <a:pt x="488" y="1389"/>
                            </a:lnTo>
                            <a:lnTo>
                              <a:pt x="483" y="1368"/>
                            </a:lnTo>
                            <a:lnTo>
                              <a:pt x="465" y="1305"/>
                            </a:lnTo>
                            <a:lnTo>
                              <a:pt x="438" y="1203"/>
                            </a:lnTo>
                            <a:lnTo>
                              <a:pt x="437" y="1195"/>
                            </a:lnTo>
                            <a:lnTo>
                              <a:pt x="435" y="1191"/>
                            </a:lnTo>
                            <a:lnTo>
                              <a:pt x="434" y="1183"/>
                            </a:lnTo>
                            <a:lnTo>
                              <a:pt x="416" y="1117"/>
                            </a:lnTo>
                            <a:lnTo>
                              <a:pt x="414" y="1111"/>
                            </a:lnTo>
                            <a:lnTo>
                              <a:pt x="411" y="1098"/>
                            </a:lnTo>
                            <a:lnTo>
                              <a:pt x="410" y="1086"/>
                            </a:lnTo>
                            <a:lnTo>
                              <a:pt x="408" y="1074"/>
                            </a:lnTo>
                            <a:lnTo>
                              <a:pt x="408" y="1060"/>
                            </a:lnTo>
                            <a:lnTo>
                              <a:pt x="408" y="1059"/>
                            </a:lnTo>
                            <a:lnTo>
                              <a:pt x="408" y="1057"/>
                            </a:lnTo>
                            <a:lnTo>
                              <a:pt x="408" y="1056"/>
                            </a:lnTo>
                            <a:lnTo>
                              <a:pt x="408" y="1054"/>
                            </a:lnTo>
                            <a:lnTo>
                              <a:pt x="408" y="1053"/>
                            </a:lnTo>
                            <a:lnTo>
                              <a:pt x="408" y="996"/>
                            </a:lnTo>
                            <a:lnTo>
                              <a:pt x="407" y="933"/>
                            </a:lnTo>
                            <a:lnTo>
                              <a:pt x="407" y="927"/>
                            </a:lnTo>
                            <a:lnTo>
                              <a:pt x="407" y="922"/>
                            </a:lnTo>
                            <a:lnTo>
                              <a:pt x="407" y="916"/>
                            </a:lnTo>
                            <a:lnTo>
                              <a:pt x="405" y="910"/>
                            </a:lnTo>
                            <a:lnTo>
                              <a:pt x="404" y="906"/>
                            </a:lnTo>
                            <a:lnTo>
                              <a:pt x="402" y="900"/>
                            </a:lnTo>
                            <a:lnTo>
                              <a:pt x="399" y="894"/>
                            </a:lnTo>
                            <a:lnTo>
                              <a:pt x="398" y="889"/>
                            </a:lnTo>
                            <a:lnTo>
                              <a:pt x="395" y="885"/>
                            </a:lnTo>
                            <a:lnTo>
                              <a:pt x="363" y="823"/>
                            </a:lnTo>
                            <a:lnTo>
                              <a:pt x="363" y="822"/>
                            </a:lnTo>
                            <a:lnTo>
                              <a:pt x="363" y="820"/>
                            </a:lnTo>
                            <a:lnTo>
                              <a:pt x="362" y="819"/>
                            </a:lnTo>
                            <a:lnTo>
                              <a:pt x="362" y="817"/>
                            </a:lnTo>
                            <a:lnTo>
                              <a:pt x="360" y="817"/>
                            </a:lnTo>
                            <a:lnTo>
                              <a:pt x="360" y="816"/>
                            </a:lnTo>
                            <a:lnTo>
                              <a:pt x="350" y="798"/>
                            </a:lnTo>
                            <a:lnTo>
                              <a:pt x="333" y="763"/>
                            </a:lnTo>
                            <a:lnTo>
                              <a:pt x="312" y="718"/>
                            </a:lnTo>
                            <a:lnTo>
                              <a:pt x="276" y="648"/>
                            </a:lnTo>
                            <a:lnTo>
                              <a:pt x="276" y="646"/>
                            </a:lnTo>
                            <a:lnTo>
                              <a:pt x="276" y="645"/>
                            </a:lnTo>
                            <a:lnTo>
                              <a:pt x="275" y="645"/>
                            </a:lnTo>
                            <a:lnTo>
                              <a:pt x="275" y="643"/>
                            </a:lnTo>
                            <a:lnTo>
                              <a:pt x="273" y="642"/>
                            </a:lnTo>
                            <a:lnTo>
                              <a:pt x="273" y="640"/>
                            </a:lnTo>
                            <a:lnTo>
                              <a:pt x="260" y="610"/>
                            </a:lnTo>
                            <a:lnTo>
                              <a:pt x="221" y="535"/>
                            </a:lnTo>
                            <a:lnTo>
                              <a:pt x="215" y="525"/>
                            </a:lnTo>
                            <a:lnTo>
                              <a:pt x="215" y="523"/>
                            </a:lnTo>
                            <a:lnTo>
                              <a:pt x="215" y="522"/>
                            </a:lnTo>
                            <a:lnTo>
                              <a:pt x="213" y="522"/>
                            </a:lnTo>
                            <a:lnTo>
                              <a:pt x="213" y="520"/>
                            </a:lnTo>
                            <a:lnTo>
                              <a:pt x="194" y="481"/>
                            </a:lnTo>
                            <a:lnTo>
                              <a:pt x="192" y="480"/>
                            </a:lnTo>
                            <a:lnTo>
                              <a:pt x="192" y="478"/>
                            </a:lnTo>
                            <a:lnTo>
                              <a:pt x="192" y="477"/>
                            </a:lnTo>
                            <a:lnTo>
                              <a:pt x="191" y="477"/>
                            </a:lnTo>
                            <a:lnTo>
                              <a:pt x="191" y="475"/>
                            </a:lnTo>
                            <a:lnTo>
                              <a:pt x="191" y="474"/>
                            </a:lnTo>
                            <a:lnTo>
                              <a:pt x="189" y="474"/>
                            </a:lnTo>
                            <a:lnTo>
                              <a:pt x="189" y="472"/>
                            </a:lnTo>
                            <a:lnTo>
                              <a:pt x="185" y="463"/>
                            </a:lnTo>
                            <a:lnTo>
                              <a:pt x="185" y="462"/>
                            </a:lnTo>
                            <a:lnTo>
                              <a:pt x="185" y="460"/>
                            </a:lnTo>
                            <a:lnTo>
                              <a:pt x="183" y="459"/>
                            </a:lnTo>
                            <a:lnTo>
                              <a:pt x="183" y="457"/>
                            </a:lnTo>
                            <a:lnTo>
                              <a:pt x="183" y="456"/>
                            </a:lnTo>
                            <a:lnTo>
                              <a:pt x="182" y="454"/>
                            </a:lnTo>
                            <a:lnTo>
                              <a:pt x="165" y="409"/>
                            </a:lnTo>
                            <a:lnTo>
                              <a:pt x="165" y="408"/>
                            </a:lnTo>
                            <a:lnTo>
                              <a:pt x="164" y="406"/>
                            </a:lnTo>
                            <a:lnTo>
                              <a:pt x="164" y="405"/>
                            </a:lnTo>
                            <a:lnTo>
                              <a:pt x="164" y="403"/>
                            </a:lnTo>
                            <a:lnTo>
                              <a:pt x="162" y="402"/>
                            </a:lnTo>
                            <a:lnTo>
                              <a:pt x="161" y="400"/>
                            </a:lnTo>
                            <a:lnTo>
                              <a:pt x="161" y="399"/>
                            </a:lnTo>
                            <a:lnTo>
                              <a:pt x="159" y="394"/>
                            </a:lnTo>
                            <a:lnTo>
                              <a:pt x="158" y="393"/>
                            </a:lnTo>
                            <a:lnTo>
                              <a:pt x="158" y="391"/>
                            </a:lnTo>
                            <a:lnTo>
                              <a:pt x="156" y="390"/>
                            </a:lnTo>
                            <a:lnTo>
                              <a:pt x="155" y="388"/>
                            </a:lnTo>
                            <a:lnTo>
                              <a:pt x="155" y="387"/>
                            </a:lnTo>
                            <a:lnTo>
                              <a:pt x="153" y="385"/>
                            </a:lnTo>
                            <a:lnTo>
                              <a:pt x="153" y="384"/>
                            </a:lnTo>
                            <a:lnTo>
                              <a:pt x="150" y="381"/>
                            </a:lnTo>
                            <a:lnTo>
                              <a:pt x="150" y="379"/>
                            </a:lnTo>
                            <a:lnTo>
                              <a:pt x="149" y="378"/>
                            </a:lnTo>
                            <a:lnTo>
                              <a:pt x="149" y="376"/>
                            </a:lnTo>
                            <a:lnTo>
                              <a:pt x="147" y="376"/>
                            </a:lnTo>
                            <a:lnTo>
                              <a:pt x="147" y="375"/>
                            </a:lnTo>
                            <a:lnTo>
                              <a:pt x="146" y="373"/>
                            </a:lnTo>
                            <a:lnTo>
                              <a:pt x="146" y="372"/>
                            </a:lnTo>
                            <a:lnTo>
                              <a:pt x="144" y="370"/>
                            </a:lnTo>
                            <a:lnTo>
                              <a:pt x="141" y="364"/>
                            </a:lnTo>
                            <a:lnTo>
                              <a:pt x="141" y="363"/>
                            </a:lnTo>
                            <a:lnTo>
                              <a:pt x="140" y="361"/>
                            </a:lnTo>
                            <a:lnTo>
                              <a:pt x="140" y="360"/>
                            </a:lnTo>
                            <a:lnTo>
                              <a:pt x="140" y="358"/>
                            </a:lnTo>
                            <a:lnTo>
                              <a:pt x="138" y="357"/>
                            </a:lnTo>
                            <a:lnTo>
                              <a:pt x="138" y="355"/>
                            </a:lnTo>
                            <a:lnTo>
                              <a:pt x="138" y="354"/>
                            </a:lnTo>
                            <a:lnTo>
                              <a:pt x="128" y="328"/>
                            </a:lnTo>
                            <a:lnTo>
                              <a:pt x="128" y="327"/>
                            </a:lnTo>
                            <a:lnTo>
                              <a:pt x="128" y="325"/>
                            </a:lnTo>
                            <a:lnTo>
                              <a:pt x="126" y="324"/>
                            </a:lnTo>
                            <a:lnTo>
                              <a:pt x="126" y="322"/>
                            </a:lnTo>
                            <a:lnTo>
                              <a:pt x="126" y="321"/>
                            </a:lnTo>
                            <a:lnTo>
                              <a:pt x="125" y="319"/>
                            </a:lnTo>
                            <a:lnTo>
                              <a:pt x="123" y="313"/>
                            </a:lnTo>
                            <a:lnTo>
                              <a:pt x="122" y="313"/>
                            </a:lnTo>
                            <a:lnTo>
                              <a:pt x="122" y="312"/>
                            </a:lnTo>
                            <a:lnTo>
                              <a:pt x="122" y="310"/>
                            </a:lnTo>
                            <a:lnTo>
                              <a:pt x="120" y="309"/>
                            </a:lnTo>
                            <a:lnTo>
                              <a:pt x="120" y="307"/>
                            </a:lnTo>
                            <a:lnTo>
                              <a:pt x="119" y="306"/>
                            </a:lnTo>
                            <a:lnTo>
                              <a:pt x="116" y="300"/>
                            </a:lnTo>
                            <a:lnTo>
                              <a:pt x="116" y="298"/>
                            </a:lnTo>
                            <a:lnTo>
                              <a:pt x="114" y="298"/>
                            </a:lnTo>
                            <a:lnTo>
                              <a:pt x="114" y="297"/>
                            </a:lnTo>
                            <a:lnTo>
                              <a:pt x="114" y="295"/>
                            </a:lnTo>
                            <a:lnTo>
                              <a:pt x="113" y="294"/>
                            </a:lnTo>
                            <a:lnTo>
                              <a:pt x="113" y="292"/>
                            </a:lnTo>
                            <a:lnTo>
                              <a:pt x="111" y="291"/>
                            </a:lnTo>
                            <a:lnTo>
                              <a:pt x="108" y="282"/>
                            </a:lnTo>
                            <a:lnTo>
                              <a:pt x="108" y="280"/>
                            </a:lnTo>
                            <a:lnTo>
                              <a:pt x="107" y="279"/>
                            </a:lnTo>
                            <a:lnTo>
                              <a:pt x="107" y="277"/>
                            </a:lnTo>
                            <a:lnTo>
                              <a:pt x="107" y="276"/>
                            </a:lnTo>
                            <a:lnTo>
                              <a:pt x="105" y="274"/>
                            </a:lnTo>
                            <a:lnTo>
                              <a:pt x="105" y="273"/>
                            </a:lnTo>
                            <a:lnTo>
                              <a:pt x="71" y="166"/>
                            </a:lnTo>
                            <a:lnTo>
                              <a:pt x="63" y="145"/>
                            </a:lnTo>
                            <a:lnTo>
                              <a:pt x="59" y="133"/>
                            </a:lnTo>
                            <a:lnTo>
                              <a:pt x="57" y="127"/>
                            </a:lnTo>
                            <a:lnTo>
                              <a:pt x="54" y="118"/>
                            </a:lnTo>
                            <a:lnTo>
                              <a:pt x="48" y="103"/>
                            </a:lnTo>
                            <a:lnTo>
                              <a:pt x="39" y="84"/>
                            </a:lnTo>
                            <a:lnTo>
                              <a:pt x="30" y="66"/>
                            </a:lnTo>
                            <a:lnTo>
                              <a:pt x="24" y="52"/>
                            </a:lnTo>
                            <a:lnTo>
                              <a:pt x="21" y="48"/>
                            </a:lnTo>
                            <a:lnTo>
                              <a:pt x="9" y="19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39688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19" name="Freeform 2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52888" y="4597400"/>
                        <a:ext cx="460375" cy="404813"/>
                      </a:xfrm>
                      <a:custGeom>
                        <a:avLst/>
                        <a:gdLst>
                          <a:gd name="T0" fmla="*/ 2147483646 w 870"/>
                          <a:gd name="T1" fmla="*/ 2147483646 h 766"/>
                          <a:gd name="T2" fmla="*/ 2147483646 w 870"/>
                          <a:gd name="T3" fmla="*/ 2147483646 h 766"/>
                          <a:gd name="T4" fmla="*/ 2147483646 w 870"/>
                          <a:gd name="T5" fmla="*/ 2147483646 h 766"/>
                          <a:gd name="T6" fmla="*/ 2147483646 w 870"/>
                          <a:gd name="T7" fmla="*/ 2147483646 h 766"/>
                          <a:gd name="T8" fmla="*/ 2147483646 w 870"/>
                          <a:gd name="T9" fmla="*/ 2147483646 h 766"/>
                          <a:gd name="T10" fmla="*/ 2147483646 w 870"/>
                          <a:gd name="T11" fmla="*/ 2147483646 h 766"/>
                          <a:gd name="T12" fmla="*/ 2147483646 w 870"/>
                          <a:gd name="T13" fmla="*/ 2147483646 h 766"/>
                          <a:gd name="T14" fmla="*/ 2147483646 w 870"/>
                          <a:gd name="T15" fmla="*/ 2147483646 h 766"/>
                          <a:gd name="T16" fmla="*/ 2147483646 w 870"/>
                          <a:gd name="T17" fmla="*/ 2147483646 h 766"/>
                          <a:gd name="T18" fmla="*/ 2147483646 w 870"/>
                          <a:gd name="T19" fmla="*/ 2147483646 h 766"/>
                          <a:gd name="T20" fmla="*/ 2147483646 w 870"/>
                          <a:gd name="T21" fmla="*/ 2147483646 h 766"/>
                          <a:gd name="T22" fmla="*/ 2147483646 w 870"/>
                          <a:gd name="T23" fmla="*/ 2147483646 h 766"/>
                          <a:gd name="T24" fmla="*/ 2147483646 w 870"/>
                          <a:gd name="T25" fmla="*/ 2147483646 h 766"/>
                          <a:gd name="T26" fmla="*/ 2147483646 w 870"/>
                          <a:gd name="T27" fmla="*/ 2147483646 h 766"/>
                          <a:gd name="T28" fmla="*/ 2147483646 w 870"/>
                          <a:gd name="T29" fmla="*/ 2147483646 h 766"/>
                          <a:gd name="T30" fmla="*/ 2147483646 w 870"/>
                          <a:gd name="T31" fmla="*/ 2147483646 h 766"/>
                          <a:gd name="T32" fmla="*/ 2147483646 w 870"/>
                          <a:gd name="T33" fmla="*/ 2147483646 h 766"/>
                          <a:gd name="T34" fmla="*/ 2147483646 w 870"/>
                          <a:gd name="T35" fmla="*/ 2147483646 h 766"/>
                          <a:gd name="T36" fmla="*/ 2147483646 w 870"/>
                          <a:gd name="T37" fmla="*/ 2147483646 h 766"/>
                          <a:gd name="T38" fmla="*/ 2147483646 w 870"/>
                          <a:gd name="T39" fmla="*/ 2147483646 h 766"/>
                          <a:gd name="T40" fmla="*/ 2147483646 w 870"/>
                          <a:gd name="T41" fmla="*/ 2147483646 h 766"/>
                          <a:gd name="T42" fmla="*/ 2147483646 w 870"/>
                          <a:gd name="T43" fmla="*/ 2147483646 h 766"/>
                          <a:gd name="T44" fmla="*/ 2147483646 w 870"/>
                          <a:gd name="T45" fmla="*/ 2147483646 h 766"/>
                          <a:gd name="T46" fmla="*/ 2147483646 w 870"/>
                          <a:gd name="T47" fmla="*/ 2147483646 h 766"/>
                          <a:gd name="T48" fmla="*/ 2147483646 w 870"/>
                          <a:gd name="T49" fmla="*/ 2147483646 h 766"/>
                          <a:gd name="T50" fmla="*/ 2147483646 w 870"/>
                          <a:gd name="T51" fmla="*/ 2147483646 h 766"/>
                          <a:gd name="T52" fmla="*/ 2147483646 w 870"/>
                          <a:gd name="T53" fmla="*/ 2147483646 h 766"/>
                          <a:gd name="T54" fmla="*/ 2147483646 w 870"/>
                          <a:gd name="T55" fmla="*/ 2147483646 h 766"/>
                          <a:gd name="T56" fmla="*/ 2147483646 w 870"/>
                          <a:gd name="T57" fmla="*/ 2147483646 h 766"/>
                          <a:gd name="T58" fmla="*/ 2147483646 w 870"/>
                          <a:gd name="T59" fmla="*/ 2147483646 h 766"/>
                          <a:gd name="T60" fmla="*/ 2147483646 w 870"/>
                          <a:gd name="T61" fmla="*/ 2147483646 h 766"/>
                          <a:gd name="T62" fmla="*/ 2147483646 w 870"/>
                          <a:gd name="T63" fmla="*/ 2147483646 h 766"/>
                          <a:gd name="T64" fmla="*/ 2147483646 w 870"/>
                          <a:gd name="T65" fmla="*/ 2147483646 h 766"/>
                          <a:gd name="T66" fmla="*/ 2147483646 w 870"/>
                          <a:gd name="T67" fmla="*/ 2147483646 h 766"/>
                          <a:gd name="T68" fmla="*/ 2147483646 w 870"/>
                          <a:gd name="T69" fmla="*/ 2147483646 h 766"/>
                          <a:gd name="T70" fmla="*/ 2147483646 w 870"/>
                          <a:gd name="T71" fmla="*/ 2147483646 h 766"/>
                          <a:gd name="T72" fmla="*/ 2147483646 w 870"/>
                          <a:gd name="T73" fmla="*/ 2147483646 h 766"/>
                          <a:gd name="T74" fmla="*/ 2147483646 w 870"/>
                          <a:gd name="T75" fmla="*/ 2147483646 h 766"/>
                          <a:gd name="T76" fmla="*/ 2147483646 w 870"/>
                          <a:gd name="T77" fmla="*/ 2147483646 h 766"/>
                          <a:gd name="T78" fmla="*/ 2147483646 w 870"/>
                          <a:gd name="T79" fmla="*/ 2147483646 h 766"/>
                          <a:gd name="T80" fmla="*/ 2147483646 w 870"/>
                          <a:gd name="T81" fmla="*/ 2147483646 h 766"/>
                          <a:gd name="T82" fmla="*/ 2147483646 w 870"/>
                          <a:gd name="T83" fmla="*/ 2147483646 h 766"/>
                          <a:gd name="T84" fmla="*/ 2147483646 w 870"/>
                          <a:gd name="T85" fmla="*/ 2147483646 h 766"/>
                          <a:gd name="T86" fmla="*/ 2147483646 w 870"/>
                          <a:gd name="T87" fmla="*/ 2147483646 h 766"/>
                          <a:gd name="T88" fmla="*/ 2147483646 w 870"/>
                          <a:gd name="T89" fmla="*/ 2147483646 h 766"/>
                          <a:gd name="T90" fmla="*/ 2147483646 w 870"/>
                          <a:gd name="T91" fmla="*/ 2147483646 h 766"/>
                          <a:gd name="T92" fmla="*/ 2147483646 w 870"/>
                          <a:gd name="T93" fmla="*/ 2147483646 h 766"/>
                          <a:gd name="T94" fmla="*/ 2147483646 w 870"/>
                          <a:gd name="T95" fmla="*/ 2147483646 h 766"/>
                          <a:gd name="T96" fmla="*/ 2147483646 w 870"/>
                          <a:gd name="T97" fmla="*/ 2147483646 h 766"/>
                          <a:gd name="T98" fmla="*/ 2147483646 w 870"/>
                          <a:gd name="T99" fmla="*/ 2147483646 h 766"/>
                          <a:gd name="T100" fmla="*/ 2147483646 w 870"/>
                          <a:gd name="T101" fmla="*/ 2147483646 h 766"/>
                          <a:gd name="T102" fmla="*/ 2147483646 w 870"/>
                          <a:gd name="T103" fmla="*/ 2147483646 h 76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w 870"/>
                          <a:gd name="T157" fmla="*/ 0 h 766"/>
                          <a:gd name="T158" fmla="*/ 870 w 870"/>
                          <a:gd name="T159" fmla="*/ 766 h 766"/>
                        </a:gdLst>
                        <a:ahLst/>
                        <a:cxnLst>
                          <a:cxn ang="T104">
                            <a:pos x="T0" y="T1"/>
                          </a:cxn>
                          <a:cxn ang="T105">
                            <a:pos x="T2" y="T3"/>
                          </a:cxn>
                          <a:cxn ang="T106">
                            <a:pos x="T4" y="T5"/>
                          </a:cxn>
                          <a:cxn ang="T107">
                            <a:pos x="T6" y="T7"/>
                          </a:cxn>
                          <a:cxn ang="T108">
                            <a:pos x="T8" y="T9"/>
                          </a:cxn>
                          <a:cxn ang="T109">
                            <a:pos x="T10" y="T11"/>
                          </a:cxn>
                          <a:cxn ang="T110">
                            <a:pos x="T12" y="T13"/>
                          </a:cxn>
                          <a:cxn ang="T111">
                            <a:pos x="T14" y="T15"/>
                          </a:cxn>
                          <a:cxn ang="T112">
                            <a:pos x="T16" y="T17"/>
                          </a:cxn>
                          <a:cxn ang="T113">
                            <a:pos x="T18" y="T19"/>
                          </a:cxn>
                          <a:cxn ang="T114">
                            <a:pos x="T20" y="T21"/>
                          </a:cxn>
                          <a:cxn ang="T115">
                            <a:pos x="T22" y="T23"/>
                          </a:cxn>
                          <a:cxn ang="T116">
                            <a:pos x="T24" y="T25"/>
                          </a:cxn>
                          <a:cxn ang="T117">
                            <a:pos x="T26" y="T27"/>
                          </a:cxn>
                          <a:cxn ang="T118">
                            <a:pos x="T28" y="T29"/>
                          </a:cxn>
                          <a:cxn ang="T119">
                            <a:pos x="T30" y="T31"/>
                          </a:cxn>
                          <a:cxn ang="T120">
                            <a:pos x="T32" y="T33"/>
                          </a:cxn>
                          <a:cxn ang="T121">
                            <a:pos x="T34" y="T35"/>
                          </a:cxn>
                          <a:cxn ang="T122">
                            <a:pos x="T36" y="T37"/>
                          </a:cxn>
                          <a:cxn ang="T123">
                            <a:pos x="T38" y="T39"/>
                          </a:cxn>
                          <a:cxn ang="T124">
                            <a:pos x="T40" y="T41"/>
                          </a:cxn>
                          <a:cxn ang="T125">
                            <a:pos x="T42" y="T43"/>
                          </a:cxn>
                          <a:cxn ang="T126">
                            <a:pos x="T44" y="T45"/>
                          </a:cxn>
                          <a:cxn ang="T127">
                            <a:pos x="T46" y="T47"/>
                          </a:cxn>
                          <a:cxn ang="T128">
                            <a:pos x="T48" y="T49"/>
                          </a:cxn>
                          <a:cxn ang="T129">
                            <a:pos x="T50" y="T51"/>
                          </a:cxn>
                          <a:cxn ang="T130">
                            <a:pos x="T52" y="T53"/>
                          </a:cxn>
                          <a:cxn ang="T131">
                            <a:pos x="T54" y="T55"/>
                          </a:cxn>
                          <a:cxn ang="T132">
                            <a:pos x="T56" y="T57"/>
                          </a:cxn>
                          <a:cxn ang="T133">
                            <a:pos x="T58" y="T59"/>
                          </a:cxn>
                          <a:cxn ang="T134">
                            <a:pos x="T60" y="T61"/>
                          </a:cxn>
                          <a:cxn ang="T135">
                            <a:pos x="T62" y="T63"/>
                          </a:cxn>
                          <a:cxn ang="T136">
                            <a:pos x="T64" y="T65"/>
                          </a:cxn>
                          <a:cxn ang="T137">
                            <a:pos x="T66" y="T67"/>
                          </a:cxn>
                          <a:cxn ang="T138">
                            <a:pos x="T68" y="T69"/>
                          </a:cxn>
                          <a:cxn ang="T139">
                            <a:pos x="T70" y="T71"/>
                          </a:cxn>
                          <a:cxn ang="T140">
                            <a:pos x="T72" y="T73"/>
                          </a:cxn>
                          <a:cxn ang="T141">
                            <a:pos x="T74" y="T75"/>
                          </a:cxn>
                          <a:cxn ang="T142">
                            <a:pos x="T76" y="T77"/>
                          </a:cxn>
                          <a:cxn ang="T143">
                            <a:pos x="T78" y="T79"/>
                          </a:cxn>
                          <a:cxn ang="T144">
                            <a:pos x="T80" y="T81"/>
                          </a:cxn>
                          <a:cxn ang="T145">
                            <a:pos x="T82" y="T83"/>
                          </a:cxn>
                          <a:cxn ang="T146">
                            <a:pos x="T84" y="T85"/>
                          </a:cxn>
                          <a:cxn ang="T147">
                            <a:pos x="T86" y="T87"/>
                          </a:cxn>
                          <a:cxn ang="T148">
                            <a:pos x="T88" y="T89"/>
                          </a:cxn>
                          <a:cxn ang="T149">
                            <a:pos x="T90" y="T91"/>
                          </a:cxn>
                          <a:cxn ang="T150">
                            <a:pos x="T92" y="T93"/>
                          </a:cxn>
                          <a:cxn ang="T151">
                            <a:pos x="T94" y="T95"/>
                          </a:cxn>
                          <a:cxn ang="T152">
                            <a:pos x="T96" y="T97"/>
                          </a:cxn>
                          <a:cxn ang="T153">
                            <a:pos x="T98" y="T99"/>
                          </a:cxn>
                          <a:cxn ang="T154">
                            <a:pos x="T100" y="T101"/>
                          </a:cxn>
                          <a:cxn ang="T155">
                            <a:pos x="T102" y="T103"/>
                          </a:cxn>
                        </a:cxnLst>
                        <a:rect l="T156" t="T157" r="T158" b="T159"/>
                        <a:pathLst>
                          <a:path w="870" h="766">
                            <a:moveTo>
                              <a:pt x="870" y="766"/>
                            </a:moveTo>
                            <a:lnTo>
                              <a:pt x="864" y="759"/>
                            </a:lnTo>
                            <a:lnTo>
                              <a:pt x="859" y="753"/>
                            </a:lnTo>
                            <a:lnTo>
                              <a:pt x="855" y="747"/>
                            </a:lnTo>
                            <a:lnTo>
                              <a:pt x="843" y="733"/>
                            </a:lnTo>
                            <a:lnTo>
                              <a:pt x="822" y="706"/>
                            </a:lnTo>
                            <a:lnTo>
                              <a:pt x="784" y="663"/>
                            </a:lnTo>
                            <a:lnTo>
                              <a:pt x="783" y="661"/>
                            </a:lnTo>
                            <a:lnTo>
                              <a:pt x="781" y="660"/>
                            </a:lnTo>
                            <a:lnTo>
                              <a:pt x="780" y="658"/>
                            </a:lnTo>
                            <a:lnTo>
                              <a:pt x="778" y="657"/>
                            </a:lnTo>
                            <a:lnTo>
                              <a:pt x="778" y="655"/>
                            </a:lnTo>
                            <a:lnTo>
                              <a:pt x="772" y="648"/>
                            </a:lnTo>
                            <a:lnTo>
                              <a:pt x="768" y="640"/>
                            </a:lnTo>
                            <a:lnTo>
                              <a:pt x="766" y="639"/>
                            </a:lnTo>
                            <a:lnTo>
                              <a:pt x="766" y="637"/>
                            </a:lnTo>
                            <a:lnTo>
                              <a:pt x="765" y="637"/>
                            </a:lnTo>
                            <a:lnTo>
                              <a:pt x="765" y="636"/>
                            </a:lnTo>
                            <a:lnTo>
                              <a:pt x="765" y="634"/>
                            </a:lnTo>
                            <a:lnTo>
                              <a:pt x="763" y="634"/>
                            </a:lnTo>
                            <a:lnTo>
                              <a:pt x="763" y="633"/>
                            </a:lnTo>
                            <a:lnTo>
                              <a:pt x="760" y="628"/>
                            </a:lnTo>
                            <a:lnTo>
                              <a:pt x="760" y="627"/>
                            </a:lnTo>
                            <a:lnTo>
                              <a:pt x="759" y="625"/>
                            </a:lnTo>
                            <a:lnTo>
                              <a:pt x="759" y="624"/>
                            </a:lnTo>
                            <a:lnTo>
                              <a:pt x="757" y="622"/>
                            </a:lnTo>
                            <a:lnTo>
                              <a:pt x="757" y="621"/>
                            </a:lnTo>
                            <a:lnTo>
                              <a:pt x="756" y="619"/>
                            </a:lnTo>
                            <a:lnTo>
                              <a:pt x="754" y="618"/>
                            </a:lnTo>
                            <a:lnTo>
                              <a:pt x="754" y="616"/>
                            </a:lnTo>
                            <a:lnTo>
                              <a:pt x="753" y="615"/>
                            </a:lnTo>
                            <a:lnTo>
                              <a:pt x="751" y="613"/>
                            </a:lnTo>
                            <a:lnTo>
                              <a:pt x="748" y="609"/>
                            </a:lnTo>
                            <a:lnTo>
                              <a:pt x="745" y="606"/>
                            </a:lnTo>
                            <a:lnTo>
                              <a:pt x="742" y="601"/>
                            </a:lnTo>
                            <a:lnTo>
                              <a:pt x="738" y="598"/>
                            </a:lnTo>
                            <a:lnTo>
                              <a:pt x="733" y="595"/>
                            </a:lnTo>
                            <a:lnTo>
                              <a:pt x="729" y="592"/>
                            </a:lnTo>
                            <a:lnTo>
                              <a:pt x="724" y="589"/>
                            </a:lnTo>
                            <a:lnTo>
                              <a:pt x="720" y="586"/>
                            </a:lnTo>
                            <a:lnTo>
                              <a:pt x="718" y="586"/>
                            </a:lnTo>
                            <a:lnTo>
                              <a:pt x="717" y="585"/>
                            </a:lnTo>
                            <a:lnTo>
                              <a:pt x="715" y="585"/>
                            </a:lnTo>
                            <a:lnTo>
                              <a:pt x="714" y="585"/>
                            </a:lnTo>
                            <a:lnTo>
                              <a:pt x="712" y="583"/>
                            </a:lnTo>
                            <a:lnTo>
                              <a:pt x="711" y="583"/>
                            </a:lnTo>
                            <a:lnTo>
                              <a:pt x="709" y="582"/>
                            </a:lnTo>
                            <a:lnTo>
                              <a:pt x="708" y="582"/>
                            </a:lnTo>
                            <a:lnTo>
                              <a:pt x="705" y="582"/>
                            </a:lnTo>
                            <a:lnTo>
                              <a:pt x="703" y="580"/>
                            </a:lnTo>
                            <a:lnTo>
                              <a:pt x="696" y="579"/>
                            </a:lnTo>
                            <a:lnTo>
                              <a:pt x="694" y="577"/>
                            </a:lnTo>
                            <a:lnTo>
                              <a:pt x="693" y="577"/>
                            </a:lnTo>
                            <a:lnTo>
                              <a:pt x="691" y="576"/>
                            </a:lnTo>
                            <a:lnTo>
                              <a:pt x="690" y="576"/>
                            </a:lnTo>
                            <a:lnTo>
                              <a:pt x="687" y="576"/>
                            </a:lnTo>
                            <a:lnTo>
                              <a:pt x="685" y="574"/>
                            </a:lnTo>
                            <a:lnTo>
                              <a:pt x="684" y="574"/>
                            </a:lnTo>
                            <a:lnTo>
                              <a:pt x="682" y="574"/>
                            </a:lnTo>
                            <a:lnTo>
                              <a:pt x="681" y="574"/>
                            </a:lnTo>
                            <a:lnTo>
                              <a:pt x="673" y="573"/>
                            </a:lnTo>
                            <a:lnTo>
                              <a:pt x="672" y="571"/>
                            </a:lnTo>
                            <a:lnTo>
                              <a:pt x="669" y="571"/>
                            </a:lnTo>
                            <a:lnTo>
                              <a:pt x="667" y="571"/>
                            </a:lnTo>
                            <a:lnTo>
                              <a:pt x="666" y="571"/>
                            </a:lnTo>
                            <a:lnTo>
                              <a:pt x="664" y="571"/>
                            </a:lnTo>
                            <a:lnTo>
                              <a:pt x="663" y="571"/>
                            </a:lnTo>
                            <a:lnTo>
                              <a:pt x="661" y="571"/>
                            </a:lnTo>
                            <a:lnTo>
                              <a:pt x="658" y="571"/>
                            </a:lnTo>
                            <a:lnTo>
                              <a:pt x="657" y="571"/>
                            </a:lnTo>
                            <a:lnTo>
                              <a:pt x="544" y="567"/>
                            </a:lnTo>
                            <a:lnTo>
                              <a:pt x="516" y="567"/>
                            </a:lnTo>
                            <a:lnTo>
                              <a:pt x="514" y="567"/>
                            </a:lnTo>
                            <a:lnTo>
                              <a:pt x="513" y="567"/>
                            </a:lnTo>
                            <a:lnTo>
                              <a:pt x="511" y="567"/>
                            </a:lnTo>
                            <a:lnTo>
                              <a:pt x="510" y="567"/>
                            </a:lnTo>
                            <a:lnTo>
                              <a:pt x="508" y="567"/>
                            </a:lnTo>
                            <a:lnTo>
                              <a:pt x="507" y="567"/>
                            </a:lnTo>
                            <a:lnTo>
                              <a:pt x="505" y="567"/>
                            </a:lnTo>
                            <a:lnTo>
                              <a:pt x="498" y="565"/>
                            </a:lnTo>
                            <a:lnTo>
                              <a:pt x="490" y="564"/>
                            </a:lnTo>
                            <a:lnTo>
                              <a:pt x="483" y="562"/>
                            </a:lnTo>
                            <a:lnTo>
                              <a:pt x="477" y="559"/>
                            </a:lnTo>
                            <a:lnTo>
                              <a:pt x="469" y="558"/>
                            </a:lnTo>
                            <a:lnTo>
                              <a:pt x="463" y="555"/>
                            </a:lnTo>
                            <a:lnTo>
                              <a:pt x="456" y="550"/>
                            </a:lnTo>
                            <a:lnTo>
                              <a:pt x="450" y="546"/>
                            </a:lnTo>
                            <a:lnTo>
                              <a:pt x="444" y="543"/>
                            </a:lnTo>
                            <a:lnTo>
                              <a:pt x="438" y="537"/>
                            </a:lnTo>
                            <a:lnTo>
                              <a:pt x="433" y="532"/>
                            </a:lnTo>
                            <a:lnTo>
                              <a:pt x="427" y="526"/>
                            </a:lnTo>
                            <a:lnTo>
                              <a:pt x="426" y="525"/>
                            </a:lnTo>
                            <a:lnTo>
                              <a:pt x="426" y="523"/>
                            </a:lnTo>
                            <a:lnTo>
                              <a:pt x="424" y="523"/>
                            </a:lnTo>
                            <a:lnTo>
                              <a:pt x="424" y="522"/>
                            </a:lnTo>
                            <a:lnTo>
                              <a:pt x="423" y="520"/>
                            </a:lnTo>
                            <a:lnTo>
                              <a:pt x="421" y="519"/>
                            </a:lnTo>
                            <a:lnTo>
                              <a:pt x="384" y="471"/>
                            </a:lnTo>
                            <a:lnTo>
                              <a:pt x="382" y="469"/>
                            </a:lnTo>
                            <a:lnTo>
                              <a:pt x="382" y="468"/>
                            </a:lnTo>
                            <a:lnTo>
                              <a:pt x="381" y="468"/>
                            </a:lnTo>
                            <a:lnTo>
                              <a:pt x="381" y="466"/>
                            </a:lnTo>
                            <a:lnTo>
                              <a:pt x="379" y="465"/>
                            </a:lnTo>
                            <a:lnTo>
                              <a:pt x="370" y="454"/>
                            </a:lnTo>
                            <a:lnTo>
                              <a:pt x="361" y="445"/>
                            </a:lnTo>
                            <a:lnTo>
                              <a:pt x="351" y="436"/>
                            </a:lnTo>
                            <a:lnTo>
                              <a:pt x="340" y="427"/>
                            </a:lnTo>
                            <a:lnTo>
                              <a:pt x="339" y="426"/>
                            </a:lnTo>
                            <a:lnTo>
                              <a:pt x="337" y="426"/>
                            </a:lnTo>
                            <a:lnTo>
                              <a:pt x="337" y="424"/>
                            </a:lnTo>
                            <a:lnTo>
                              <a:pt x="336" y="424"/>
                            </a:lnTo>
                            <a:lnTo>
                              <a:pt x="334" y="423"/>
                            </a:lnTo>
                            <a:lnTo>
                              <a:pt x="328" y="418"/>
                            </a:lnTo>
                            <a:lnTo>
                              <a:pt x="327" y="417"/>
                            </a:lnTo>
                            <a:lnTo>
                              <a:pt x="325" y="415"/>
                            </a:lnTo>
                            <a:lnTo>
                              <a:pt x="324" y="414"/>
                            </a:lnTo>
                            <a:lnTo>
                              <a:pt x="322" y="414"/>
                            </a:lnTo>
                            <a:lnTo>
                              <a:pt x="321" y="412"/>
                            </a:lnTo>
                            <a:lnTo>
                              <a:pt x="319" y="411"/>
                            </a:lnTo>
                            <a:lnTo>
                              <a:pt x="318" y="411"/>
                            </a:lnTo>
                            <a:lnTo>
                              <a:pt x="316" y="409"/>
                            </a:lnTo>
                            <a:lnTo>
                              <a:pt x="310" y="403"/>
                            </a:lnTo>
                            <a:lnTo>
                              <a:pt x="304" y="397"/>
                            </a:lnTo>
                            <a:lnTo>
                              <a:pt x="303" y="396"/>
                            </a:lnTo>
                            <a:lnTo>
                              <a:pt x="301" y="394"/>
                            </a:lnTo>
                            <a:lnTo>
                              <a:pt x="301" y="393"/>
                            </a:lnTo>
                            <a:lnTo>
                              <a:pt x="300" y="391"/>
                            </a:lnTo>
                            <a:lnTo>
                              <a:pt x="298" y="390"/>
                            </a:lnTo>
                            <a:lnTo>
                              <a:pt x="297" y="388"/>
                            </a:lnTo>
                            <a:lnTo>
                              <a:pt x="297" y="387"/>
                            </a:lnTo>
                            <a:lnTo>
                              <a:pt x="295" y="385"/>
                            </a:lnTo>
                            <a:lnTo>
                              <a:pt x="237" y="310"/>
                            </a:lnTo>
                            <a:lnTo>
                              <a:pt x="184" y="243"/>
                            </a:lnTo>
                            <a:lnTo>
                              <a:pt x="171" y="226"/>
                            </a:lnTo>
                            <a:lnTo>
                              <a:pt x="163" y="217"/>
                            </a:lnTo>
                            <a:lnTo>
                              <a:pt x="150" y="199"/>
                            </a:lnTo>
                            <a:lnTo>
                              <a:pt x="78" y="106"/>
                            </a:lnTo>
                            <a:lnTo>
                              <a:pt x="34" y="52"/>
                            </a:lnTo>
                            <a:lnTo>
                              <a:pt x="34" y="51"/>
                            </a:lnTo>
                            <a:lnTo>
                              <a:pt x="33" y="51"/>
                            </a:lnTo>
                            <a:lnTo>
                              <a:pt x="33" y="49"/>
                            </a:lnTo>
                            <a:lnTo>
                              <a:pt x="31" y="48"/>
                            </a:lnTo>
                            <a:lnTo>
                              <a:pt x="31" y="46"/>
                            </a:lnTo>
                            <a:lnTo>
                              <a:pt x="30" y="46"/>
                            </a:lnTo>
                            <a:lnTo>
                              <a:pt x="22" y="34"/>
                            </a:lnTo>
                            <a:lnTo>
                              <a:pt x="21" y="33"/>
                            </a:lnTo>
                            <a:lnTo>
                              <a:pt x="21" y="31"/>
                            </a:lnTo>
                            <a:lnTo>
                              <a:pt x="19" y="31"/>
                            </a:lnTo>
                            <a:lnTo>
                              <a:pt x="19" y="30"/>
                            </a:lnTo>
                            <a:lnTo>
                              <a:pt x="18" y="28"/>
                            </a:lnTo>
                            <a:lnTo>
                              <a:pt x="10" y="16"/>
                            </a:lnTo>
                            <a:lnTo>
                              <a:pt x="10" y="15"/>
                            </a:lnTo>
                            <a:lnTo>
                              <a:pt x="9" y="15"/>
                            </a:lnTo>
                            <a:lnTo>
                              <a:pt x="9" y="13"/>
                            </a:lnTo>
                            <a:lnTo>
                              <a:pt x="7" y="12"/>
                            </a:lnTo>
                            <a:lnTo>
                              <a:pt x="7" y="10"/>
                            </a:lnTo>
                            <a:lnTo>
                              <a:pt x="0" y="1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39688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</p:grpSp>
                <p:grpSp>
                  <p:nvGrpSpPr>
                    <p:cNvPr id="115" name="群組 1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27463" y="2055813"/>
                      <a:ext cx="685800" cy="2946400"/>
                      <a:chOff x="3827463" y="2055813"/>
                      <a:chExt cx="685800" cy="2946400"/>
                    </a:xfrm>
                  </p:grpSpPr>
                  <p:sp>
                    <p:nvSpPr>
                      <p:cNvPr id="116" name="Freeform 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27463" y="2055813"/>
                        <a:ext cx="261938" cy="2541588"/>
                      </a:xfrm>
                      <a:custGeom>
                        <a:avLst/>
                        <a:gdLst>
                          <a:gd name="T0" fmla="*/ 2147483646 w 494"/>
                          <a:gd name="T1" fmla="*/ 2147483646 h 4803"/>
                          <a:gd name="T2" fmla="*/ 2147483646 w 494"/>
                          <a:gd name="T3" fmla="*/ 2147483646 h 4803"/>
                          <a:gd name="T4" fmla="*/ 2147483646 w 494"/>
                          <a:gd name="T5" fmla="*/ 2147483646 h 4803"/>
                          <a:gd name="T6" fmla="*/ 2147483646 w 494"/>
                          <a:gd name="T7" fmla="*/ 2147483646 h 4803"/>
                          <a:gd name="T8" fmla="*/ 2147483646 w 494"/>
                          <a:gd name="T9" fmla="*/ 2147483646 h 4803"/>
                          <a:gd name="T10" fmla="*/ 2147483646 w 494"/>
                          <a:gd name="T11" fmla="*/ 2147483646 h 4803"/>
                          <a:gd name="T12" fmla="*/ 2147483646 w 494"/>
                          <a:gd name="T13" fmla="*/ 2147483646 h 4803"/>
                          <a:gd name="T14" fmla="*/ 2147483646 w 494"/>
                          <a:gd name="T15" fmla="*/ 2147483646 h 4803"/>
                          <a:gd name="T16" fmla="*/ 2147483646 w 494"/>
                          <a:gd name="T17" fmla="*/ 2147483646 h 4803"/>
                          <a:gd name="T18" fmla="*/ 2147483646 w 494"/>
                          <a:gd name="T19" fmla="*/ 2147483646 h 4803"/>
                          <a:gd name="T20" fmla="*/ 2147483646 w 494"/>
                          <a:gd name="T21" fmla="*/ 2147483646 h 4803"/>
                          <a:gd name="T22" fmla="*/ 2147483646 w 494"/>
                          <a:gd name="T23" fmla="*/ 2147483646 h 4803"/>
                          <a:gd name="T24" fmla="*/ 2147483646 w 494"/>
                          <a:gd name="T25" fmla="*/ 2147483646 h 4803"/>
                          <a:gd name="T26" fmla="*/ 2147483646 w 494"/>
                          <a:gd name="T27" fmla="*/ 2147483646 h 4803"/>
                          <a:gd name="T28" fmla="*/ 2147483646 w 494"/>
                          <a:gd name="T29" fmla="*/ 2147483646 h 4803"/>
                          <a:gd name="T30" fmla="*/ 2147483646 w 494"/>
                          <a:gd name="T31" fmla="*/ 2147483646 h 4803"/>
                          <a:gd name="T32" fmla="*/ 2147483646 w 494"/>
                          <a:gd name="T33" fmla="*/ 2147483646 h 4803"/>
                          <a:gd name="T34" fmla="*/ 2147483646 w 494"/>
                          <a:gd name="T35" fmla="*/ 2147483646 h 4803"/>
                          <a:gd name="T36" fmla="*/ 2147483646 w 494"/>
                          <a:gd name="T37" fmla="*/ 2147483646 h 4803"/>
                          <a:gd name="T38" fmla="*/ 2147483646 w 494"/>
                          <a:gd name="T39" fmla="*/ 2147483646 h 4803"/>
                          <a:gd name="T40" fmla="*/ 2147483646 w 494"/>
                          <a:gd name="T41" fmla="*/ 2147483646 h 4803"/>
                          <a:gd name="T42" fmla="*/ 2147483646 w 494"/>
                          <a:gd name="T43" fmla="*/ 2147483646 h 4803"/>
                          <a:gd name="T44" fmla="*/ 2147483646 w 494"/>
                          <a:gd name="T45" fmla="*/ 2147483646 h 4803"/>
                          <a:gd name="T46" fmla="*/ 2147483646 w 494"/>
                          <a:gd name="T47" fmla="*/ 2147483646 h 4803"/>
                          <a:gd name="T48" fmla="*/ 2147483646 w 494"/>
                          <a:gd name="T49" fmla="*/ 2147483646 h 4803"/>
                          <a:gd name="T50" fmla="*/ 2147483646 w 494"/>
                          <a:gd name="T51" fmla="*/ 2147483646 h 4803"/>
                          <a:gd name="T52" fmla="*/ 2147483646 w 494"/>
                          <a:gd name="T53" fmla="*/ 2147483646 h 4803"/>
                          <a:gd name="T54" fmla="*/ 2147483646 w 494"/>
                          <a:gd name="T55" fmla="*/ 2147483646 h 4803"/>
                          <a:gd name="T56" fmla="*/ 2147483646 w 494"/>
                          <a:gd name="T57" fmla="*/ 2147483646 h 4803"/>
                          <a:gd name="T58" fmla="*/ 2147483646 w 494"/>
                          <a:gd name="T59" fmla="*/ 2147483646 h 4803"/>
                          <a:gd name="T60" fmla="*/ 2147483646 w 494"/>
                          <a:gd name="T61" fmla="*/ 2147483646 h 4803"/>
                          <a:gd name="T62" fmla="*/ 2147483646 w 494"/>
                          <a:gd name="T63" fmla="*/ 2147483646 h 4803"/>
                          <a:gd name="T64" fmla="*/ 2147483646 w 494"/>
                          <a:gd name="T65" fmla="*/ 2147483646 h 4803"/>
                          <a:gd name="T66" fmla="*/ 2147483646 w 494"/>
                          <a:gd name="T67" fmla="*/ 2147483646 h 4803"/>
                          <a:gd name="T68" fmla="*/ 2147483646 w 494"/>
                          <a:gd name="T69" fmla="*/ 2147483646 h 4803"/>
                          <a:gd name="T70" fmla="*/ 2147483646 w 494"/>
                          <a:gd name="T71" fmla="*/ 2147483646 h 4803"/>
                          <a:gd name="T72" fmla="*/ 2147483646 w 494"/>
                          <a:gd name="T73" fmla="*/ 2147483646 h 4803"/>
                          <a:gd name="T74" fmla="*/ 2147483646 w 494"/>
                          <a:gd name="T75" fmla="*/ 2147483646 h 4803"/>
                          <a:gd name="T76" fmla="*/ 2147483646 w 494"/>
                          <a:gd name="T77" fmla="*/ 2147483646 h 4803"/>
                          <a:gd name="T78" fmla="*/ 2147483646 w 494"/>
                          <a:gd name="T79" fmla="*/ 2147483646 h 4803"/>
                          <a:gd name="T80" fmla="*/ 2147483646 w 494"/>
                          <a:gd name="T81" fmla="*/ 2147483646 h 4803"/>
                          <a:gd name="T82" fmla="*/ 2147483646 w 494"/>
                          <a:gd name="T83" fmla="*/ 2147483646 h 4803"/>
                          <a:gd name="T84" fmla="*/ 2147483646 w 494"/>
                          <a:gd name="T85" fmla="*/ 2147483646 h 4803"/>
                          <a:gd name="T86" fmla="*/ 2147483646 w 494"/>
                          <a:gd name="T87" fmla="*/ 2147483646 h 4803"/>
                          <a:gd name="T88" fmla="*/ 2147483646 w 494"/>
                          <a:gd name="T89" fmla="*/ 2147483646 h 4803"/>
                          <a:gd name="T90" fmla="*/ 2147483646 w 494"/>
                          <a:gd name="T91" fmla="*/ 2147483646 h 4803"/>
                          <a:gd name="T92" fmla="*/ 2147483646 w 494"/>
                          <a:gd name="T93" fmla="*/ 2147483646 h 4803"/>
                          <a:gd name="T94" fmla="*/ 2147483646 w 494"/>
                          <a:gd name="T95" fmla="*/ 2147483646 h 4803"/>
                          <a:gd name="T96" fmla="*/ 2147483646 w 494"/>
                          <a:gd name="T97" fmla="*/ 2147483646 h 4803"/>
                          <a:gd name="T98" fmla="*/ 2147483646 w 494"/>
                          <a:gd name="T99" fmla="*/ 2147483646 h 4803"/>
                          <a:gd name="T100" fmla="*/ 2147483646 w 494"/>
                          <a:gd name="T101" fmla="*/ 2147483646 h 4803"/>
                          <a:gd name="T102" fmla="*/ 2147483646 w 494"/>
                          <a:gd name="T103" fmla="*/ 2147483646 h 4803"/>
                          <a:gd name="T104" fmla="*/ 2147483646 w 494"/>
                          <a:gd name="T105" fmla="*/ 2147483646 h 4803"/>
                          <a:gd name="T106" fmla="*/ 2147483646 w 494"/>
                          <a:gd name="T107" fmla="*/ 2147483646 h 4803"/>
                          <a:gd name="T108" fmla="*/ 2147483646 w 494"/>
                          <a:gd name="T109" fmla="*/ 2147483646 h 4803"/>
                          <a:gd name="T110" fmla="*/ 2147483646 w 494"/>
                          <a:gd name="T111" fmla="*/ 2147483646 h 4803"/>
                          <a:gd name="T112" fmla="*/ 2147483646 w 494"/>
                          <a:gd name="T113" fmla="*/ 2147483646 h 4803"/>
                          <a:gd name="T114" fmla="*/ 2147483646 w 494"/>
                          <a:gd name="T115" fmla="*/ 2147483646 h 4803"/>
                          <a:gd name="T116" fmla="*/ 2147483646 w 494"/>
                          <a:gd name="T117" fmla="*/ 2147483646 h 4803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w 494"/>
                          <a:gd name="T178" fmla="*/ 0 h 4803"/>
                          <a:gd name="T179" fmla="*/ 494 w 494"/>
                          <a:gd name="T180" fmla="*/ 4803 h 4803"/>
                        </a:gdLst>
                        <a:ahLst/>
                        <a:cxnLst>
                          <a:cxn ang="T118">
                            <a:pos x="T0" y="T1"/>
                          </a:cxn>
                          <a:cxn ang="T119">
                            <a:pos x="T2" y="T3"/>
                          </a:cxn>
                          <a:cxn ang="T120">
                            <a:pos x="T4" y="T5"/>
                          </a:cxn>
                          <a:cxn ang="T121">
                            <a:pos x="T6" y="T7"/>
                          </a:cxn>
                          <a:cxn ang="T122">
                            <a:pos x="T8" y="T9"/>
                          </a:cxn>
                          <a:cxn ang="T123">
                            <a:pos x="T10" y="T11"/>
                          </a:cxn>
                          <a:cxn ang="T124">
                            <a:pos x="T12" y="T13"/>
                          </a:cxn>
                          <a:cxn ang="T125">
                            <a:pos x="T14" y="T15"/>
                          </a:cxn>
                          <a:cxn ang="T126">
                            <a:pos x="T16" y="T17"/>
                          </a:cxn>
                          <a:cxn ang="T127">
                            <a:pos x="T18" y="T19"/>
                          </a:cxn>
                          <a:cxn ang="T128">
                            <a:pos x="T20" y="T21"/>
                          </a:cxn>
                          <a:cxn ang="T129">
                            <a:pos x="T22" y="T23"/>
                          </a:cxn>
                          <a:cxn ang="T130">
                            <a:pos x="T24" y="T25"/>
                          </a:cxn>
                          <a:cxn ang="T131">
                            <a:pos x="T26" y="T27"/>
                          </a:cxn>
                          <a:cxn ang="T132">
                            <a:pos x="T28" y="T29"/>
                          </a:cxn>
                          <a:cxn ang="T133">
                            <a:pos x="T30" y="T31"/>
                          </a:cxn>
                          <a:cxn ang="T134">
                            <a:pos x="T32" y="T33"/>
                          </a:cxn>
                          <a:cxn ang="T135">
                            <a:pos x="T34" y="T35"/>
                          </a:cxn>
                          <a:cxn ang="T136">
                            <a:pos x="T36" y="T37"/>
                          </a:cxn>
                          <a:cxn ang="T137">
                            <a:pos x="T38" y="T39"/>
                          </a:cxn>
                          <a:cxn ang="T138">
                            <a:pos x="T40" y="T41"/>
                          </a:cxn>
                          <a:cxn ang="T139">
                            <a:pos x="T42" y="T43"/>
                          </a:cxn>
                          <a:cxn ang="T140">
                            <a:pos x="T44" y="T45"/>
                          </a:cxn>
                          <a:cxn ang="T141">
                            <a:pos x="T46" y="T47"/>
                          </a:cxn>
                          <a:cxn ang="T142">
                            <a:pos x="T48" y="T49"/>
                          </a:cxn>
                          <a:cxn ang="T143">
                            <a:pos x="T50" y="T51"/>
                          </a:cxn>
                          <a:cxn ang="T144">
                            <a:pos x="T52" y="T53"/>
                          </a:cxn>
                          <a:cxn ang="T145">
                            <a:pos x="T54" y="T55"/>
                          </a:cxn>
                          <a:cxn ang="T146">
                            <a:pos x="T56" y="T57"/>
                          </a:cxn>
                          <a:cxn ang="T147">
                            <a:pos x="T58" y="T59"/>
                          </a:cxn>
                          <a:cxn ang="T148">
                            <a:pos x="T60" y="T61"/>
                          </a:cxn>
                          <a:cxn ang="T149">
                            <a:pos x="T62" y="T63"/>
                          </a:cxn>
                          <a:cxn ang="T150">
                            <a:pos x="T64" y="T65"/>
                          </a:cxn>
                          <a:cxn ang="T151">
                            <a:pos x="T66" y="T67"/>
                          </a:cxn>
                          <a:cxn ang="T152">
                            <a:pos x="T68" y="T69"/>
                          </a:cxn>
                          <a:cxn ang="T153">
                            <a:pos x="T70" y="T71"/>
                          </a:cxn>
                          <a:cxn ang="T154">
                            <a:pos x="T72" y="T73"/>
                          </a:cxn>
                          <a:cxn ang="T155">
                            <a:pos x="T74" y="T75"/>
                          </a:cxn>
                          <a:cxn ang="T156">
                            <a:pos x="T76" y="T77"/>
                          </a:cxn>
                          <a:cxn ang="T157">
                            <a:pos x="T78" y="T79"/>
                          </a:cxn>
                          <a:cxn ang="T158">
                            <a:pos x="T80" y="T81"/>
                          </a:cxn>
                          <a:cxn ang="T159">
                            <a:pos x="T82" y="T83"/>
                          </a:cxn>
                          <a:cxn ang="T160">
                            <a:pos x="T84" y="T85"/>
                          </a:cxn>
                          <a:cxn ang="T161">
                            <a:pos x="T86" y="T87"/>
                          </a:cxn>
                          <a:cxn ang="T162">
                            <a:pos x="T88" y="T89"/>
                          </a:cxn>
                          <a:cxn ang="T163">
                            <a:pos x="T90" y="T91"/>
                          </a:cxn>
                          <a:cxn ang="T164">
                            <a:pos x="T92" y="T93"/>
                          </a:cxn>
                          <a:cxn ang="T165">
                            <a:pos x="T94" y="T95"/>
                          </a:cxn>
                          <a:cxn ang="T166">
                            <a:pos x="T96" y="T97"/>
                          </a:cxn>
                          <a:cxn ang="T167">
                            <a:pos x="T98" y="T99"/>
                          </a:cxn>
                          <a:cxn ang="T168">
                            <a:pos x="T100" y="T101"/>
                          </a:cxn>
                          <a:cxn ang="T169">
                            <a:pos x="T102" y="T103"/>
                          </a:cxn>
                          <a:cxn ang="T170">
                            <a:pos x="T104" y="T105"/>
                          </a:cxn>
                          <a:cxn ang="T171">
                            <a:pos x="T106" y="T107"/>
                          </a:cxn>
                          <a:cxn ang="T172">
                            <a:pos x="T108" y="T109"/>
                          </a:cxn>
                          <a:cxn ang="T173">
                            <a:pos x="T110" y="T111"/>
                          </a:cxn>
                          <a:cxn ang="T174">
                            <a:pos x="T112" y="T113"/>
                          </a:cxn>
                          <a:cxn ang="T175">
                            <a:pos x="T114" y="T115"/>
                          </a:cxn>
                          <a:cxn ang="T176">
                            <a:pos x="T116" y="T117"/>
                          </a:cxn>
                        </a:cxnLst>
                        <a:rect l="T177" t="T178" r="T179" b="T180"/>
                        <a:pathLst>
                          <a:path w="494" h="4803">
                            <a:moveTo>
                              <a:pt x="425" y="4803"/>
                            </a:moveTo>
                            <a:lnTo>
                              <a:pt x="423" y="4803"/>
                            </a:lnTo>
                            <a:lnTo>
                              <a:pt x="423" y="4801"/>
                            </a:lnTo>
                            <a:lnTo>
                              <a:pt x="422" y="4800"/>
                            </a:lnTo>
                            <a:lnTo>
                              <a:pt x="422" y="4798"/>
                            </a:lnTo>
                            <a:lnTo>
                              <a:pt x="420" y="4798"/>
                            </a:lnTo>
                            <a:lnTo>
                              <a:pt x="404" y="4776"/>
                            </a:lnTo>
                            <a:lnTo>
                              <a:pt x="404" y="4774"/>
                            </a:lnTo>
                            <a:lnTo>
                              <a:pt x="402" y="4774"/>
                            </a:lnTo>
                            <a:lnTo>
                              <a:pt x="402" y="4773"/>
                            </a:lnTo>
                            <a:lnTo>
                              <a:pt x="401" y="4771"/>
                            </a:lnTo>
                            <a:lnTo>
                              <a:pt x="398" y="4767"/>
                            </a:lnTo>
                            <a:lnTo>
                              <a:pt x="396" y="4767"/>
                            </a:lnTo>
                            <a:lnTo>
                              <a:pt x="396" y="4765"/>
                            </a:lnTo>
                            <a:lnTo>
                              <a:pt x="396" y="4764"/>
                            </a:lnTo>
                            <a:lnTo>
                              <a:pt x="395" y="4764"/>
                            </a:lnTo>
                            <a:lnTo>
                              <a:pt x="395" y="4762"/>
                            </a:lnTo>
                            <a:lnTo>
                              <a:pt x="390" y="4756"/>
                            </a:lnTo>
                            <a:lnTo>
                              <a:pt x="383" y="4747"/>
                            </a:lnTo>
                            <a:lnTo>
                              <a:pt x="350" y="4702"/>
                            </a:lnTo>
                            <a:lnTo>
                              <a:pt x="339" y="4687"/>
                            </a:lnTo>
                            <a:lnTo>
                              <a:pt x="338" y="4686"/>
                            </a:lnTo>
                            <a:lnTo>
                              <a:pt x="336" y="4684"/>
                            </a:lnTo>
                            <a:lnTo>
                              <a:pt x="336" y="4683"/>
                            </a:lnTo>
                            <a:lnTo>
                              <a:pt x="335" y="4681"/>
                            </a:lnTo>
                            <a:lnTo>
                              <a:pt x="335" y="4680"/>
                            </a:lnTo>
                            <a:lnTo>
                              <a:pt x="333" y="4678"/>
                            </a:lnTo>
                            <a:lnTo>
                              <a:pt x="332" y="4677"/>
                            </a:lnTo>
                            <a:lnTo>
                              <a:pt x="332" y="4675"/>
                            </a:lnTo>
                            <a:lnTo>
                              <a:pt x="329" y="4672"/>
                            </a:lnTo>
                            <a:lnTo>
                              <a:pt x="327" y="4668"/>
                            </a:lnTo>
                            <a:lnTo>
                              <a:pt x="326" y="4666"/>
                            </a:lnTo>
                            <a:lnTo>
                              <a:pt x="326" y="4665"/>
                            </a:lnTo>
                            <a:lnTo>
                              <a:pt x="326" y="4663"/>
                            </a:lnTo>
                            <a:lnTo>
                              <a:pt x="324" y="4662"/>
                            </a:lnTo>
                            <a:lnTo>
                              <a:pt x="324" y="4660"/>
                            </a:lnTo>
                            <a:lnTo>
                              <a:pt x="323" y="4659"/>
                            </a:lnTo>
                            <a:lnTo>
                              <a:pt x="323" y="4657"/>
                            </a:lnTo>
                            <a:lnTo>
                              <a:pt x="321" y="4656"/>
                            </a:lnTo>
                            <a:lnTo>
                              <a:pt x="320" y="4651"/>
                            </a:lnTo>
                            <a:lnTo>
                              <a:pt x="320" y="4650"/>
                            </a:lnTo>
                            <a:lnTo>
                              <a:pt x="320" y="4648"/>
                            </a:lnTo>
                            <a:lnTo>
                              <a:pt x="318" y="4647"/>
                            </a:lnTo>
                            <a:lnTo>
                              <a:pt x="318" y="4645"/>
                            </a:lnTo>
                            <a:lnTo>
                              <a:pt x="317" y="4644"/>
                            </a:lnTo>
                            <a:lnTo>
                              <a:pt x="317" y="4642"/>
                            </a:lnTo>
                            <a:lnTo>
                              <a:pt x="315" y="4641"/>
                            </a:lnTo>
                            <a:lnTo>
                              <a:pt x="312" y="4635"/>
                            </a:lnTo>
                            <a:lnTo>
                              <a:pt x="309" y="4629"/>
                            </a:lnTo>
                            <a:lnTo>
                              <a:pt x="306" y="4624"/>
                            </a:lnTo>
                            <a:lnTo>
                              <a:pt x="305" y="4623"/>
                            </a:lnTo>
                            <a:lnTo>
                              <a:pt x="305" y="4621"/>
                            </a:lnTo>
                            <a:lnTo>
                              <a:pt x="303" y="4620"/>
                            </a:lnTo>
                            <a:lnTo>
                              <a:pt x="302" y="4618"/>
                            </a:lnTo>
                            <a:lnTo>
                              <a:pt x="302" y="4617"/>
                            </a:lnTo>
                            <a:lnTo>
                              <a:pt x="300" y="4617"/>
                            </a:lnTo>
                            <a:lnTo>
                              <a:pt x="300" y="4615"/>
                            </a:lnTo>
                            <a:lnTo>
                              <a:pt x="290" y="4603"/>
                            </a:lnTo>
                            <a:lnTo>
                              <a:pt x="284" y="4594"/>
                            </a:lnTo>
                            <a:lnTo>
                              <a:pt x="252" y="4557"/>
                            </a:lnTo>
                            <a:lnTo>
                              <a:pt x="234" y="4533"/>
                            </a:lnTo>
                            <a:lnTo>
                              <a:pt x="189" y="4470"/>
                            </a:lnTo>
                            <a:lnTo>
                              <a:pt x="174" y="4450"/>
                            </a:lnTo>
                            <a:lnTo>
                              <a:pt x="173" y="4449"/>
                            </a:lnTo>
                            <a:lnTo>
                              <a:pt x="173" y="4447"/>
                            </a:lnTo>
                            <a:lnTo>
                              <a:pt x="171" y="4446"/>
                            </a:lnTo>
                            <a:lnTo>
                              <a:pt x="170" y="4444"/>
                            </a:lnTo>
                            <a:lnTo>
                              <a:pt x="170" y="4443"/>
                            </a:lnTo>
                            <a:lnTo>
                              <a:pt x="168" y="4441"/>
                            </a:lnTo>
                            <a:lnTo>
                              <a:pt x="167" y="4440"/>
                            </a:lnTo>
                            <a:lnTo>
                              <a:pt x="167" y="4438"/>
                            </a:lnTo>
                            <a:lnTo>
                              <a:pt x="162" y="4432"/>
                            </a:lnTo>
                            <a:lnTo>
                              <a:pt x="159" y="4425"/>
                            </a:lnTo>
                            <a:lnTo>
                              <a:pt x="159" y="4423"/>
                            </a:lnTo>
                            <a:lnTo>
                              <a:pt x="158" y="4422"/>
                            </a:lnTo>
                            <a:lnTo>
                              <a:pt x="158" y="4420"/>
                            </a:lnTo>
                            <a:lnTo>
                              <a:pt x="158" y="4419"/>
                            </a:lnTo>
                            <a:lnTo>
                              <a:pt x="156" y="4417"/>
                            </a:lnTo>
                            <a:lnTo>
                              <a:pt x="156" y="4414"/>
                            </a:lnTo>
                            <a:lnTo>
                              <a:pt x="155" y="4413"/>
                            </a:lnTo>
                            <a:lnTo>
                              <a:pt x="155" y="4411"/>
                            </a:lnTo>
                            <a:lnTo>
                              <a:pt x="134" y="4350"/>
                            </a:lnTo>
                            <a:lnTo>
                              <a:pt x="129" y="4336"/>
                            </a:lnTo>
                            <a:lnTo>
                              <a:pt x="105" y="4270"/>
                            </a:lnTo>
                            <a:lnTo>
                              <a:pt x="60" y="4143"/>
                            </a:lnTo>
                            <a:lnTo>
                              <a:pt x="53" y="4125"/>
                            </a:lnTo>
                            <a:lnTo>
                              <a:pt x="32" y="4071"/>
                            </a:lnTo>
                            <a:lnTo>
                              <a:pt x="32" y="4069"/>
                            </a:lnTo>
                            <a:lnTo>
                              <a:pt x="32" y="4066"/>
                            </a:lnTo>
                            <a:lnTo>
                              <a:pt x="30" y="4065"/>
                            </a:lnTo>
                            <a:lnTo>
                              <a:pt x="30" y="4063"/>
                            </a:lnTo>
                            <a:lnTo>
                              <a:pt x="29" y="4062"/>
                            </a:lnTo>
                            <a:lnTo>
                              <a:pt x="29" y="4060"/>
                            </a:lnTo>
                            <a:lnTo>
                              <a:pt x="27" y="4057"/>
                            </a:lnTo>
                            <a:lnTo>
                              <a:pt x="27" y="4056"/>
                            </a:lnTo>
                            <a:lnTo>
                              <a:pt x="27" y="4054"/>
                            </a:lnTo>
                            <a:lnTo>
                              <a:pt x="26" y="4050"/>
                            </a:lnTo>
                            <a:lnTo>
                              <a:pt x="24" y="4044"/>
                            </a:lnTo>
                            <a:lnTo>
                              <a:pt x="24" y="4038"/>
                            </a:lnTo>
                            <a:lnTo>
                              <a:pt x="24" y="4033"/>
                            </a:lnTo>
                            <a:lnTo>
                              <a:pt x="24" y="4030"/>
                            </a:lnTo>
                            <a:lnTo>
                              <a:pt x="24" y="4029"/>
                            </a:lnTo>
                            <a:lnTo>
                              <a:pt x="24" y="4027"/>
                            </a:lnTo>
                            <a:lnTo>
                              <a:pt x="24" y="4026"/>
                            </a:lnTo>
                            <a:lnTo>
                              <a:pt x="24" y="4024"/>
                            </a:lnTo>
                            <a:lnTo>
                              <a:pt x="24" y="4021"/>
                            </a:lnTo>
                            <a:lnTo>
                              <a:pt x="24" y="4020"/>
                            </a:lnTo>
                            <a:lnTo>
                              <a:pt x="24" y="4018"/>
                            </a:lnTo>
                            <a:lnTo>
                              <a:pt x="26" y="4017"/>
                            </a:lnTo>
                            <a:lnTo>
                              <a:pt x="27" y="3996"/>
                            </a:lnTo>
                            <a:lnTo>
                              <a:pt x="33" y="3942"/>
                            </a:lnTo>
                            <a:lnTo>
                              <a:pt x="36" y="3919"/>
                            </a:lnTo>
                            <a:lnTo>
                              <a:pt x="38" y="3909"/>
                            </a:lnTo>
                            <a:lnTo>
                              <a:pt x="42" y="3862"/>
                            </a:lnTo>
                            <a:lnTo>
                              <a:pt x="45" y="3831"/>
                            </a:lnTo>
                            <a:lnTo>
                              <a:pt x="53" y="3715"/>
                            </a:lnTo>
                            <a:lnTo>
                              <a:pt x="54" y="3700"/>
                            </a:lnTo>
                            <a:lnTo>
                              <a:pt x="56" y="3687"/>
                            </a:lnTo>
                            <a:lnTo>
                              <a:pt x="57" y="3670"/>
                            </a:lnTo>
                            <a:lnTo>
                              <a:pt x="59" y="3661"/>
                            </a:lnTo>
                            <a:lnTo>
                              <a:pt x="63" y="3586"/>
                            </a:lnTo>
                            <a:lnTo>
                              <a:pt x="65" y="3570"/>
                            </a:lnTo>
                            <a:lnTo>
                              <a:pt x="66" y="3555"/>
                            </a:lnTo>
                            <a:lnTo>
                              <a:pt x="68" y="3535"/>
                            </a:lnTo>
                            <a:lnTo>
                              <a:pt x="68" y="3531"/>
                            </a:lnTo>
                            <a:lnTo>
                              <a:pt x="78" y="3402"/>
                            </a:lnTo>
                            <a:lnTo>
                              <a:pt x="84" y="3312"/>
                            </a:lnTo>
                            <a:lnTo>
                              <a:pt x="84" y="3310"/>
                            </a:lnTo>
                            <a:lnTo>
                              <a:pt x="84" y="3309"/>
                            </a:lnTo>
                            <a:lnTo>
                              <a:pt x="86" y="3307"/>
                            </a:lnTo>
                            <a:lnTo>
                              <a:pt x="86" y="3306"/>
                            </a:lnTo>
                            <a:lnTo>
                              <a:pt x="86" y="3304"/>
                            </a:lnTo>
                            <a:lnTo>
                              <a:pt x="86" y="3292"/>
                            </a:lnTo>
                            <a:lnTo>
                              <a:pt x="86" y="3280"/>
                            </a:lnTo>
                            <a:lnTo>
                              <a:pt x="84" y="3267"/>
                            </a:lnTo>
                            <a:lnTo>
                              <a:pt x="83" y="3255"/>
                            </a:lnTo>
                            <a:lnTo>
                              <a:pt x="83" y="3253"/>
                            </a:lnTo>
                            <a:lnTo>
                              <a:pt x="83" y="3252"/>
                            </a:lnTo>
                            <a:lnTo>
                              <a:pt x="81" y="3250"/>
                            </a:lnTo>
                            <a:lnTo>
                              <a:pt x="81" y="3249"/>
                            </a:lnTo>
                            <a:lnTo>
                              <a:pt x="81" y="3247"/>
                            </a:lnTo>
                            <a:lnTo>
                              <a:pt x="80" y="3237"/>
                            </a:lnTo>
                            <a:lnTo>
                              <a:pt x="80" y="3235"/>
                            </a:lnTo>
                            <a:lnTo>
                              <a:pt x="80" y="3234"/>
                            </a:lnTo>
                            <a:lnTo>
                              <a:pt x="78" y="3234"/>
                            </a:lnTo>
                            <a:lnTo>
                              <a:pt x="78" y="3232"/>
                            </a:lnTo>
                            <a:lnTo>
                              <a:pt x="75" y="3213"/>
                            </a:lnTo>
                            <a:lnTo>
                              <a:pt x="75" y="3211"/>
                            </a:lnTo>
                            <a:lnTo>
                              <a:pt x="75" y="3210"/>
                            </a:lnTo>
                            <a:lnTo>
                              <a:pt x="75" y="3208"/>
                            </a:lnTo>
                            <a:lnTo>
                              <a:pt x="72" y="3183"/>
                            </a:lnTo>
                            <a:lnTo>
                              <a:pt x="71" y="3163"/>
                            </a:lnTo>
                            <a:lnTo>
                              <a:pt x="71" y="3162"/>
                            </a:lnTo>
                            <a:lnTo>
                              <a:pt x="71" y="3160"/>
                            </a:lnTo>
                            <a:lnTo>
                              <a:pt x="71" y="3159"/>
                            </a:lnTo>
                            <a:lnTo>
                              <a:pt x="71" y="3157"/>
                            </a:lnTo>
                            <a:lnTo>
                              <a:pt x="69" y="3144"/>
                            </a:lnTo>
                            <a:lnTo>
                              <a:pt x="69" y="3129"/>
                            </a:lnTo>
                            <a:lnTo>
                              <a:pt x="71" y="3115"/>
                            </a:lnTo>
                            <a:lnTo>
                              <a:pt x="71" y="3114"/>
                            </a:lnTo>
                            <a:lnTo>
                              <a:pt x="71" y="3112"/>
                            </a:lnTo>
                            <a:lnTo>
                              <a:pt x="71" y="3111"/>
                            </a:lnTo>
                            <a:lnTo>
                              <a:pt x="72" y="3102"/>
                            </a:lnTo>
                            <a:lnTo>
                              <a:pt x="72" y="3100"/>
                            </a:lnTo>
                            <a:lnTo>
                              <a:pt x="72" y="3099"/>
                            </a:lnTo>
                            <a:lnTo>
                              <a:pt x="72" y="3097"/>
                            </a:lnTo>
                            <a:lnTo>
                              <a:pt x="74" y="3066"/>
                            </a:lnTo>
                            <a:lnTo>
                              <a:pt x="74" y="3064"/>
                            </a:lnTo>
                            <a:lnTo>
                              <a:pt x="74" y="3063"/>
                            </a:lnTo>
                            <a:lnTo>
                              <a:pt x="74" y="3061"/>
                            </a:lnTo>
                            <a:lnTo>
                              <a:pt x="74" y="3045"/>
                            </a:lnTo>
                            <a:lnTo>
                              <a:pt x="74" y="3021"/>
                            </a:lnTo>
                            <a:lnTo>
                              <a:pt x="77" y="2959"/>
                            </a:lnTo>
                            <a:lnTo>
                              <a:pt x="78" y="2881"/>
                            </a:lnTo>
                            <a:lnTo>
                              <a:pt x="78" y="2880"/>
                            </a:lnTo>
                            <a:lnTo>
                              <a:pt x="78" y="2877"/>
                            </a:lnTo>
                            <a:lnTo>
                              <a:pt x="78" y="2875"/>
                            </a:lnTo>
                            <a:lnTo>
                              <a:pt x="78" y="2872"/>
                            </a:lnTo>
                            <a:lnTo>
                              <a:pt x="80" y="2871"/>
                            </a:lnTo>
                            <a:lnTo>
                              <a:pt x="80" y="2868"/>
                            </a:lnTo>
                            <a:lnTo>
                              <a:pt x="80" y="2866"/>
                            </a:lnTo>
                            <a:lnTo>
                              <a:pt x="80" y="2863"/>
                            </a:lnTo>
                            <a:lnTo>
                              <a:pt x="81" y="2857"/>
                            </a:lnTo>
                            <a:lnTo>
                              <a:pt x="83" y="2850"/>
                            </a:lnTo>
                            <a:lnTo>
                              <a:pt x="84" y="2842"/>
                            </a:lnTo>
                            <a:lnTo>
                              <a:pt x="84" y="2841"/>
                            </a:lnTo>
                            <a:lnTo>
                              <a:pt x="86" y="2838"/>
                            </a:lnTo>
                            <a:lnTo>
                              <a:pt x="86" y="2836"/>
                            </a:lnTo>
                            <a:lnTo>
                              <a:pt x="87" y="2835"/>
                            </a:lnTo>
                            <a:lnTo>
                              <a:pt x="87" y="2832"/>
                            </a:lnTo>
                            <a:lnTo>
                              <a:pt x="89" y="2830"/>
                            </a:lnTo>
                            <a:lnTo>
                              <a:pt x="89" y="2827"/>
                            </a:lnTo>
                            <a:lnTo>
                              <a:pt x="90" y="2826"/>
                            </a:lnTo>
                            <a:lnTo>
                              <a:pt x="114" y="2764"/>
                            </a:lnTo>
                            <a:lnTo>
                              <a:pt x="116" y="2763"/>
                            </a:lnTo>
                            <a:lnTo>
                              <a:pt x="116" y="2761"/>
                            </a:lnTo>
                            <a:lnTo>
                              <a:pt x="116" y="2760"/>
                            </a:lnTo>
                            <a:lnTo>
                              <a:pt x="117" y="2758"/>
                            </a:lnTo>
                            <a:lnTo>
                              <a:pt x="117" y="2757"/>
                            </a:lnTo>
                            <a:lnTo>
                              <a:pt x="123" y="2745"/>
                            </a:lnTo>
                            <a:lnTo>
                              <a:pt x="129" y="2734"/>
                            </a:lnTo>
                            <a:lnTo>
                              <a:pt x="129" y="2733"/>
                            </a:lnTo>
                            <a:lnTo>
                              <a:pt x="129" y="2731"/>
                            </a:lnTo>
                            <a:lnTo>
                              <a:pt x="131" y="2730"/>
                            </a:lnTo>
                            <a:lnTo>
                              <a:pt x="131" y="2728"/>
                            </a:lnTo>
                            <a:lnTo>
                              <a:pt x="132" y="2728"/>
                            </a:lnTo>
                            <a:lnTo>
                              <a:pt x="132" y="2727"/>
                            </a:lnTo>
                            <a:lnTo>
                              <a:pt x="152" y="2694"/>
                            </a:lnTo>
                            <a:lnTo>
                              <a:pt x="162" y="2676"/>
                            </a:lnTo>
                            <a:lnTo>
                              <a:pt x="162" y="2674"/>
                            </a:lnTo>
                            <a:lnTo>
                              <a:pt x="164" y="2673"/>
                            </a:lnTo>
                            <a:lnTo>
                              <a:pt x="164" y="2671"/>
                            </a:lnTo>
                            <a:lnTo>
                              <a:pt x="165" y="2671"/>
                            </a:lnTo>
                            <a:lnTo>
                              <a:pt x="165" y="2670"/>
                            </a:lnTo>
                            <a:lnTo>
                              <a:pt x="179" y="2650"/>
                            </a:lnTo>
                            <a:lnTo>
                              <a:pt x="194" y="2629"/>
                            </a:lnTo>
                            <a:lnTo>
                              <a:pt x="209" y="2611"/>
                            </a:lnTo>
                            <a:lnTo>
                              <a:pt x="210" y="2611"/>
                            </a:lnTo>
                            <a:lnTo>
                              <a:pt x="210" y="2610"/>
                            </a:lnTo>
                            <a:lnTo>
                              <a:pt x="212" y="2610"/>
                            </a:lnTo>
                            <a:lnTo>
                              <a:pt x="212" y="2608"/>
                            </a:lnTo>
                            <a:lnTo>
                              <a:pt x="213" y="2608"/>
                            </a:lnTo>
                            <a:lnTo>
                              <a:pt x="213" y="2607"/>
                            </a:lnTo>
                            <a:lnTo>
                              <a:pt x="251" y="2568"/>
                            </a:lnTo>
                            <a:lnTo>
                              <a:pt x="251" y="2566"/>
                            </a:lnTo>
                            <a:lnTo>
                              <a:pt x="252" y="2566"/>
                            </a:lnTo>
                            <a:lnTo>
                              <a:pt x="254" y="2565"/>
                            </a:lnTo>
                            <a:lnTo>
                              <a:pt x="255" y="2563"/>
                            </a:lnTo>
                            <a:lnTo>
                              <a:pt x="255" y="2562"/>
                            </a:lnTo>
                            <a:lnTo>
                              <a:pt x="257" y="2560"/>
                            </a:lnTo>
                            <a:lnTo>
                              <a:pt x="258" y="2559"/>
                            </a:lnTo>
                            <a:lnTo>
                              <a:pt x="260" y="2559"/>
                            </a:lnTo>
                            <a:lnTo>
                              <a:pt x="260" y="2557"/>
                            </a:lnTo>
                            <a:lnTo>
                              <a:pt x="261" y="2556"/>
                            </a:lnTo>
                            <a:lnTo>
                              <a:pt x="263" y="2554"/>
                            </a:lnTo>
                            <a:lnTo>
                              <a:pt x="263" y="2553"/>
                            </a:lnTo>
                            <a:lnTo>
                              <a:pt x="264" y="2551"/>
                            </a:lnTo>
                            <a:lnTo>
                              <a:pt x="267" y="2548"/>
                            </a:lnTo>
                            <a:lnTo>
                              <a:pt x="269" y="2544"/>
                            </a:lnTo>
                            <a:lnTo>
                              <a:pt x="270" y="2539"/>
                            </a:lnTo>
                            <a:lnTo>
                              <a:pt x="272" y="2535"/>
                            </a:lnTo>
                            <a:lnTo>
                              <a:pt x="273" y="2532"/>
                            </a:lnTo>
                            <a:lnTo>
                              <a:pt x="275" y="2527"/>
                            </a:lnTo>
                            <a:lnTo>
                              <a:pt x="275" y="2523"/>
                            </a:lnTo>
                            <a:lnTo>
                              <a:pt x="276" y="2518"/>
                            </a:lnTo>
                            <a:lnTo>
                              <a:pt x="276" y="2514"/>
                            </a:lnTo>
                            <a:lnTo>
                              <a:pt x="276" y="2509"/>
                            </a:lnTo>
                            <a:lnTo>
                              <a:pt x="276" y="2505"/>
                            </a:lnTo>
                            <a:lnTo>
                              <a:pt x="275" y="2500"/>
                            </a:lnTo>
                            <a:lnTo>
                              <a:pt x="275" y="2496"/>
                            </a:lnTo>
                            <a:lnTo>
                              <a:pt x="273" y="2491"/>
                            </a:lnTo>
                            <a:lnTo>
                              <a:pt x="272" y="2487"/>
                            </a:lnTo>
                            <a:lnTo>
                              <a:pt x="270" y="2484"/>
                            </a:lnTo>
                            <a:lnTo>
                              <a:pt x="267" y="2479"/>
                            </a:lnTo>
                            <a:lnTo>
                              <a:pt x="266" y="2476"/>
                            </a:lnTo>
                            <a:lnTo>
                              <a:pt x="264" y="2475"/>
                            </a:lnTo>
                            <a:lnTo>
                              <a:pt x="264" y="2473"/>
                            </a:lnTo>
                            <a:lnTo>
                              <a:pt x="263" y="2472"/>
                            </a:lnTo>
                            <a:lnTo>
                              <a:pt x="261" y="2470"/>
                            </a:lnTo>
                            <a:lnTo>
                              <a:pt x="261" y="2469"/>
                            </a:lnTo>
                            <a:lnTo>
                              <a:pt x="260" y="2467"/>
                            </a:lnTo>
                            <a:lnTo>
                              <a:pt x="258" y="2466"/>
                            </a:lnTo>
                            <a:lnTo>
                              <a:pt x="258" y="2464"/>
                            </a:lnTo>
                            <a:lnTo>
                              <a:pt x="257" y="2463"/>
                            </a:lnTo>
                            <a:lnTo>
                              <a:pt x="255" y="2463"/>
                            </a:lnTo>
                            <a:lnTo>
                              <a:pt x="254" y="2461"/>
                            </a:lnTo>
                            <a:lnTo>
                              <a:pt x="254" y="2460"/>
                            </a:lnTo>
                            <a:lnTo>
                              <a:pt x="252" y="2458"/>
                            </a:lnTo>
                            <a:lnTo>
                              <a:pt x="203" y="2401"/>
                            </a:lnTo>
                            <a:lnTo>
                              <a:pt x="162" y="2355"/>
                            </a:lnTo>
                            <a:lnTo>
                              <a:pt x="162" y="2353"/>
                            </a:lnTo>
                            <a:lnTo>
                              <a:pt x="161" y="2353"/>
                            </a:lnTo>
                            <a:lnTo>
                              <a:pt x="161" y="2352"/>
                            </a:lnTo>
                            <a:lnTo>
                              <a:pt x="159" y="2352"/>
                            </a:lnTo>
                            <a:lnTo>
                              <a:pt x="147" y="2337"/>
                            </a:lnTo>
                            <a:lnTo>
                              <a:pt x="137" y="2320"/>
                            </a:lnTo>
                            <a:lnTo>
                              <a:pt x="126" y="2304"/>
                            </a:lnTo>
                            <a:lnTo>
                              <a:pt x="125" y="2304"/>
                            </a:lnTo>
                            <a:lnTo>
                              <a:pt x="125" y="2302"/>
                            </a:lnTo>
                            <a:lnTo>
                              <a:pt x="125" y="2301"/>
                            </a:lnTo>
                            <a:lnTo>
                              <a:pt x="123" y="2301"/>
                            </a:lnTo>
                            <a:lnTo>
                              <a:pt x="123" y="2299"/>
                            </a:lnTo>
                            <a:lnTo>
                              <a:pt x="95" y="2250"/>
                            </a:lnTo>
                            <a:lnTo>
                              <a:pt x="93" y="2248"/>
                            </a:lnTo>
                            <a:lnTo>
                              <a:pt x="93" y="2247"/>
                            </a:lnTo>
                            <a:lnTo>
                              <a:pt x="92" y="2245"/>
                            </a:lnTo>
                            <a:lnTo>
                              <a:pt x="90" y="2244"/>
                            </a:lnTo>
                            <a:lnTo>
                              <a:pt x="90" y="2242"/>
                            </a:lnTo>
                            <a:lnTo>
                              <a:pt x="89" y="2241"/>
                            </a:lnTo>
                            <a:lnTo>
                              <a:pt x="89" y="2239"/>
                            </a:lnTo>
                            <a:lnTo>
                              <a:pt x="87" y="2238"/>
                            </a:lnTo>
                            <a:lnTo>
                              <a:pt x="86" y="2233"/>
                            </a:lnTo>
                            <a:lnTo>
                              <a:pt x="83" y="2229"/>
                            </a:lnTo>
                            <a:lnTo>
                              <a:pt x="81" y="2223"/>
                            </a:lnTo>
                            <a:lnTo>
                              <a:pt x="81" y="2218"/>
                            </a:lnTo>
                            <a:lnTo>
                              <a:pt x="80" y="2217"/>
                            </a:lnTo>
                            <a:lnTo>
                              <a:pt x="80" y="2215"/>
                            </a:lnTo>
                            <a:lnTo>
                              <a:pt x="80" y="2212"/>
                            </a:lnTo>
                            <a:lnTo>
                              <a:pt x="80" y="2211"/>
                            </a:lnTo>
                            <a:lnTo>
                              <a:pt x="80" y="2209"/>
                            </a:lnTo>
                            <a:lnTo>
                              <a:pt x="78" y="2208"/>
                            </a:lnTo>
                            <a:lnTo>
                              <a:pt x="78" y="2206"/>
                            </a:lnTo>
                            <a:lnTo>
                              <a:pt x="78" y="2203"/>
                            </a:lnTo>
                            <a:lnTo>
                              <a:pt x="77" y="2182"/>
                            </a:lnTo>
                            <a:lnTo>
                              <a:pt x="77" y="2181"/>
                            </a:lnTo>
                            <a:lnTo>
                              <a:pt x="75" y="2181"/>
                            </a:lnTo>
                            <a:lnTo>
                              <a:pt x="75" y="2179"/>
                            </a:lnTo>
                            <a:lnTo>
                              <a:pt x="75" y="2178"/>
                            </a:lnTo>
                            <a:lnTo>
                              <a:pt x="75" y="2176"/>
                            </a:lnTo>
                            <a:lnTo>
                              <a:pt x="74" y="2170"/>
                            </a:lnTo>
                            <a:lnTo>
                              <a:pt x="74" y="2164"/>
                            </a:lnTo>
                            <a:lnTo>
                              <a:pt x="71" y="2158"/>
                            </a:lnTo>
                            <a:lnTo>
                              <a:pt x="69" y="2152"/>
                            </a:lnTo>
                            <a:lnTo>
                              <a:pt x="69" y="2151"/>
                            </a:lnTo>
                            <a:lnTo>
                              <a:pt x="68" y="2149"/>
                            </a:lnTo>
                            <a:lnTo>
                              <a:pt x="68" y="2148"/>
                            </a:lnTo>
                            <a:lnTo>
                              <a:pt x="68" y="2146"/>
                            </a:lnTo>
                            <a:lnTo>
                              <a:pt x="66" y="2146"/>
                            </a:lnTo>
                            <a:lnTo>
                              <a:pt x="65" y="2142"/>
                            </a:lnTo>
                            <a:lnTo>
                              <a:pt x="65" y="2140"/>
                            </a:lnTo>
                            <a:lnTo>
                              <a:pt x="65" y="2139"/>
                            </a:lnTo>
                            <a:lnTo>
                              <a:pt x="63" y="2139"/>
                            </a:lnTo>
                            <a:lnTo>
                              <a:pt x="63" y="2137"/>
                            </a:lnTo>
                            <a:lnTo>
                              <a:pt x="63" y="2136"/>
                            </a:lnTo>
                            <a:lnTo>
                              <a:pt x="62" y="2134"/>
                            </a:lnTo>
                            <a:lnTo>
                              <a:pt x="62" y="2133"/>
                            </a:lnTo>
                            <a:lnTo>
                              <a:pt x="62" y="2131"/>
                            </a:lnTo>
                            <a:lnTo>
                              <a:pt x="60" y="2127"/>
                            </a:lnTo>
                            <a:lnTo>
                              <a:pt x="59" y="2122"/>
                            </a:lnTo>
                            <a:lnTo>
                              <a:pt x="59" y="2118"/>
                            </a:lnTo>
                            <a:lnTo>
                              <a:pt x="59" y="2116"/>
                            </a:lnTo>
                            <a:lnTo>
                              <a:pt x="59" y="2115"/>
                            </a:lnTo>
                            <a:lnTo>
                              <a:pt x="59" y="2113"/>
                            </a:lnTo>
                            <a:lnTo>
                              <a:pt x="59" y="2112"/>
                            </a:lnTo>
                            <a:lnTo>
                              <a:pt x="59" y="2110"/>
                            </a:lnTo>
                            <a:lnTo>
                              <a:pt x="59" y="2109"/>
                            </a:lnTo>
                            <a:lnTo>
                              <a:pt x="59" y="2107"/>
                            </a:lnTo>
                            <a:lnTo>
                              <a:pt x="57" y="2062"/>
                            </a:lnTo>
                            <a:lnTo>
                              <a:pt x="54" y="1954"/>
                            </a:lnTo>
                            <a:lnTo>
                              <a:pt x="54" y="1942"/>
                            </a:lnTo>
                            <a:lnTo>
                              <a:pt x="53" y="1936"/>
                            </a:lnTo>
                            <a:lnTo>
                              <a:pt x="53" y="1926"/>
                            </a:lnTo>
                            <a:lnTo>
                              <a:pt x="51" y="1887"/>
                            </a:lnTo>
                            <a:lnTo>
                              <a:pt x="51" y="1864"/>
                            </a:lnTo>
                            <a:lnTo>
                              <a:pt x="51" y="1863"/>
                            </a:lnTo>
                            <a:lnTo>
                              <a:pt x="51" y="1861"/>
                            </a:lnTo>
                            <a:lnTo>
                              <a:pt x="51" y="1860"/>
                            </a:lnTo>
                            <a:lnTo>
                              <a:pt x="51" y="1857"/>
                            </a:lnTo>
                            <a:lnTo>
                              <a:pt x="51" y="1855"/>
                            </a:lnTo>
                            <a:lnTo>
                              <a:pt x="51" y="1854"/>
                            </a:lnTo>
                            <a:lnTo>
                              <a:pt x="51" y="1852"/>
                            </a:lnTo>
                            <a:lnTo>
                              <a:pt x="51" y="1849"/>
                            </a:lnTo>
                            <a:lnTo>
                              <a:pt x="51" y="1848"/>
                            </a:lnTo>
                            <a:lnTo>
                              <a:pt x="51" y="1846"/>
                            </a:lnTo>
                            <a:lnTo>
                              <a:pt x="51" y="1845"/>
                            </a:lnTo>
                            <a:lnTo>
                              <a:pt x="53" y="1837"/>
                            </a:lnTo>
                            <a:lnTo>
                              <a:pt x="53" y="1836"/>
                            </a:lnTo>
                            <a:lnTo>
                              <a:pt x="53" y="1834"/>
                            </a:lnTo>
                            <a:lnTo>
                              <a:pt x="53" y="1833"/>
                            </a:lnTo>
                            <a:lnTo>
                              <a:pt x="54" y="1831"/>
                            </a:lnTo>
                            <a:lnTo>
                              <a:pt x="54" y="1828"/>
                            </a:lnTo>
                            <a:lnTo>
                              <a:pt x="54" y="1827"/>
                            </a:lnTo>
                            <a:lnTo>
                              <a:pt x="56" y="1825"/>
                            </a:lnTo>
                            <a:lnTo>
                              <a:pt x="56" y="1824"/>
                            </a:lnTo>
                            <a:lnTo>
                              <a:pt x="56" y="1822"/>
                            </a:lnTo>
                            <a:lnTo>
                              <a:pt x="57" y="1819"/>
                            </a:lnTo>
                            <a:lnTo>
                              <a:pt x="57" y="1818"/>
                            </a:lnTo>
                            <a:lnTo>
                              <a:pt x="78" y="1752"/>
                            </a:lnTo>
                            <a:lnTo>
                              <a:pt x="78" y="1750"/>
                            </a:lnTo>
                            <a:lnTo>
                              <a:pt x="78" y="1749"/>
                            </a:lnTo>
                            <a:lnTo>
                              <a:pt x="78" y="1747"/>
                            </a:lnTo>
                            <a:lnTo>
                              <a:pt x="80" y="1746"/>
                            </a:lnTo>
                            <a:lnTo>
                              <a:pt x="80" y="1744"/>
                            </a:lnTo>
                            <a:lnTo>
                              <a:pt x="80" y="1743"/>
                            </a:lnTo>
                            <a:lnTo>
                              <a:pt x="81" y="1741"/>
                            </a:lnTo>
                            <a:lnTo>
                              <a:pt x="81" y="1740"/>
                            </a:lnTo>
                            <a:lnTo>
                              <a:pt x="83" y="1731"/>
                            </a:lnTo>
                            <a:lnTo>
                              <a:pt x="83" y="1728"/>
                            </a:lnTo>
                            <a:lnTo>
                              <a:pt x="84" y="1726"/>
                            </a:lnTo>
                            <a:lnTo>
                              <a:pt x="84" y="1725"/>
                            </a:lnTo>
                            <a:lnTo>
                              <a:pt x="84" y="1723"/>
                            </a:lnTo>
                            <a:lnTo>
                              <a:pt x="84" y="1722"/>
                            </a:lnTo>
                            <a:lnTo>
                              <a:pt x="84" y="1720"/>
                            </a:lnTo>
                            <a:lnTo>
                              <a:pt x="84" y="1719"/>
                            </a:lnTo>
                            <a:lnTo>
                              <a:pt x="86" y="1717"/>
                            </a:lnTo>
                            <a:lnTo>
                              <a:pt x="86" y="1713"/>
                            </a:lnTo>
                            <a:lnTo>
                              <a:pt x="86" y="1711"/>
                            </a:lnTo>
                            <a:lnTo>
                              <a:pt x="86" y="1710"/>
                            </a:lnTo>
                            <a:lnTo>
                              <a:pt x="86" y="1708"/>
                            </a:lnTo>
                            <a:lnTo>
                              <a:pt x="86" y="1707"/>
                            </a:lnTo>
                            <a:lnTo>
                              <a:pt x="87" y="1705"/>
                            </a:lnTo>
                            <a:lnTo>
                              <a:pt x="87" y="1704"/>
                            </a:lnTo>
                            <a:lnTo>
                              <a:pt x="87" y="1702"/>
                            </a:lnTo>
                            <a:lnTo>
                              <a:pt x="89" y="1698"/>
                            </a:lnTo>
                            <a:lnTo>
                              <a:pt x="90" y="1693"/>
                            </a:lnTo>
                            <a:lnTo>
                              <a:pt x="90" y="1690"/>
                            </a:lnTo>
                            <a:lnTo>
                              <a:pt x="93" y="1686"/>
                            </a:lnTo>
                            <a:lnTo>
                              <a:pt x="95" y="1683"/>
                            </a:lnTo>
                            <a:lnTo>
                              <a:pt x="96" y="1680"/>
                            </a:lnTo>
                            <a:lnTo>
                              <a:pt x="99" y="1677"/>
                            </a:lnTo>
                            <a:lnTo>
                              <a:pt x="101" y="1674"/>
                            </a:lnTo>
                            <a:lnTo>
                              <a:pt x="104" y="1671"/>
                            </a:lnTo>
                            <a:lnTo>
                              <a:pt x="107" y="1668"/>
                            </a:lnTo>
                            <a:lnTo>
                              <a:pt x="110" y="1665"/>
                            </a:lnTo>
                            <a:lnTo>
                              <a:pt x="113" y="1662"/>
                            </a:lnTo>
                            <a:lnTo>
                              <a:pt x="116" y="1660"/>
                            </a:lnTo>
                            <a:lnTo>
                              <a:pt x="120" y="1657"/>
                            </a:lnTo>
                            <a:lnTo>
                              <a:pt x="123" y="1656"/>
                            </a:lnTo>
                            <a:lnTo>
                              <a:pt x="125" y="1656"/>
                            </a:lnTo>
                            <a:lnTo>
                              <a:pt x="126" y="1654"/>
                            </a:lnTo>
                            <a:lnTo>
                              <a:pt x="128" y="1654"/>
                            </a:lnTo>
                            <a:lnTo>
                              <a:pt x="129" y="1653"/>
                            </a:lnTo>
                            <a:lnTo>
                              <a:pt x="131" y="1653"/>
                            </a:lnTo>
                            <a:lnTo>
                              <a:pt x="132" y="1653"/>
                            </a:lnTo>
                            <a:lnTo>
                              <a:pt x="132" y="1651"/>
                            </a:lnTo>
                            <a:lnTo>
                              <a:pt x="165" y="1639"/>
                            </a:lnTo>
                            <a:lnTo>
                              <a:pt x="191" y="1629"/>
                            </a:lnTo>
                            <a:lnTo>
                              <a:pt x="201" y="1624"/>
                            </a:lnTo>
                            <a:lnTo>
                              <a:pt x="207" y="1621"/>
                            </a:lnTo>
                            <a:lnTo>
                              <a:pt x="218" y="1617"/>
                            </a:lnTo>
                            <a:lnTo>
                              <a:pt x="248" y="1605"/>
                            </a:lnTo>
                            <a:lnTo>
                              <a:pt x="263" y="1599"/>
                            </a:lnTo>
                            <a:lnTo>
                              <a:pt x="326" y="1570"/>
                            </a:lnTo>
                            <a:lnTo>
                              <a:pt x="336" y="1566"/>
                            </a:lnTo>
                            <a:lnTo>
                              <a:pt x="344" y="1561"/>
                            </a:lnTo>
                            <a:lnTo>
                              <a:pt x="354" y="1557"/>
                            </a:lnTo>
                            <a:lnTo>
                              <a:pt x="374" y="1549"/>
                            </a:lnTo>
                            <a:lnTo>
                              <a:pt x="422" y="1527"/>
                            </a:lnTo>
                            <a:lnTo>
                              <a:pt x="434" y="1521"/>
                            </a:lnTo>
                            <a:lnTo>
                              <a:pt x="441" y="1518"/>
                            </a:lnTo>
                            <a:lnTo>
                              <a:pt x="446" y="1513"/>
                            </a:lnTo>
                            <a:lnTo>
                              <a:pt x="452" y="1509"/>
                            </a:lnTo>
                            <a:lnTo>
                              <a:pt x="458" y="1504"/>
                            </a:lnTo>
                            <a:lnTo>
                              <a:pt x="462" y="1500"/>
                            </a:lnTo>
                            <a:lnTo>
                              <a:pt x="467" y="1494"/>
                            </a:lnTo>
                            <a:lnTo>
                              <a:pt x="471" y="1488"/>
                            </a:lnTo>
                            <a:lnTo>
                              <a:pt x="476" y="1483"/>
                            </a:lnTo>
                            <a:lnTo>
                              <a:pt x="479" y="1477"/>
                            </a:lnTo>
                            <a:lnTo>
                              <a:pt x="482" y="1470"/>
                            </a:lnTo>
                            <a:lnTo>
                              <a:pt x="485" y="1464"/>
                            </a:lnTo>
                            <a:lnTo>
                              <a:pt x="488" y="1458"/>
                            </a:lnTo>
                            <a:lnTo>
                              <a:pt x="489" y="1450"/>
                            </a:lnTo>
                            <a:lnTo>
                              <a:pt x="491" y="1444"/>
                            </a:lnTo>
                            <a:lnTo>
                              <a:pt x="492" y="1437"/>
                            </a:lnTo>
                            <a:lnTo>
                              <a:pt x="492" y="1429"/>
                            </a:lnTo>
                            <a:lnTo>
                              <a:pt x="494" y="1423"/>
                            </a:lnTo>
                            <a:lnTo>
                              <a:pt x="492" y="1416"/>
                            </a:lnTo>
                            <a:lnTo>
                              <a:pt x="492" y="1408"/>
                            </a:lnTo>
                            <a:lnTo>
                              <a:pt x="491" y="1401"/>
                            </a:lnTo>
                            <a:lnTo>
                              <a:pt x="491" y="1399"/>
                            </a:lnTo>
                            <a:lnTo>
                              <a:pt x="491" y="1398"/>
                            </a:lnTo>
                            <a:lnTo>
                              <a:pt x="491" y="1396"/>
                            </a:lnTo>
                            <a:lnTo>
                              <a:pt x="489" y="1395"/>
                            </a:lnTo>
                            <a:lnTo>
                              <a:pt x="489" y="1393"/>
                            </a:lnTo>
                            <a:lnTo>
                              <a:pt x="489" y="1392"/>
                            </a:lnTo>
                            <a:lnTo>
                              <a:pt x="489" y="1390"/>
                            </a:lnTo>
                            <a:lnTo>
                              <a:pt x="488" y="1389"/>
                            </a:lnTo>
                            <a:lnTo>
                              <a:pt x="483" y="1368"/>
                            </a:lnTo>
                            <a:lnTo>
                              <a:pt x="465" y="1305"/>
                            </a:lnTo>
                            <a:lnTo>
                              <a:pt x="438" y="1203"/>
                            </a:lnTo>
                            <a:lnTo>
                              <a:pt x="437" y="1195"/>
                            </a:lnTo>
                            <a:lnTo>
                              <a:pt x="435" y="1191"/>
                            </a:lnTo>
                            <a:lnTo>
                              <a:pt x="434" y="1183"/>
                            </a:lnTo>
                            <a:lnTo>
                              <a:pt x="416" y="1117"/>
                            </a:lnTo>
                            <a:lnTo>
                              <a:pt x="414" y="1111"/>
                            </a:lnTo>
                            <a:lnTo>
                              <a:pt x="411" y="1098"/>
                            </a:lnTo>
                            <a:lnTo>
                              <a:pt x="410" y="1086"/>
                            </a:lnTo>
                            <a:lnTo>
                              <a:pt x="408" y="1074"/>
                            </a:lnTo>
                            <a:lnTo>
                              <a:pt x="408" y="1060"/>
                            </a:lnTo>
                            <a:lnTo>
                              <a:pt x="408" y="1059"/>
                            </a:lnTo>
                            <a:lnTo>
                              <a:pt x="408" y="1057"/>
                            </a:lnTo>
                            <a:lnTo>
                              <a:pt x="408" y="1056"/>
                            </a:lnTo>
                            <a:lnTo>
                              <a:pt x="408" y="1054"/>
                            </a:lnTo>
                            <a:lnTo>
                              <a:pt x="408" y="1053"/>
                            </a:lnTo>
                            <a:lnTo>
                              <a:pt x="408" y="996"/>
                            </a:lnTo>
                            <a:lnTo>
                              <a:pt x="407" y="933"/>
                            </a:lnTo>
                            <a:lnTo>
                              <a:pt x="407" y="927"/>
                            </a:lnTo>
                            <a:lnTo>
                              <a:pt x="407" y="922"/>
                            </a:lnTo>
                            <a:lnTo>
                              <a:pt x="407" y="916"/>
                            </a:lnTo>
                            <a:lnTo>
                              <a:pt x="405" y="910"/>
                            </a:lnTo>
                            <a:lnTo>
                              <a:pt x="404" y="906"/>
                            </a:lnTo>
                            <a:lnTo>
                              <a:pt x="402" y="900"/>
                            </a:lnTo>
                            <a:lnTo>
                              <a:pt x="399" y="894"/>
                            </a:lnTo>
                            <a:lnTo>
                              <a:pt x="398" y="889"/>
                            </a:lnTo>
                            <a:lnTo>
                              <a:pt x="395" y="885"/>
                            </a:lnTo>
                            <a:lnTo>
                              <a:pt x="363" y="823"/>
                            </a:lnTo>
                            <a:lnTo>
                              <a:pt x="363" y="822"/>
                            </a:lnTo>
                            <a:lnTo>
                              <a:pt x="363" y="820"/>
                            </a:lnTo>
                            <a:lnTo>
                              <a:pt x="362" y="819"/>
                            </a:lnTo>
                            <a:lnTo>
                              <a:pt x="362" y="817"/>
                            </a:lnTo>
                            <a:lnTo>
                              <a:pt x="360" y="817"/>
                            </a:lnTo>
                            <a:lnTo>
                              <a:pt x="360" y="816"/>
                            </a:lnTo>
                            <a:lnTo>
                              <a:pt x="350" y="798"/>
                            </a:lnTo>
                            <a:lnTo>
                              <a:pt x="333" y="763"/>
                            </a:lnTo>
                            <a:lnTo>
                              <a:pt x="312" y="718"/>
                            </a:lnTo>
                            <a:lnTo>
                              <a:pt x="276" y="648"/>
                            </a:lnTo>
                            <a:lnTo>
                              <a:pt x="276" y="646"/>
                            </a:lnTo>
                            <a:lnTo>
                              <a:pt x="276" y="645"/>
                            </a:lnTo>
                            <a:lnTo>
                              <a:pt x="275" y="645"/>
                            </a:lnTo>
                            <a:lnTo>
                              <a:pt x="275" y="643"/>
                            </a:lnTo>
                            <a:lnTo>
                              <a:pt x="273" y="642"/>
                            </a:lnTo>
                            <a:lnTo>
                              <a:pt x="273" y="640"/>
                            </a:lnTo>
                            <a:lnTo>
                              <a:pt x="260" y="610"/>
                            </a:lnTo>
                            <a:lnTo>
                              <a:pt x="221" y="535"/>
                            </a:lnTo>
                            <a:lnTo>
                              <a:pt x="215" y="525"/>
                            </a:lnTo>
                            <a:lnTo>
                              <a:pt x="215" y="523"/>
                            </a:lnTo>
                            <a:lnTo>
                              <a:pt x="215" y="522"/>
                            </a:lnTo>
                            <a:lnTo>
                              <a:pt x="213" y="522"/>
                            </a:lnTo>
                            <a:lnTo>
                              <a:pt x="213" y="520"/>
                            </a:lnTo>
                            <a:lnTo>
                              <a:pt x="194" y="481"/>
                            </a:lnTo>
                            <a:lnTo>
                              <a:pt x="192" y="480"/>
                            </a:lnTo>
                            <a:lnTo>
                              <a:pt x="192" y="478"/>
                            </a:lnTo>
                            <a:lnTo>
                              <a:pt x="192" y="477"/>
                            </a:lnTo>
                            <a:lnTo>
                              <a:pt x="191" y="477"/>
                            </a:lnTo>
                            <a:lnTo>
                              <a:pt x="191" y="475"/>
                            </a:lnTo>
                            <a:lnTo>
                              <a:pt x="191" y="474"/>
                            </a:lnTo>
                            <a:lnTo>
                              <a:pt x="189" y="474"/>
                            </a:lnTo>
                            <a:lnTo>
                              <a:pt x="189" y="472"/>
                            </a:lnTo>
                            <a:lnTo>
                              <a:pt x="185" y="463"/>
                            </a:lnTo>
                            <a:lnTo>
                              <a:pt x="185" y="462"/>
                            </a:lnTo>
                            <a:lnTo>
                              <a:pt x="185" y="460"/>
                            </a:lnTo>
                            <a:lnTo>
                              <a:pt x="183" y="459"/>
                            </a:lnTo>
                            <a:lnTo>
                              <a:pt x="183" y="457"/>
                            </a:lnTo>
                            <a:lnTo>
                              <a:pt x="183" y="456"/>
                            </a:lnTo>
                            <a:lnTo>
                              <a:pt x="182" y="454"/>
                            </a:lnTo>
                            <a:lnTo>
                              <a:pt x="165" y="409"/>
                            </a:lnTo>
                            <a:lnTo>
                              <a:pt x="165" y="408"/>
                            </a:lnTo>
                            <a:lnTo>
                              <a:pt x="164" y="406"/>
                            </a:lnTo>
                            <a:lnTo>
                              <a:pt x="164" y="405"/>
                            </a:lnTo>
                            <a:lnTo>
                              <a:pt x="164" y="403"/>
                            </a:lnTo>
                            <a:lnTo>
                              <a:pt x="162" y="402"/>
                            </a:lnTo>
                            <a:lnTo>
                              <a:pt x="161" y="400"/>
                            </a:lnTo>
                            <a:lnTo>
                              <a:pt x="161" y="399"/>
                            </a:lnTo>
                            <a:lnTo>
                              <a:pt x="159" y="394"/>
                            </a:lnTo>
                            <a:lnTo>
                              <a:pt x="158" y="393"/>
                            </a:lnTo>
                            <a:lnTo>
                              <a:pt x="158" y="391"/>
                            </a:lnTo>
                            <a:lnTo>
                              <a:pt x="156" y="390"/>
                            </a:lnTo>
                            <a:lnTo>
                              <a:pt x="155" y="388"/>
                            </a:lnTo>
                            <a:lnTo>
                              <a:pt x="155" y="387"/>
                            </a:lnTo>
                            <a:lnTo>
                              <a:pt x="153" y="385"/>
                            </a:lnTo>
                            <a:lnTo>
                              <a:pt x="153" y="384"/>
                            </a:lnTo>
                            <a:lnTo>
                              <a:pt x="150" y="381"/>
                            </a:lnTo>
                            <a:lnTo>
                              <a:pt x="150" y="379"/>
                            </a:lnTo>
                            <a:lnTo>
                              <a:pt x="149" y="378"/>
                            </a:lnTo>
                            <a:lnTo>
                              <a:pt x="149" y="376"/>
                            </a:lnTo>
                            <a:lnTo>
                              <a:pt x="147" y="376"/>
                            </a:lnTo>
                            <a:lnTo>
                              <a:pt x="147" y="375"/>
                            </a:lnTo>
                            <a:lnTo>
                              <a:pt x="146" y="373"/>
                            </a:lnTo>
                            <a:lnTo>
                              <a:pt x="146" y="372"/>
                            </a:lnTo>
                            <a:lnTo>
                              <a:pt x="144" y="370"/>
                            </a:lnTo>
                            <a:lnTo>
                              <a:pt x="141" y="364"/>
                            </a:lnTo>
                            <a:lnTo>
                              <a:pt x="141" y="363"/>
                            </a:lnTo>
                            <a:lnTo>
                              <a:pt x="140" y="361"/>
                            </a:lnTo>
                            <a:lnTo>
                              <a:pt x="140" y="360"/>
                            </a:lnTo>
                            <a:lnTo>
                              <a:pt x="140" y="358"/>
                            </a:lnTo>
                            <a:lnTo>
                              <a:pt x="138" y="357"/>
                            </a:lnTo>
                            <a:lnTo>
                              <a:pt x="138" y="355"/>
                            </a:lnTo>
                            <a:lnTo>
                              <a:pt x="138" y="354"/>
                            </a:lnTo>
                            <a:lnTo>
                              <a:pt x="128" y="328"/>
                            </a:lnTo>
                            <a:lnTo>
                              <a:pt x="128" y="327"/>
                            </a:lnTo>
                            <a:lnTo>
                              <a:pt x="128" y="325"/>
                            </a:lnTo>
                            <a:lnTo>
                              <a:pt x="126" y="324"/>
                            </a:lnTo>
                            <a:lnTo>
                              <a:pt x="126" y="322"/>
                            </a:lnTo>
                            <a:lnTo>
                              <a:pt x="126" y="321"/>
                            </a:lnTo>
                            <a:lnTo>
                              <a:pt x="125" y="319"/>
                            </a:lnTo>
                            <a:lnTo>
                              <a:pt x="123" y="313"/>
                            </a:lnTo>
                            <a:lnTo>
                              <a:pt x="122" y="313"/>
                            </a:lnTo>
                            <a:lnTo>
                              <a:pt x="122" y="312"/>
                            </a:lnTo>
                            <a:lnTo>
                              <a:pt x="122" y="310"/>
                            </a:lnTo>
                            <a:lnTo>
                              <a:pt x="120" y="309"/>
                            </a:lnTo>
                            <a:lnTo>
                              <a:pt x="120" y="307"/>
                            </a:lnTo>
                            <a:lnTo>
                              <a:pt x="119" y="306"/>
                            </a:lnTo>
                            <a:lnTo>
                              <a:pt x="116" y="300"/>
                            </a:lnTo>
                            <a:lnTo>
                              <a:pt x="116" y="298"/>
                            </a:lnTo>
                            <a:lnTo>
                              <a:pt x="114" y="298"/>
                            </a:lnTo>
                            <a:lnTo>
                              <a:pt x="114" y="297"/>
                            </a:lnTo>
                            <a:lnTo>
                              <a:pt x="114" y="295"/>
                            </a:lnTo>
                            <a:lnTo>
                              <a:pt x="113" y="294"/>
                            </a:lnTo>
                            <a:lnTo>
                              <a:pt x="113" y="292"/>
                            </a:lnTo>
                            <a:lnTo>
                              <a:pt x="111" y="291"/>
                            </a:lnTo>
                            <a:lnTo>
                              <a:pt x="108" y="282"/>
                            </a:lnTo>
                            <a:lnTo>
                              <a:pt x="108" y="280"/>
                            </a:lnTo>
                            <a:lnTo>
                              <a:pt x="107" y="279"/>
                            </a:lnTo>
                            <a:lnTo>
                              <a:pt x="107" y="277"/>
                            </a:lnTo>
                            <a:lnTo>
                              <a:pt x="107" y="276"/>
                            </a:lnTo>
                            <a:lnTo>
                              <a:pt x="105" y="274"/>
                            </a:lnTo>
                            <a:lnTo>
                              <a:pt x="105" y="273"/>
                            </a:lnTo>
                            <a:lnTo>
                              <a:pt x="71" y="166"/>
                            </a:lnTo>
                            <a:lnTo>
                              <a:pt x="63" y="145"/>
                            </a:lnTo>
                            <a:lnTo>
                              <a:pt x="59" y="133"/>
                            </a:lnTo>
                            <a:lnTo>
                              <a:pt x="57" y="127"/>
                            </a:lnTo>
                            <a:lnTo>
                              <a:pt x="54" y="118"/>
                            </a:lnTo>
                            <a:lnTo>
                              <a:pt x="48" y="103"/>
                            </a:lnTo>
                            <a:lnTo>
                              <a:pt x="39" y="84"/>
                            </a:lnTo>
                            <a:lnTo>
                              <a:pt x="30" y="66"/>
                            </a:lnTo>
                            <a:lnTo>
                              <a:pt x="24" y="52"/>
                            </a:lnTo>
                            <a:lnTo>
                              <a:pt x="21" y="48"/>
                            </a:lnTo>
                            <a:lnTo>
                              <a:pt x="9" y="19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2225">
                        <a:solidFill>
                          <a:schemeClr val="bg1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17" name="Freeform 2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52888" y="4597400"/>
                        <a:ext cx="460375" cy="404813"/>
                      </a:xfrm>
                      <a:custGeom>
                        <a:avLst/>
                        <a:gdLst>
                          <a:gd name="T0" fmla="*/ 2147483646 w 870"/>
                          <a:gd name="T1" fmla="*/ 2147483646 h 766"/>
                          <a:gd name="T2" fmla="*/ 2147483646 w 870"/>
                          <a:gd name="T3" fmla="*/ 2147483646 h 766"/>
                          <a:gd name="T4" fmla="*/ 2147483646 w 870"/>
                          <a:gd name="T5" fmla="*/ 2147483646 h 766"/>
                          <a:gd name="T6" fmla="*/ 2147483646 w 870"/>
                          <a:gd name="T7" fmla="*/ 2147483646 h 766"/>
                          <a:gd name="T8" fmla="*/ 2147483646 w 870"/>
                          <a:gd name="T9" fmla="*/ 2147483646 h 766"/>
                          <a:gd name="T10" fmla="*/ 2147483646 w 870"/>
                          <a:gd name="T11" fmla="*/ 2147483646 h 766"/>
                          <a:gd name="T12" fmla="*/ 2147483646 w 870"/>
                          <a:gd name="T13" fmla="*/ 2147483646 h 766"/>
                          <a:gd name="T14" fmla="*/ 2147483646 w 870"/>
                          <a:gd name="T15" fmla="*/ 2147483646 h 766"/>
                          <a:gd name="T16" fmla="*/ 2147483646 w 870"/>
                          <a:gd name="T17" fmla="*/ 2147483646 h 766"/>
                          <a:gd name="T18" fmla="*/ 2147483646 w 870"/>
                          <a:gd name="T19" fmla="*/ 2147483646 h 766"/>
                          <a:gd name="T20" fmla="*/ 2147483646 w 870"/>
                          <a:gd name="T21" fmla="*/ 2147483646 h 766"/>
                          <a:gd name="T22" fmla="*/ 2147483646 w 870"/>
                          <a:gd name="T23" fmla="*/ 2147483646 h 766"/>
                          <a:gd name="T24" fmla="*/ 2147483646 w 870"/>
                          <a:gd name="T25" fmla="*/ 2147483646 h 766"/>
                          <a:gd name="T26" fmla="*/ 2147483646 w 870"/>
                          <a:gd name="T27" fmla="*/ 2147483646 h 766"/>
                          <a:gd name="T28" fmla="*/ 2147483646 w 870"/>
                          <a:gd name="T29" fmla="*/ 2147483646 h 766"/>
                          <a:gd name="T30" fmla="*/ 2147483646 w 870"/>
                          <a:gd name="T31" fmla="*/ 2147483646 h 766"/>
                          <a:gd name="T32" fmla="*/ 2147483646 w 870"/>
                          <a:gd name="T33" fmla="*/ 2147483646 h 766"/>
                          <a:gd name="T34" fmla="*/ 2147483646 w 870"/>
                          <a:gd name="T35" fmla="*/ 2147483646 h 766"/>
                          <a:gd name="T36" fmla="*/ 2147483646 w 870"/>
                          <a:gd name="T37" fmla="*/ 2147483646 h 766"/>
                          <a:gd name="T38" fmla="*/ 2147483646 w 870"/>
                          <a:gd name="T39" fmla="*/ 2147483646 h 766"/>
                          <a:gd name="T40" fmla="*/ 2147483646 w 870"/>
                          <a:gd name="T41" fmla="*/ 2147483646 h 766"/>
                          <a:gd name="T42" fmla="*/ 2147483646 w 870"/>
                          <a:gd name="T43" fmla="*/ 2147483646 h 766"/>
                          <a:gd name="T44" fmla="*/ 2147483646 w 870"/>
                          <a:gd name="T45" fmla="*/ 2147483646 h 766"/>
                          <a:gd name="T46" fmla="*/ 2147483646 w 870"/>
                          <a:gd name="T47" fmla="*/ 2147483646 h 766"/>
                          <a:gd name="T48" fmla="*/ 2147483646 w 870"/>
                          <a:gd name="T49" fmla="*/ 2147483646 h 766"/>
                          <a:gd name="T50" fmla="*/ 2147483646 w 870"/>
                          <a:gd name="T51" fmla="*/ 2147483646 h 766"/>
                          <a:gd name="T52" fmla="*/ 2147483646 w 870"/>
                          <a:gd name="T53" fmla="*/ 2147483646 h 766"/>
                          <a:gd name="T54" fmla="*/ 2147483646 w 870"/>
                          <a:gd name="T55" fmla="*/ 2147483646 h 766"/>
                          <a:gd name="T56" fmla="*/ 2147483646 w 870"/>
                          <a:gd name="T57" fmla="*/ 2147483646 h 766"/>
                          <a:gd name="T58" fmla="*/ 2147483646 w 870"/>
                          <a:gd name="T59" fmla="*/ 2147483646 h 766"/>
                          <a:gd name="T60" fmla="*/ 2147483646 w 870"/>
                          <a:gd name="T61" fmla="*/ 2147483646 h 766"/>
                          <a:gd name="T62" fmla="*/ 2147483646 w 870"/>
                          <a:gd name="T63" fmla="*/ 2147483646 h 766"/>
                          <a:gd name="T64" fmla="*/ 2147483646 w 870"/>
                          <a:gd name="T65" fmla="*/ 2147483646 h 766"/>
                          <a:gd name="T66" fmla="*/ 2147483646 w 870"/>
                          <a:gd name="T67" fmla="*/ 2147483646 h 766"/>
                          <a:gd name="T68" fmla="*/ 2147483646 w 870"/>
                          <a:gd name="T69" fmla="*/ 2147483646 h 766"/>
                          <a:gd name="T70" fmla="*/ 2147483646 w 870"/>
                          <a:gd name="T71" fmla="*/ 2147483646 h 766"/>
                          <a:gd name="T72" fmla="*/ 2147483646 w 870"/>
                          <a:gd name="T73" fmla="*/ 2147483646 h 766"/>
                          <a:gd name="T74" fmla="*/ 2147483646 w 870"/>
                          <a:gd name="T75" fmla="*/ 2147483646 h 766"/>
                          <a:gd name="T76" fmla="*/ 2147483646 w 870"/>
                          <a:gd name="T77" fmla="*/ 2147483646 h 766"/>
                          <a:gd name="T78" fmla="*/ 2147483646 w 870"/>
                          <a:gd name="T79" fmla="*/ 2147483646 h 766"/>
                          <a:gd name="T80" fmla="*/ 2147483646 w 870"/>
                          <a:gd name="T81" fmla="*/ 2147483646 h 766"/>
                          <a:gd name="T82" fmla="*/ 2147483646 w 870"/>
                          <a:gd name="T83" fmla="*/ 2147483646 h 766"/>
                          <a:gd name="T84" fmla="*/ 2147483646 w 870"/>
                          <a:gd name="T85" fmla="*/ 2147483646 h 766"/>
                          <a:gd name="T86" fmla="*/ 2147483646 w 870"/>
                          <a:gd name="T87" fmla="*/ 2147483646 h 766"/>
                          <a:gd name="T88" fmla="*/ 2147483646 w 870"/>
                          <a:gd name="T89" fmla="*/ 2147483646 h 766"/>
                          <a:gd name="T90" fmla="*/ 2147483646 w 870"/>
                          <a:gd name="T91" fmla="*/ 2147483646 h 766"/>
                          <a:gd name="T92" fmla="*/ 2147483646 w 870"/>
                          <a:gd name="T93" fmla="*/ 2147483646 h 766"/>
                          <a:gd name="T94" fmla="*/ 2147483646 w 870"/>
                          <a:gd name="T95" fmla="*/ 2147483646 h 766"/>
                          <a:gd name="T96" fmla="*/ 2147483646 w 870"/>
                          <a:gd name="T97" fmla="*/ 2147483646 h 766"/>
                          <a:gd name="T98" fmla="*/ 2147483646 w 870"/>
                          <a:gd name="T99" fmla="*/ 2147483646 h 766"/>
                          <a:gd name="T100" fmla="*/ 2147483646 w 870"/>
                          <a:gd name="T101" fmla="*/ 2147483646 h 766"/>
                          <a:gd name="T102" fmla="*/ 2147483646 w 870"/>
                          <a:gd name="T103" fmla="*/ 2147483646 h 76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w 870"/>
                          <a:gd name="T157" fmla="*/ 0 h 766"/>
                          <a:gd name="T158" fmla="*/ 870 w 870"/>
                          <a:gd name="T159" fmla="*/ 766 h 766"/>
                        </a:gdLst>
                        <a:ahLst/>
                        <a:cxnLst>
                          <a:cxn ang="T104">
                            <a:pos x="T0" y="T1"/>
                          </a:cxn>
                          <a:cxn ang="T105">
                            <a:pos x="T2" y="T3"/>
                          </a:cxn>
                          <a:cxn ang="T106">
                            <a:pos x="T4" y="T5"/>
                          </a:cxn>
                          <a:cxn ang="T107">
                            <a:pos x="T6" y="T7"/>
                          </a:cxn>
                          <a:cxn ang="T108">
                            <a:pos x="T8" y="T9"/>
                          </a:cxn>
                          <a:cxn ang="T109">
                            <a:pos x="T10" y="T11"/>
                          </a:cxn>
                          <a:cxn ang="T110">
                            <a:pos x="T12" y="T13"/>
                          </a:cxn>
                          <a:cxn ang="T111">
                            <a:pos x="T14" y="T15"/>
                          </a:cxn>
                          <a:cxn ang="T112">
                            <a:pos x="T16" y="T17"/>
                          </a:cxn>
                          <a:cxn ang="T113">
                            <a:pos x="T18" y="T19"/>
                          </a:cxn>
                          <a:cxn ang="T114">
                            <a:pos x="T20" y="T21"/>
                          </a:cxn>
                          <a:cxn ang="T115">
                            <a:pos x="T22" y="T23"/>
                          </a:cxn>
                          <a:cxn ang="T116">
                            <a:pos x="T24" y="T25"/>
                          </a:cxn>
                          <a:cxn ang="T117">
                            <a:pos x="T26" y="T27"/>
                          </a:cxn>
                          <a:cxn ang="T118">
                            <a:pos x="T28" y="T29"/>
                          </a:cxn>
                          <a:cxn ang="T119">
                            <a:pos x="T30" y="T31"/>
                          </a:cxn>
                          <a:cxn ang="T120">
                            <a:pos x="T32" y="T33"/>
                          </a:cxn>
                          <a:cxn ang="T121">
                            <a:pos x="T34" y="T35"/>
                          </a:cxn>
                          <a:cxn ang="T122">
                            <a:pos x="T36" y="T37"/>
                          </a:cxn>
                          <a:cxn ang="T123">
                            <a:pos x="T38" y="T39"/>
                          </a:cxn>
                          <a:cxn ang="T124">
                            <a:pos x="T40" y="T41"/>
                          </a:cxn>
                          <a:cxn ang="T125">
                            <a:pos x="T42" y="T43"/>
                          </a:cxn>
                          <a:cxn ang="T126">
                            <a:pos x="T44" y="T45"/>
                          </a:cxn>
                          <a:cxn ang="T127">
                            <a:pos x="T46" y="T47"/>
                          </a:cxn>
                          <a:cxn ang="T128">
                            <a:pos x="T48" y="T49"/>
                          </a:cxn>
                          <a:cxn ang="T129">
                            <a:pos x="T50" y="T51"/>
                          </a:cxn>
                          <a:cxn ang="T130">
                            <a:pos x="T52" y="T53"/>
                          </a:cxn>
                          <a:cxn ang="T131">
                            <a:pos x="T54" y="T55"/>
                          </a:cxn>
                          <a:cxn ang="T132">
                            <a:pos x="T56" y="T57"/>
                          </a:cxn>
                          <a:cxn ang="T133">
                            <a:pos x="T58" y="T59"/>
                          </a:cxn>
                          <a:cxn ang="T134">
                            <a:pos x="T60" y="T61"/>
                          </a:cxn>
                          <a:cxn ang="T135">
                            <a:pos x="T62" y="T63"/>
                          </a:cxn>
                          <a:cxn ang="T136">
                            <a:pos x="T64" y="T65"/>
                          </a:cxn>
                          <a:cxn ang="T137">
                            <a:pos x="T66" y="T67"/>
                          </a:cxn>
                          <a:cxn ang="T138">
                            <a:pos x="T68" y="T69"/>
                          </a:cxn>
                          <a:cxn ang="T139">
                            <a:pos x="T70" y="T71"/>
                          </a:cxn>
                          <a:cxn ang="T140">
                            <a:pos x="T72" y="T73"/>
                          </a:cxn>
                          <a:cxn ang="T141">
                            <a:pos x="T74" y="T75"/>
                          </a:cxn>
                          <a:cxn ang="T142">
                            <a:pos x="T76" y="T77"/>
                          </a:cxn>
                          <a:cxn ang="T143">
                            <a:pos x="T78" y="T79"/>
                          </a:cxn>
                          <a:cxn ang="T144">
                            <a:pos x="T80" y="T81"/>
                          </a:cxn>
                          <a:cxn ang="T145">
                            <a:pos x="T82" y="T83"/>
                          </a:cxn>
                          <a:cxn ang="T146">
                            <a:pos x="T84" y="T85"/>
                          </a:cxn>
                          <a:cxn ang="T147">
                            <a:pos x="T86" y="T87"/>
                          </a:cxn>
                          <a:cxn ang="T148">
                            <a:pos x="T88" y="T89"/>
                          </a:cxn>
                          <a:cxn ang="T149">
                            <a:pos x="T90" y="T91"/>
                          </a:cxn>
                          <a:cxn ang="T150">
                            <a:pos x="T92" y="T93"/>
                          </a:cxn>
                          <a:cxn ang="T151">
                            <a:pos x="T94" y="T95"/>
                          </a:cxn>
                          <a:cxn ang="T152">
                            <a:pos x="T96" y="T97"/>
                          </a:cxn>
                          <a:cxn ang="T153">
                            <a:pos x="T98" y="T99"/>
                          </a:cxn>
                          <a:cxn ang="T154">
                            <a:pos x="T100" y="T101"/>
                          </a:cxn>
                          <a:cxn ang="T155">
                            <a:pos x="T102" y="T103"/>
                          </a:cxn>
                        </a:cxnLst>
                        <a:rect l="T156" t="T157" r="T158" b="T159"/>
                        <a:pathLst>
                          <a:path w="870" h="766">
                            <a:moveTo>
                              <a:pt x="870" y="766"/>
                            </a:moveTo>
                            <a:lnTo>
                              <a:pt x="864" y="759"/>
                            </a:lnTo>
                            <a:lnTo>
                              <a:pt x="859" y="753"/>
                            </a:lnTo>
                            <a:lnTo>
                              <a:pt x="855" y="747"/>
                            </a:lnTo>
                            <a:lnTo>
                              <a:pt x="843" y="733"/>
                            </a:lnTo>
                            <a:lnTo>
                              <a:pt x="822" y="706"/>
                            </a:lnTo>
                            <a:lnTo>
                              <a:pt x="784" y="663"/>
                            </a:lnTo>
                            <a:lnTo>
                              <a:pt x="783" y="661"/>
                            </a:lnTo>
                            <a:lnTo>
                              <a:pt x="781" y="660"/>
                            </a:lnTo>
                            <a:lnTo>
                              <a:pt x="780" y="658"/>
                            </a:lnTo>
                            <a:lnTo>
                              <a:pt x="778" y="657"/>
                            </a:lnTo>
                            <a:lnTo>
                              <a:pt x="778" y="655"/>
                            </a:lnTo>
                            <a:lnTo>
                              <a:pt x="772" y="648"/>
                            </a:lnTo>
                            <a:lnTo>
                              <a:pt x="768" y="640"/>
                            </a:lnTo>
                            <a:lnTo>
                              <a:pt x="766" y="639"/>
                            </a:lnTo>
                            <a:lnTo>
                              <a:pt x="766" y="637"/>
                            </a:lnTo>
                            <a:lnTo>
                              <a:pt x="765" y="637"/>
                            </a:lnTo>
                            <a:lnTo>
                              <a:pt x="765" y="636"/>
                            </a:lnTo>
                            <a:lnTo>
                              <a:pt x="765" y="634"/>
                            </a:lnTo>
                            <a:lnTo>
                              <a:pt x="763" y="634"/>
                            </a:lnTo>
                            <a:lnTo>
                              <a:pt x="763" y="633"/>
                            </a:lnTo>
                            <a:lnTo>
                              <a:pt x="760" y="628"/>
                            </a:lnTo>
                            <a:lnTo>
                              <a:pt x="760" y="627"/>
                            </a:lnTo>
                            <a:lnTo>
                              <a:pt x="759" y="625"/>
                            </a:lnTo>
                            <a:lnTo>
                              <a:pt x="759" y="624"/>
                            </a:lnTo>
                            <a:lnTo>
                              <a:pt x="757" y="622"/>
                            </a:lnTo>
                            <a:lnTo>
                              <a:pt x="757" y="621"/>
                            </a:lnTo>
                            <a:lnTo>
                              <a:pt x="756" y="619"/>
                            </a:lnTo>
                            <a:lnTo>
                              <a:pt x="754" y="618"/>
                            </a:lnTo>
                            <a:lnTo>
                              <a:pt x="754" y="616"/>
                            </a:lnTo>
                            <a:lnTo>
                              <a:pt x="753" y="615"/>
                            </a:lnTo>
                            <a:lnTo>
                              <a:pt x="751" y="613"/>
                            </a:lnTo>
                            <a:lnTo>
                              <a:pt x="748" y="609"/>
                            </a:lnTo>
                            <a:lnTo>
                              <a:pt x="745" y="606"/>
                            </a:lnTo>
                            <a:lnTo>
                              <a:pt x="742" y="601"/>
                            </a:lnTo>
                            <a:lnTo>
                              <a:pt x="738" y="598"/>
                            </a:lnTo>
                            <a:lnTo>
                              <a:pt x="733" y="595"/>
                            </a:lnTo>
                            <a:lnTo>
                              <a:pt x="729" y="592"/>
                            </a:lnTo>
                            <a:lnTo>
                              <a:pt x="724" y="589"/>
                            </a:lnTo>
                            <a:lnTo>
                              <a:pt x="720" y="586"/>
                            </a:lnTo>
                            <a:lnTo>
                              <a:pt x="718" y="586"/>
                            </a:lnTo>
                            <a:lnTo>
                              <a:pt x="717" y="585"/>
                            </a:lnTo>
                            <a:lnTo>
                              <a:pt x="715" y="585"/>
                            </a:lnTo>
                            <a:lnTo>
                              <a:pt x="714" y="585"/>
                            </a:lnTo>
                            <a:lnTo>
                              <a:pt x="712" y="583"/>
                            </a:lnTo>
                            <a:lnTo>
                              <a:pt x="711" y="583"/>
                            </a:lnTo>
                            <a:lnTo>
                              <a:pt x="709" y="582"/>
                            </a:lnTo>
                            <a:lnTo>
                              <a:pt x="708" y="582"/>
                            </a:lnTo>
                            <a:lnTo>
                              <a:pt x="705" y="582"/>
                            </a:lnTo>
                            <a:lnTo>
                              <a:pt x="703" y="580"/>
                            </a:lnTo>
                            <a:lnTo>
                              <a:pt x="696" y="579"/>
                            </a:lnTo>
                            <a:lnTo>
                              <a:pt x="694" y="577"/>
                            </a:lnTo>
                            <a:lnTo>
                              <a:pt x="693" y="577"/>
                            </a:lnTo>
                            <a:lnTo>
                              <a:pt x="691" y="576"/>
                            </a:lnTo>
                            <a:lnTo>
                              <a:pt x="690" y="576"/>
                            </a:lnTo>
                            <a:lnTo>
                              <a:pt x="687" y="576"/>
                            </a:lnTo>
                            <a:lnTo>
                              <a:pt x="685" y="574"/>
                            </a:lnTo>
                            <a:lnTo>
                              <a:pt x="684" y="574"/>
                            </a:lnTo>
                            <a:lnTo>
                              <a:pt x="682" y="574"/>
                            </a:lnTo>
                            <a:lnTo>
                              <a:pt x="681" y="574"/>
                            </a:lnTo>
                            <a:lnTo>
                              <a:pt x="673" y="573"/>
                            </a:lnTo>
                            <a:lnTo>
                              <a:pt x="672" y="571"/>
                            </a:lnTo>
                            <a:lnTo>
                              <a:pt x="669" y="571"/>
                            </a:lnTo>
                            <a:lnTo>
                              <a:pt x="667" y="571"/>
                            </a:lnTo>
                            <a:lnTo>
                              <a:pt x="666" y="571"/>
                            </a:lnTo>
                            <a:lnTo>
                              <a:pt x="664" y="571"/>
                            </a:lnTo>
                            <a:lnTo>
                              <a:pt x="663" y="571"/>
                            </a:lnTo>
                            <a:lnTo>
                              <a:pt x="661" y="571"/>
                            </a:lnTo>
                            <a:lnTo>
                              <a:pt x="658" y="571"/>
                            </a:lnTo>
                            <a:lnTo>
                              <a:pt x="657" y="571"/>
                            </a:lnTo>
                            <a:lnTo>
                              <a:pt x="544" y="567"/>
                            </a:lnTo>
                            <a:lnTo>
                              <a:pt x="516" y="567"/>
                            </a:lnTo>
                            <a:lnTo>
                              <a:pt x="514" y="567"/>
                            </a:lnTo>
                            <a:lnTo>
                              <a:pt x="513" y="567"/>
                            </a:lnTo>
                            <a:lnTo>
                              <a:pt x="511" y="567"/>
                            </a:lnTo>
                            <a:lnTo>
                              <a:pt x="510" y="567"/>
                            </a:lnTo>
                            <a:lnTo>
                              <a:pt x="508" y="567"/>
                            </a:lnTo>
                            <a:lnTo>
                              <a:pt x="507" y="567"/>
                            </a:lnTo>
                            <a:lnTo>
                              <a:pt x="505" y="567"/>
                            </a:lnTo>
                            <a:lnTo>
                              <a:pt x="498" y="565"/>
                            </a:lnTo>
                            <a:lnTo>
                              <a:pt x="490" y="564"/>
                            </a:lnTo>
                            <a:lnTo>
                              <a:pt x="483" y="562"/>
                            </a:lnTo>
                            <a:lnTo>
                              <a:pt x="477" y="559"/>
                            </a:lnTo>
                            <a:lnTo>
                              <a:pt x="469" y="558"/>
                            </a:lnTo>
                            <a:lnTo>
                              <a:pt x="463" y="555"/>
                            </a:lnTo>
                            <a:lnTo>
                              <a:pt x="456" y="550"/>
                            </a:lnTo>
                            <a:lnTo>
                              <a:pt x="450" y="546"/>
                            </a:lnTo>
                            <a:lnTo>
                              <a:pt x="444" y="543"/>
                            </a:lnTo>
                            <a:lnTo>
                              <a:pt x="438" y="537"/>
                            </a:lnTo>
                            <a:lnTo>
                              <a:pt x="433" y="532"/>
                            </a:lnTo>
                            <a:lnTo>
                              <a:pt x="427" y="526"/>
                            </a:lnTo>
                            <a:lnTo>
                              <a:pt x="426" y="525"/>
                            </a:lnTo>
                            <a:lnTo>
                              <a:pt x="426" y="523"/>
                            </a:lnTo>
                            <a:lnTo>
                              <a:pt x="424" y="523"/>
                            </a:lnTo>
                            <a:lnTo>
                              <a:pt x="424" y="522"/>
                            </a:lnTo>
                            <a:lnTo>
                              <a:pt x="423" y="520"/>
                            </a:lnTo>
                            <a:lnTo>
                              <a:pt x="421" y="519"/>
                            </a:lnTo>
                            <a:lnTo>
                              <a:pt x="384" y="471"/>
                            </a:lnTo>
                            <a:lnTo>
                              <a:pt x="382" y="469"/>
                            </a:lnTo>
                            <a:lnTo>
                              <a:pt x="382" y="468"/>
                            </a:lnTo>
                            <a:lnTo>
                              <a:pt x="381" y="468"/>
                            </a:lnTo>
                            <a:lnTo>
                              <a:pt x="381" y="466"/>
                            </a:lnTo>
                            <a:lnTo>
                              <a:pt x="379" y="465"/>
                            </a:lnTo>
                            <a:lnTo>
                              <a:pt x="370" y="454"/>
                            </a:lnTo>
                            <a:lnTo>
                              <a:pt x="361" y="445"/>
                            </a:lnTo>
                            <a:lnTo>
                              <a:pt x="351" y="436"/>
                            </a:lnTo>
                            <a:lnTo>
                              <a:pt x="340" y="427"/>
                            </a:lnTo>
                            <a:lnTo>
                              <a:pt x="339" y="426"/>
                            </a:lnTo>
                            <a:lnTo>
                              <a:pt x="337" y="426"/>
                            </a:lnTo>
                            <a:lnTo>
                              <a:pt x="337" y="424"/>
                            </a:lnTo>
                            <a:lnTo>
                              <a:pt x="336" y="424"/>
                            </a:lnTo>
                            <a:lnTo>
                              <a:pt x="334" y="423"/>
                            </a:lnTo>
                            <a:lnTo>
                              <a:pt x="328" y="418"/>
                            </a:lnTo>
                            <a:lnTo>
                              <a:pt x="327" y="417"/>
                            </a:lnTo>
                            <a:lnTo>
                              <a:pt x="325" y="415"/>
                            </a:lnTo>
                            <a:lnTo>
                              <a:pt x="324" y="414"/>
                            </a:lnTo>
                            <a:lnTo>
                              <a:pt x="322" y="414"/>
                            </a:lnTo>
                            <a:lnTo>
                              <a:pt x="321" y="412"/>
                            </a:lnTo>
                            <a:lnTo>
                              <a:pt x="319" y="411"/>
                            </a:lnTo>
                            <a:lnTo>
                              <a:pt x="318" y="411"/>
                            </a:lnTo>
                            <a:lnTo>
                              <a:pt x="316" y="409"/>
                            </a:lnTo>
                            <a:lnTo>
                              <a:pt x="310" y="403"/>
                            </a:lnTo>
                            <a:lnTo>
                              <a:pt x="304" y="397"/>
                            </a:lnTo>
                            <a:lnTo>
                              <a:pt x="303" y="396"/>
                            </a:lnTo>
                            <a:lnTo>
                              <a:pt x="301" y="394"/>
                            </a:lnTo>
                            <a:lnTo>
                              <a:pt x="301" y="393"/>
                            </a:lnTo>
                            <a:lnTo>
                              <a:pt x="300" y="391"/>
                            </a:lnTo>
                            <a:lnTo>
                              <a:pt x="298" y="390"/>
                            </a:lnTo>
                            <a:lnTo>
                              <a:pt x="297" y="388"/>
                            </a:lnTo>
                            <a:lnTo>
                              <a:pt x="297" y="387"/>
                            </a:lnTo>
                            <a:lnTo>
                              <a:pt x="295" y="385"/>
                            </a:lnTo>
                            <a:lnTo>
                              <a:pt x="237" y="310"/>
                            </a:lnTo>
                            <a:lnTo>
                              <a:pt x="184" y="243"/>
                            </a:lnTo>
                            <a:lnTo>
                              <a:pt x="171" y="226"/>
                            </a:lnTo>
                            <a:lnTo>
                              <a:pt x="163" y="217"/>
                            </a:lnTo>
                            <a:lnTo>
                              <a:pt x="150" y="199"/>
                            </a:lnTo>
                            <a:lnTo>
                              <a:pt x="78" y="106"/>
                            </a:lnTo>
                            <a:lnTo>
                              <a:pt x="34" y="52"/>
                            </a:lnTo>
                            <a:lnTo>
                              <a:pt x="34" y="51"/>
                            </a:lnTo>
                            <a:lnTo>
                              <a:pt x="33" y="51"/>
                            </a:lnTo>
                            <a:lnTo>
                              <a:pt x="33" y="49"/>
                            </a:lnTo>
                            <a:lnTo>
                              <a:pt x="31" y="48"/>
                            </a:lnTo>
                            <a:lnTo>
                              <a:pt x="31" y="46"/>
                            </a:lnTo>
                            <a:lnTo>
                              <a:pt x="30" y="46"/>
                            </a:lnTo>
                            <a:lnTo>
                              <a:pt x="22" y="34"/>
                            </a:lnTo>
                            <a:lnTo>
                              <a:pt x="21" y="33"/>
                            </a:lnTo>
                            <a:lnTo>
                              <a:pt x="21" y="31"/>
                            </a:lnTo>
                            <a:lnTo>
                              <a:pt x="19" y="31"/>
                            </a:lnTo>
                            <a:lnTo>
                              <a:pt x="19" y="30"/>
                            </a:lnTo>
                            <a:lnTo>
                              <a:pt x="18" y="28"/>
                            </a:lnTo>
                            <a:lnTo>
                              <a:pt x="10" y="16"/>
                            </a:lnTo>
                            <a:lnTo>
                              <a:pt x="10" y="15"/>
                            </a:lnTo>
                            <a:lnTo>
                              <a:pt x="9" y="15"/>
                            </a:lnTo>
                            <a:lnTo>
                              <a:pt x="9" y="13"/>
                            </a:lnTo>
                            <a:lnTo>
                              <a:pt x="7" y="12"/>
                            </a:lnTo>
                            <a:lnTo>
                              <a:pt x="7" y="10"/>
                            </a:lnTo>
                            <a:lnTo>
                              <a:pt x="0" y="1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22225">
                        <a:solidFill>
                          <a:schemeClr val="bg1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</p:grpSp>
              </p:grpSp>
              <p:sp>
                <p:nvSpPr>
                  <p:cNvPr id="110" name="Freeform 17"/>
                  <p:cNvSpPr>
                    <a:spLocks/>
                  </p:cNvSpPr>
                  <p:nvPr/>
                </p:nvSpPr>
                <p:spPr bwMode="auto">
                  <a:xfrm>
                    <a:off x="3195638" y="750888"/>
                    <a:ext cx="639762" cy="1319212"/>
                  </a:xfrm>
                  <a:custGeom>
                    <a:avLst/>
                    <a:gdLst>
                      <a:gd name="T0" fmla="*/ 2147483646 w 1209"/>
                      <a:gd name="T1" fmla="*/ 2147483646 h 2494"/>
                      <a:gd name="T2" fmla="*/ 2147483646 w 1209"/>
                      <a:gd name="T3" fmla="*/ 2147483646 h 2494"/>
                      <a:gd name="T4" fmla="*/ 2147483646 w 1209"/>
                      <a:gd name="T5" fmla="*/ 2147483646 h 2494"/>
                      <a:gd name="T6" fmla="*/ 2147483646 w 1209"/>
                      <a:gd name="T7" fmla="*/ 2147483646 h 2494"/>
                      <a:gd name="T8" fmla="*/ 2147483646 w 1209"/>
                      <a:gd name="T9" fmla="*/ 2147483646 h 2494"/>
                      <a:gd name="T10" fmla="*/ 2147483646 w 1209"/>
                      <a:gd name="T11" fmla="*/ 2147483646 h 2494"/>
                      <a:gd name="T12" fmla="*/ 2147483646 w 1209"/>
                      <a:gd name="T13" fmla="*/ 2147483646 h 2494"/>
                      <a:gd name="T14" fmla="*/ 2147483646 w 1209"/>
                      <a:gd name="T15" fmla="*/ 2147483646 h 2494"/>
                      <a:gd name="T16" fmla="*/ 2147483646 w 1209"/>
                      <a:gd name="T17" fmla="*/ 2147483646 h 2494"/>
                      <a:gd name="T18" fmla="*/ 2147483646 w 1209"/>
                      <a:gd name="T19" fmla="*/ 2147483646 h 2494"/>
                      <a:gd name="T20" fmla="*/ 2147483646 w 1209"/>
                      <a:gd name="T21" fmla="*/ 2147483646 h 2494"/>
                      <a:gd name="T22" fmla="*/ 2147483646 w 1209"/>
                      <a:gd name="T23" fmla="*/ 2147483646 h 2494"/>
                      <a:gd name="T24" fmla="*/ 2147483646 w 1209"/>
                      <a:gd name="T25" fmla="*/ 2147483646 h 2494"/>
                      <a:gd name="T26" fmla="*/ 2147483646 w 1209"/>
                      <a:gd name="T27" fmla="*/ 2147483646 h 2494"/>
                      <a:gd name="T28" fmla="*/ 2147483646 w 1209"/>
                      <a:gd name="T29" fmla="*/ 2147483646 h 2494"/>
                      <a:gd name="T30" fmla="*/ 2147483646 w 1209"/>
                      <a:gd name="T31" fmla="*/ 2147483646 h 2494"/>
                      <a:gd name="T32" fmla="*/ 2147483646 w 1209"/>
                      <a:gd name="T33" fmla="*/ 2147483646 h 2494"/>
                      <a:gd name="T34" fmla="*/ 2147483646 w 1209"/>
                      <a:gd name="T35" fmla="*/ 2147483646 h 2494"/>
                      <a:gd name="T36" fmla="*/ 2147483646 w 1209"/>
                      <a:gd name="T37" fmla="*/ 2147483646 h 2494"/>
                      <a:gd name="T38" fmla="*/ 2147483646 w 1209"/>
                      <a:gd name="T39" fmla="*/ 2147483646 h 2494"/>
                      <a:gd name="T40" fmla="*/ 2147483646 w 1209"/>
                      <a:gd name="T41" fmla="*/ 2147483646 h 2494"/>
                      <a:gd name="T42" fmla="*/ 2147483646 w 1209"/>
                      <a:gd name="T43" fmla="*/ 2147483646 h 2494"/>
                      <a:gd name="T44" fmla="*/ 2147483646 w 1209"/>
                      <a:gd name="T45" fmla="*/ 2147483646 h 2494"/>
                      <a:gd name="T46" fmla="*/ 2147483646 w 1209"/>
                      <a:gd name="T47" fmla="*/ 2147483646 h 2494"/>
                      <a:gd name="T48" fmla="*/ 2147483646 w 1209"/>
                      <a:gd name="T49" fmla="*/ 2147483646 h 2494"/>
                      <a:gd name="T50" fmla="*/ 2147483646 w 1209"/>
                      <a:gd name="T51" fmla="*/ 2147483646 h 2494"/>
                      <a:gd name="T52" fmla="*/ 2147483646 w 1209"/>
                      <a:gd name="T53" fmla="*/ 2147483646 h 2494"/>
                      <a:gd name="T54" fmla="*/ 2147483646 w 1209"/>
                      <a:gd name="T55" fmla="*/ 2147483646 h 2494"/>
                      <a:gd name="T56" fmla="*/ 2147483646 w 1209"/>
                      <a:gd name="T57" fmla="*/ 2147483646 h 2494"/>
                      <a:gd name="T58" fmla="*/ 2147483646 w 1209"/>
                      <a:gd name="T59" fmla="*/ 2147483646 h 2494"/>
                      <a:gd name="T60" fmla="*/ 2147483646 w 1209"/>
                      <a:gd name="T61" fmla="*/ 2147483646 h 2494"/>
                      <a:gd name="T62" fmla="*/ 2147483646 w 1209"/>
                      <a:gd name="T63" fmla="*/ 2147483646 h 2494"/>
                      <a:gd name="T64" fmla="*/ 2147483646 w 1209"/>
                      <a:gd name="T65" fmla="*/ 2147483646 h 2494"/>
                      <a:gd name="T66" fmla="*/ 2147483646 w 1209"/>
                      <a:gd name="T67" fmla="*/ 2147483646 h 2494"/>
                      <a:gd name="T68" fmla="*/ 2147483646 w 1209"/>
                      <a:gd name="T69" fmla="*/ 2147483646 h 2494"/>
                      <a:gd name="T70" fmla="*/ 2147483646 w 1209"/>
                      <a:gd name="T71" fmla="*/ 2147483646 h 2494"/>
                      <a:gd name="T72" fmla="*/ 2147483646 w 1209"/>
                      <a:gd name="T73" fmla="*/ 2147483646 h 2494"/>
                      <a:gd name="T74" fmla="*/ 2147483646 w 1209"/>
                      <a:gd name="T75" fmla="*/ 2147483646 h 2494"/>
                      <a:gd name="T76" fmla="*/ 2147483646 w 1209"/>
                      <a:gd name="T77" fmla="*/ 2147483646 h 2494"/>
                      <a:gd name="T78" fmla="*/ 2147483646 w 1209"/>
                      <a:gd name="T79" fmla="*/ 2147483646 h 2494"/>
                      <a:gd name="T80" fmla="*/ 2147483646 w 1209"/>
                      <a:gd name="T81" fmla="*/ 2147483646 h 2494"/>
                      <a:gd name="T82" fmla="*/ 2147483646 w 1209"/>
                      <a:gd name="T83" fmla="*/ 2147483646 h 2494"/>
                      <a:gd name="T84" fmla="*/ 2147483646 w 1209"/>
                      <a:gd name="T85" fmla="*/ 2147483646 h 2494"/>
                      <a:gd name="T86" fmla="*/ 2147483646 w 1209"/>
                      <a:gd name="T87" fmla="*/ 2147483646 h 2494"/>
                      <a:gd name="T88" fmla="*/ 2147483646 w 1209"/>
                      <a:gd name="T89" fmla="*/ 2147483646 h 2494"/>
                      <a:gd name="T90" fmla="*/ 2147483646 w 1209"/>
                      <a:gd name="T91" fmla="*/ 2147483646 h 2494"/>
                      <a:gd name="T92" fmla="*/ 2147483646 w 1209"/>
                      <a:gd name="T93" fmla="*/ 2147483646 h 2494"/>
                      <a:gd name="T94" fmla="*/ 2147483646 w 1209"/>
                      <a:gd name="T95" fmla="*/ 2147483646 h 2494"/>
                      <a:gd name="T96" fmla="*/ 2147483646 w 1209"/>
                      <a:gd name="T97" fmla="*/ 2147483646 h 2494"/>
                      <a:gd name="T98" fmla="*/ 2147483646 w 1209"/>
                      <a:gd name="T99" fmla="*/ 2147483646 h 2494"/>
                      <a:gd name="T100" fmla="*/ 2147483646 w 1209"/>
                      <a:gd name="T101" fmla="*/ 2147483646 h 2494"/>
                      <a:gd name="T102" fmla="*/ 2147483646 w 1209"/>
                      <a:gd name="T103" fmla="*/ 2147483646 h 2494"/>
                      <a:gd name="T104" fmla="*/ 2147483646 w 1209"/>
                      <a:gd name="T105" fmla="*/ 2147483646 h 2494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1209"/>
                      <a:gd name="T160" fmla="*/ 0 h 2494"/>
                      <a:gd name="T161" fmla="*/ 1209 w 1209"/>
                      <a:gd name="T162" fmla="*/ 2494 h 2494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1209" h="2494">
                        <a:moveTo>
                          <a:pt x="1209" y="2494"/>
                        </a:moveTo>
                        <a:lnTo>
                          <a:pt x="1207" y="2491"/>
                        </a:lnTo>
                        <a:lnTo>
                          <a:pt x="1207" y="2490"/>
                        </a:lnTo>
                        <a:lnTo>
                          <a:pt x="1206" y="2490"/>
                        </a:lnTo>
                        <a:lnTo>
                          <a:pt x="1206" y="2488"/>
                        </a:lnTo>
                        <a:lnTo>
                          <a:pt x="1206" y="2487"/>
                        </a:lnTo>
                        <a:lnTo>
                          <a:pt x="1204" y="2485"/>
                        </a:lnTo>
                        <a:lnTo>
                          <a:pt x="1201" y="2478"/>
                        </a:lnTo>
                        <a:lnTo>
                          <a:pt x="1201" y="2476"/>
                        </a:lnTo>
                        <a:lnTo>
                          <a:pt x="1201" y="2475"/>
                        </a:lnTo>
                        <a:lnTo>
                          <a:pt x="1201" y="2473"/>
                        </a:lnTo>
                        <a:lnTo>
                          <a:pt x="1200" y="2472"/>
                        </a:lnTo>
                        <a:lnTo>
                          <a:pt x="1200" y="2470"/>
                        </a:lnTo>
                        <a:lnTo>
                          <a:pt x="1200" y="2469"/>
                        </a:lnTo>
                        <a:lnTo>
                          <a:pt x="1198" y="2466"/>
                        </a:lnTo>
                        <a:lnTo>
                          <a:pt x="1198" y="2464"/>
                        </a:lnTo>
                        <a:lnTo>
                          <a:pt x="1198" y="2463"/>
                        </a:lnTo>
                        <a:lnTo>
                          <a:pt x="1197" y="2461"/>
                        </a:lnTo>
                        <a:lnTo>
                          <a:pt x="1197" y="2460"/>
                        </a:lnTo>
                        <a:lnTo>
                          <a:pt x="1197" y="2458"/>
                        </a:lnTo>
                        <a:lnTo>
                          <a:pt x="1195" y="2452"/>
                        </a:lnTo>
                        <a:lnTo>
                          <a:pt x="1194" y="2445"/>
                        </a:lnTo>
                        <a:lnTo>
                          <a:pt x="1194" y="2443"/>
                        </a:lnTo>
                        <a:lnTo>
                          <a:pt x="1194" y="2442"/>
                        </a:lnTo>
                        <a:lnTo>
                          <a:pt x="1194" y="2440"/>
                        </a:lnTo>
                        <a:lnTo>
                          <a:pt x="1194" y="2439"/>
                        </a:lnTo>
                        <a:lnTo>
                          <a:pt x="1194" y="2437"/>
                        </a:lnTo>
                        <a:lnTo>
                          <a:pt x="1194" y="2434"/>
                        </a:lnTo>
                        <a:lnTo>
                          <a:pt x="1194" y="2433"/>
                        </a:lnTo>
                        <a:lnTo>
                          <a:pt x="1194" y="2431"/>
                        </a:lnTo>
                        <a:lnTo>
                          <a:pt x="1194" y="2430"/>
                        </a:lnTo>
                        <a:lnTo>
                          <a:pt x="1192" y="2428"/>
                        </a:lnTo>
                        <a:lnTo>
                          <a:pt x="1192" y="2427"/>
                        </a:lnTo>
                        <a:lnTo>
                          <a:pt x="1192" y="2425"/>
                        </a:lnTo>
                        <a:lnTo>
                          <a:pt x="1192" y="2424"/>
                        </a:lnTo>
                        <a:lnTo>
                          <a:pt x="1191" y="2418"/>
                        </a:lnTo>
                        <a:lnTo>
                          <a:pt x="1191" y="2416"/>
                        </a:lnTo>
                        <a:lnTo>
                          <a:pt x="1191" y="2415"/>
                        </a:lnTo>
                        <a:lnTo>
                          <a:pt x="1191" y="2413"/>
                        </a:lnTo>
                        <a:lnTo>
                          <a:pt x="1189" y="2412"/>
                        </a:lnTo>
                        <a:lnTo>
                          <a:pt x="1189" y="2410"/>
                        </a:lnTo>
                        <a:lnTo>
                          <a:pt x="1189" y="2409"/>
                        </a:lnTo>
                        <a:lnTo>
                          <a:pt x="1188" y="2407"/>
                        </a:lnTo>
                        <a:lnTo>
                          <a:pt x="1188" y="2403"/>
                        </a:lnTo>
                        <a:lnTo>
                          <a:pt x="1186" y="2403"/>
                        </a:lnTo>
                        <a:lnTo>
                          <a:pt x="1186" y="2401"/>
                        </a:lnTo>
                        <a:lnTo>
                          <a:pt x="1186" y="2400"/>
                        </a:lnTo>
                        <a:lnTo>
                          <a:pt x="1186" y="2398"/>
                        </a:lnTo>
                        <a:lnTo>
                          <a:pt x="1185" y="2397"/>
                        </a:lnTo>
                        <a:lnTo>
                          <a:pt x="1185" y="2395"/>
                        </a:lnTo>
                        <a:lnTo>
                          <a:pt x="1185" y="2394"/>
                        </a:lnTo>
                        <a:lnTo>
                          <a:pt x="1183" y="2389"/>
                        </a:lnTo>
                        <a:lnTo>
                          <a:pt x="1183" y="2388"/>
                        </a:lnTo>
                        <a:lnTo>
                          <a:pt x="1183" y="2386"/>
                        </a:lnTo>
                        <a:lnTo>
                          <a:pt x="1183" y="2385"/>
                        </a:lnTo>
                        <a:lnTo>
                          <a:pt x="1183" y="2383"/>
                        </a:lnTo>
                        <a:lnTo>
                          <a:pt x="1183" y="2382"/>
                        </a:lnTo>
                        <a:lnTo>
                          <a:pt x="1182" y="2382"/>
                        </a:lnTo>
                        <a:lnTo>
                          <a:pt x="1182" y="2380"/>
                        </a:lnTo>
                        <a:lnTo>
                          <a:pt x="1182" y="2379"/>
                        </a:lnTo>
                        <a:lnTo>
                          <a:pt x="1176" y="2308"/>
                        </a:lnTo>
                        <a:lnTo>
                          <a:pt x="1171" y="2274"/>
                        </a:lnTo>
                        <a:lnTo>
                          <a:pt x="1168" y="2235"/>
                        </a:lnTo>
                        <a:lnTo>
                          <a:pt x="1167" y="2220"/>
                        </a:lnTo>
                        <a:lnTo>
                          <a:pt x="1164" y="2202"/>
                        </a:lnTo>
                        <a:lnTo>
                          <a:pt x="1162" y="2184"/>
                        </a:lnTo>
                        <a:lnTo>
                          <a:pt x="1162" y="2172"/>
                        </a:lnTo>
                        <a:lnTo>
                          <a:pt x="1161" y="2166"/>
                        </a:lnTo>
                        <a:lnTo>
                          <a:pt x="1159" y="2161"/>
                        </a:lnTo>
                        <a:lnTo>
                          <a:pt x="1159" y="2157"/>
                        </a:lnTo>
                        <a:lnTo>
                          <a:pt x="1158" y="2154"/>
                        </a:lnTo>
                        <a:lnTo>
                          <a:pt x="1156" y="2151"/>
                        </a:lnTo>
                        <a:lnTo>
                          <a:pt x="1156" y="2149"/>
                        </a:lnTo>
                        <a:lnTo>
                          <a:pt x="1155" y="2146"/>
                        </a:lnTo>
                        <a:lnTo>
                          <a:pt x="1153" y="2145"/>
                        </a:lnTo>
                        <a:lnTo>
                          <a:pt x="1152" y="2142"/>
                        </a:lnTo>
                        <a:lnTo>
                          <a:pt x="1149" y="2140"/>
                        </a:lnTo>
                        <a:lnTo>
                          <a:pt x="1146" y="2136"/>
                        </a:lnTo>
                        <a:lnTo>
                          <a:pt x="1141" y="2133"/>
                        </a:lnTo>
                        <a:lnTo>
                          <a:pt x="1138" y="2130"/>
                        </a:lnTo>
                        <a:lnTo>
                          <a:pt x="1075" y="2080"/>
                        </a:lnTo>
                        <a:lnTo>
                          <a:pt x="1074" y="2079"/>
                        </a:lnTo>
                        <a:lnTo>
                          <a:pt x="1072" y="2077"/>
                        </a:lnTo>
                        <a:lnTo>
                          <a:pt x="1071" y="2077"/>
                        </a:lnTo>
                        <a:lnTo>
                          <a:pt x="1071" y="2076"/>
                        </a:lnTo>
                        <a:lnTo>
                          <a:pt x="1069" y="2076"/>
                        </a:lnTo>
                        <a:lnTo>
                          <a:pt x="1069" y="2074"/>
                        </a:lnTo>
                        <a:lnTo>
                          <a:pt x="1062" y="2068"/>
                        </a:lnTo>
                        <a:lnTo>
                          <a:pt x="1060" y="2068"/>
                        </a:lnTo>
                        <a:lnTo>
                          <a:pt x="1060" y="2067"/>
                        </a:lnTo>
                        <a:lnTo>
                          <a:pt x="1059" y="2067"/>
                        </a:lnTo>
                        <a:lnTo>
                          <a:pt x="1059" y="2065"/>
                        </a:lnTo>
                        <a:lnTo>
                          <a:pt x="1057" y="2065"/>
                        </a:lnTo>
                        <a:lnTo>
                          <a:pt x="1057" y="2064"/>
                        </a:lnTo>
                        <a:lnTo>
                          <a:pt x="1056" y="2064"/>
                        </a:lnTo>
                        <a:lnTo>
                          <a:pt x="771" y="1812"/>
                        </a:lnTo>
                        <a:lnTo>
                          <a:pt x="769" y="1812"/>
                        </a:lnTo>
                        <a:lnTo>
                          <a:pt x="769" y="1810"/>
                        </a:lnTo>
                        <a:lnTo>
                          <a:pt x="768" y="1810"/>
                        </a:lnTo>
                        <a:lnTo>
                          <a:pt x="768" y="1809"/>
                        </a:lnTo>
                        <a:lnTo>
                          <a:pt x="766" y="1809"/>
                        </a:lnTo>
                        <a:lnTo>
                          <a:pt x="766" y="1807"/>
                        </a:lnTo>
                        <a:lnTo>
                          <a:pt x="765" y="1807"/>
                        </a:lnTo>
                        <a:lnTo>
                          <a:pt x="765" y="1806"/>
                        </a:lnTo>
                        <a:lnTo>
                          <a:pt x="760" y="1801"/>
                        </a:lnTo>
                        <a:lnTo>
                          <a:pt x="759" y="1801"/>
                        </a:lnTo>
                        <a:lnTo>
                          <a:pt x="757" y="1800"/>
                        </a:lnTo>
                        <a:lnTo>
                          <a:pt x="756" y="1798"/>
                        </a:lnTo>
                        <a:lnTo>
                          <a:pt x="754" y="1797"/>
                        </a:lnTo>
                        <a:lnTo>
                          <a:pt x="457" y="1512"/>
                        </a:lnTo>
                        <a:lnTo>
                          <a:pt x="457" y="1510"/>
                        </a:lnTo>
                        <a:lnTo>
                          <a:pt x="456" y="1510"/>
                        </a:lnTo>
                        <a:lnTo>
                          <a:pt x="456" y="1509"/>
                        </a:lnTo>
                        <a:lnTo>
                          <a:pt x="454" y="1509"/>
                        </a:lnTo>
                        <a:lnTo>
                          <a:pt x="454" y="1507"/>
                        </a:lnTo>
                        <a:lnTo>
                          <a:pt x="453" y="1507"/>
                        </a:lnTo>
                        <a:lnTo>
                          <a:pt x="453" y="1506"/>
                        </a:lnTo>
                        <a:lnTo>
                          <a:pt x="451" y="1506"/>
                        </a:lnTo>
                        <a:lnTo>
                          <a:pt x="448" y="1501"/>
                        </a:lnTo>
                        <a:lnTo>
                          <a:pt x="445" y="1497"/>
                        </a:lnTo>
                        <a:lnTo>
                          <a:pt x="441" y="1492"/>
                        </a:lnTo>
                        <a:lnTo>
                          <a:pt x="438" y="1488"/>
                        </a:lnTo>
                        <a:lnTo>
                          <a:pt x="436" y="1482"/>
                        </a:lnTo>
                        <a:lnTo>
                          <a:pt x="433" y="1477"/>
                        </a:lnTo>
                        <a:lnTo>
                          <a:pt x="432" y="1473"/>
                        </a:lnTo>
                        <a:lnTo>
                          <a:pt x="430" y="1467"/>
                        </a:lnTo>
                        <a:lnTo>
                          <a:pt x="429" y="1461"/>
                        </a:lnTo>
                        <a:lnTo>
                          <a:pt x="427" y="1459"/>
                        </a:lnTo>
                        <a:lnTo>
                          <a:pt x="427" y="1458"/>
                        </a:lnTo>
                        <a:lnTo>
                          <a:pt x="427" y="1456"/>
                        </a:lnTo>
                        <a:lnTo>
                          <a:pt x="427" y="1455"/>
                        </a:lnTo>
                        <a:lnTo>
                          <a:pt x="427" y="1453"/>
                        </a:lnTo>
                        <a:lnTo>
                          <a:pt x="279" y="621"/>
                        </a:lnTo>
                        <a:lnTo>
                          <a:pt x="279" y="619"/>
                        </a:lnTo>
                        <a:lnTo>
                          <a:pt x="279" y="618"/>
                        </a:lnTo>
                        <a:lnTo>
                          <a:pt x="279" y="616"/>
                        </a:lnTo>
                        <a:lnTo>
                          <a:pt x="277" y="616"/>
                        </a:lnTo>
                        <a:lnTo>
                          <a:pt x="277" y="615"/>
                        </a:lnTo>
                        <a:lnTo>
                          <a:pt x="277" y="613"/>
                        </a:lnTo>
                        <a:lnTo>
                          <a:pt x="277" y="612"/>
                        </a:lnTo>
                        <a:lnTo>
                          <a:pt x="277" y="610"/>
                        </a:lnTo>
                        <a:lnTo>
                          <a:pt x="277" y="609"/>
                        </a:lnTo>
                        <a:lnTo>
                          <a:pt x="274" y="603"/>
                        </a:lnTo>
                        <a:lnTo>
                          <a:pt x="273" y="595"/>
                        </a:lnTo>
                        <a:lnTo>
                          <a:pt x="270" y="589"/>
                        </a:lnTo>
                        <a:lnTo>
                          <a:pt x="268" y="588"/>
                        </a:lnTo>
                        <a:lnTo>
                          <a:pt x="268" y="586"/>
                        </a:lnTo>
                        <a:lnTo>
                          <a:pt x="267" y="585"/>
                        </a:lnTo>
                        <a:lnTo>
                          <a:pt x="267" y="583"/>
                        </a:lnTo>
                        <a:lnTo>
                          <a:pt x="265" y="582"/>
                        </a:lnTo>
                        <a:lnTo>
                          <a:pt x="265" y="580"/>
                        </a:lnTo>
                        <a:lnTo>
                          <a:pt x="264" y="579"/>
                        </a:lnTo>
                        <a:lnTo>
                          <a:pt x="256" y="565"/>
                        </a:lnTo>
                        <a:lnTo>
                          <a:pt x="250" y="553"/>
                        </a:lnTo>
                        <a:lnTo>
                          <a:pt x="205" y="463"/>
                        </a:lnTo>
                        <a:lnTo>
                          <a:pt x="205" y="462"/>
                        </a:lnTo>
                        <a:lnTo>
                          <a:pt x="204" y="462"/>
                        </a:lnTo>
                        <a:lnTo>
                          <a:pt x="204" y="460"/>
                        </a:lnTo>
                        <a:lnTo>
                          <a:pt x="195" y="442"/>
                        </a:lnTo>
                        <a:lnTo>
                          <a:pt x="189" y="424"/>
                        </a:lnTo>
                        <a:lnTo>
                          <a:pt x="189" y="423"/>
                        </a:lnTo>
                        <a:lnTo>
                          <a:pt x="187" y="421"/>
                        </a:lnTo>
                        <a:lnTo>
                          <a:pt x="187" y="420"/>
                        </a:lnTo>
                        <a:lnTo>
                          <a:pt x="178" y="391"/>
                        </a:lnTo>
                        <a:lnTo>
                          <a:pt x="177" y="390"/>
                        </a:lnTo>
                        <a:lnTo>
                          <a:pt x="177" y="388"/>
                        </a:lnTo>
                        <a:lnTo>
                          <a:pt x="177" y="387"/>
                        </a:lnTo>
                        <a:lnTo>
                          <a:pt x="175" y="385"/>
                        </a:lnTo>
                        <a:lnTo>
                          <a:pt x="175" y="384"/>
                        </a:lnTo>
                        <a:lnTo>
                          <a:pt x="172" y="373"/>
                        </a:lnTo>
                        <a:lnTo>
                          <a:pt x="171" y="363"/>
                        </a:lnTo>
                        <a:lnTo>
                          <a:pt x="168" y="352"/>
                        </a:lnTo>
                        <a:lnTo>
                          <a:pt x="168" y="351"/>
                        </a:lnTo>
                        <a:lnTo>
                          <a:pt x="168" y="349"/>
                        </a:lnTo>
                        <a:lnTo>
                          <a:pt x="168" y="348"/>
                        </a:lnTo>
                        <a:lnTo>
                          <a:pt x="168" y="346"/>
                        </a:lnTo>
                        <a:lnTo>
                          <a:pt x="168" y="345"/>
                        </a:lnTo>
                        <a:lnTo>
                          <a:pt x="166" y="340"/>
                        </a:lnTo>
                        <a:lnTo>
                          <a:pt x="166" y="339"/>
                        </a:lnTo>
                        <a:lnTo>
                          <a:pt x="166" y="337"/>
                        </a:lnTo>
                        <a:lnTo>
                          <a:pt x="166" y="336"/>
                        </a:lnTo>
                        <a:lnTo>
                          <a:pt x="166" y="334"/>
                        </a:lnTo>
                        <a:lnTo>
                          <a:pt x="166" y="333"/>
                        </a:lnTo>
                        <a:lnTo>
                          <a:pt x="165" y="331"/>
                        </a:lnTo>
                        <a:lnTo>
                          <a:pt x="163" y="319"/>
                        </a:lnTo>
                        <a:lnTo>
                          <a:pt x="160" y="307"/>
                        </a:lnTo>
                        <a:lnTo>
                          <a:pt x="157" y="297"/>
                        </a:lnTo>
                        <a:lnTo>
                          <a:pt x="156" y="295"/>
                        </a:lnTo>
                        <a:lnTo>
                          <a:pt x="156" y="294"/>
                        </a:lnTo>
                        <a:lnTo>
                          <a:pt x="156" y="292"/>
                        </a:lnTo>
                        <a:lnTo>
                          <a:pt x="154" y="292"/>
                        </a:lnTo>
                        <a:lnTo>
                          <a:pt x="154" y="291"/>
                        </a:lnTo>
                        <a:lnTo>
                          <a:pt x="154" y="289"/>
                        </a:lnTo>
                        <a:lnTo>
                          <a:pt x="153" y="288"/>
                        </a:lnTo>
                        <a:lnTo>
                          <a:pt x="99" y="145"/>
                        </a:lnTo>
                        <a:lnTo>
                          <a:pt x="99" y="144"/>
                        </a:lnTo>
                        <a:lnTo>
                          <a:pt x="99" y="142"/>
                        </a:lnTo>
                        <a:lnTo>
                          <a:pt x="97" y="142"/>
                        </a:lnTo>
                        <a:lnTo>
                          <a:pt x="97" y="141"/>
                        </a:lnTo>
                        <a:lnTo>
                          <a:pt x="97" y="139"/>
                        </a:lnTo>
                        <a:lnTo>
                          <a:pt x="91" y="126"/>
                        </a:lnTo>
                        <a:lnTo>
                          <a:pt x="85" y="114"/>
                        </a:lnTo>
                        <a:lnTo>
                          <a:pt x="78" y="102"/>
                        </a:lnTo>
                        <a:lnTo>
                          <a:pt x="70" y="91"/>
                        </a:lnTo>
                        <a:lnTo>
                          <a:pt x="69" y="90"/>
                        </a:lnTo>
                        <a:lnTo>
                          <a:pt x="69" y="88"/>
                        </a:lnTo>
                        <a:lnTo>
                          <a:pt x="67" y="88"/>
                        </a:lnTo>
                        <a:lnTo>
                          <a:pt x="67" y="87"/>
                        </a:lnTo>
                        <a:lnTo>
                          <a:pt x="66" y="85"/>
                        </a:lnTo>
                        <a:lnTo>
                          <a:pt x="54" y="69"/>
                        </a:lnTo>
                        <a:lnTo>
                          <a:pt x="28" y="37"/>
                        </a:lnTo>
                        <a:lnTo>
                          <a:pt x="28" y="36"/>
                        </a:lnTo>
                        <a:lnTo>
                          <a:pt x="27" y="34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 cap="sq">
                    <a:solidFill>
                      <a:srgbClr val="FF0000"/>
                    </a:solidFill>
                    <a:prstDash val="sysDash"/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grpSp>
                <p:nvGrpSpPr>
                  <p:cNvPr id="111" name="群組 173"/>
                  <p:cNvGrpSpPr>
                    <a:grpSpLocks/>
                  </p:cNvGrpSpPr>
                  <p:nvPr/>
                </p:nvGrpSpPr>
                <p:grpSpPr bwMode="auto">
                  <a:xfrm>
                    <a:off x="3470275" y="4083050"/>
                    <a:ext cx="1473200" cy="163513"/>
                    <a:chOff x="3470275" y="4083050"/>
                    <a:chExt cx="1473200" cy="163513"/>
                  </a:xfrm>
                </p:grpSpPr>
                <p:sp>
                  <p:nvSpPr>
                    <p:cNvPr id="112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3470275" y="4083050"/>
                      <a:ext cx="1473200" cy="163513"/>
                    </a:xfrm>
                    <a:custGeom>
                      <a:avLst/>
                      <a:gdLst>
                        <a:gd name="T0" fmla="*/ 2147483646 w 2784"/>
                        <a:gd name="T1" fmla="*/ 2147483646 h 308"/>
                        <a:gd name="T2" fmla="*/ 2147483646 w 2784"/>
                        <a:gd name="T3" fmla="*/ 2147483646 h 308"/>
                        <a:gd name="T4" fmla="*/ 2147483646 w 2784"/>
                        <a:gd name="T5" fmla="*/ 2147483646 h 308"/>
                        <a:gd name="T6" fmla="*/ 2147483646 w 2784"/>
                        <a:gd name="T7" fmla="*/ 2147483646 h 308"/>
                        <a:gd name="T8" fmla="*/ 2147483646 w 2784"/>
                        <a:gd name="T9" fmla="*/ 2147483646 h 308"/>
                        <a:gd name="T10" fmla="*/ 2147483646 w 2784"/>
                        <a:gd name="T11" fmla="*/ 2147483646 h 308"/>
                        <a:gd name="T12" fmla="*/ 2147483646 w 2784"/>
                        <a:gd name="T13" fmla="*/ 2147483646 h 308"/>
                        <a:gd name="T14" fmla="*/ 2147483646 w 2784"/>
                        <a:gd name="T15" fmla="*/ 2147483646 h 308"/>
                        <a:gd name="T16" fmla="*/ 2147483646 w 2784"/>
                        <a:gd name="T17" fmla="*/ 2147483646 h 308"/>
                        <a:gd name="T18" fmla="*/ 2147483646 w 2784"/>
                        <a:gd name="T19" fmla="*/ 2147483646 h 308"/>
                        <a:gd name="T20" fmla="*/ 2147483646 w 2784"/>
                        <a:gd name="T21" fmla="*/ 2147483646 h 308"/>
                        <a:gd name="T22" fmla="*/ 2147483646 w 2784"/>
                        <a:gd name="T23" fmla="*/ 2147483646 h 308"/>
                        <a:gd name="T24" fmla="*/ 2147483646 w 2784"/>
                        <a:gd name="T25" fmla="*/ 2147483646 h 308"/>
                        <a:gd name="T26" fmla="*/ 2147483646 w 2784"/>
                        <a:gd name="T27" fmla="*/ 2147483646 h 308"/>
                        <a:gd name="T28" fmla="*/ 2147483646 w 2784"/>
                        <a:gd name="T29" fmla="*/ 2147483646 h 308"/>
                        <a:gd name="T30" fmla="*/ 2147483646 w 2784"/>
                        <a:gd name="T31" fmla="*/ 2147483646 h 308"/>
                        <a:gd name="T32" fmla="*/ 2147483646 w 2784"/>
                        <a:gd name="T33" fmla="*/ 2147483646 h 308"/>
                        <a:gd name="T34" fmla="*/ 2147483646 w 2784"/>
                        <a:gd name="T35" fmla="*/ 2147483646 h 308"/>
                        <a:gd name="T36" fmla="*/ 2147483646 w 2784"/>
                        <a:gd name="T37" fmla="*/ 2147483646 h 308"/>
                        <a:gd name="T38" fmla="*/ 2147483646 w 2784"/>
                        <a:gd name="T39" fmla="*/ 2147483646 h 308"/>
                        <a:gd name="T40" fmla="*/ 2147483646 w 2784"/>
                        <a:gd name="T41" fmla="*/ 2147483646 h 308"/>
                        <a:gd name="T42" fmla="*/ 2147483646 w 2784"/>
                        <a:gd name="T43" fmla="*/ 2147483646 h 308"/>
                        <a:gd name="T44" fmla="*/ 2147483646 w 2784"/>
                        <a:gd name="T45" fmla="*/ 2147483646 h 308"/>
                        <a:gd name="T46" fmla="*/ 2147483646 w 2784"/>
                        <a:gd name="T47" fmla="*/ 2147483646 h 308"/>
                        <a:gd name="T48" fmla="*/ 2147483646 w 2784"/>
                        <a:gd name="T49" fmla="*/ 2147483646 h 308"/>
                        <a:gd name="T50" fmla="*/ 2147483646 w 2784"/>
                        <a:gd name="T51" fmla="*/ 2147483646 h 308"/>
                        <a:gd name="T52" fmla="*/ 2147483646 w 2784"/>
                        <a:gd name="T53" fmla="*/ 2147483646 h 308"/>
                        <a:gd name="T54" fmla="*/ 2147483646 w 2784"/>
                        <a:gd name="T55" fmla="*/ 2147483646 h 308"/>
                        <a:gd name="T56" fmla="*/ 2147483646 w 2784"/>
                        <a:gd name="T57" fmla="*/ 2147483646 h 308"/>
                        <a:gd name="T58" fmla="*/ 2147483646 w 2784"/>
                        <a:gd name="T59" fmla="*/ 2147483646 h 308"/>
                        <a:gd name="T60" fmla="*/ 2147483646 w 2784"/>
                        <a:gd name="T61" fmla="*/ 2147483646 h 308"/>
                        <a:gd name="T62" fmla="*/ 2147483646 w 2784"/>
                        <a:gd name="T63" fmla="*/ 2147483646 h 308"/>
                        <a:gd name="T64" fmla="*/ 2147483646 w 2784"/>
                        <a:gd name="T65" fmla="*/ 2147483646 h 308"/>
                        <a:gd name="T66" fmla="*/ 2147483646 w 2784"/>
                        <a:gd name="T67" fmla="*/ 2147483646 h 308"/>
                        <a:gd name="T68" fmla="*/ 2147483646 w 2784"/>
                        <a:gd name="T69" fmla="*/ 2147483646 h 308"/>
                        <a:gd name="T70" fmla="*/ 2147483646 w 2784"/>
                        <a:gd name="T71" fmla="*/ 2147483646 h 308"/>
                        <a:gd name="T72" fmla="*/ 2147483646 w 2784"/>
                        <a:gd name="T73" fmla="*/ 2147483646 h 308"/>
                        <a:gd name="T74" fmla="*/ 2147483646 w 2784"/>
                        <a:gd name="T75" fmla="*/ 2147483646 h 308"/>
                        <a:gd name="T76" fmla="*/ 2147483646 w 2784"/>
                        <a:gd name="T77" fmla="*/ 2147483646 h 308"/>
                        <a:gd name="T78" fmla="*/ 2147483646 w 2784"/>
                        <a:gd name="T79" fmla="*/ 2147483646 h 308"/>
                        <a:gd name="T80" fmla="*/ 2147483646 w 2784"/>
                        <a:gd name="T81" fmla="*/ 2147483646 h 308"/>
                        <a:gd name="T82" fmla="*/ 2147483646 w 2784"/>
                        <a:gd name="T83" fmla="*/ 2147483646 h 308"/>
                        <a:gd name="T84" fmla="*/ 2147483646 w 2784"/>
                        <a:gd name="T85" fmla="*/ 2147483646 h 308"/>
                        <a:gd name="T86" fmla="*/ 2147483646 w 2784"/>
                        <a:gd name="T87" fmla="*/ 2147483646 h 308"/>
                        <a:gd name="T88" fmla="*/ 2147483646 w 2784"/>
                        <a:gd name="T89" fmla="*/ 2147483646 h 308"/>
                        <a:gd name="T90" fmla="*/ 2147483646 w 2784"/>
                        <a:gd name="T91" fmla="*/ 2147483646 h 308"/>
                        <a:gd name="T92" fmla="*/ 2147483646 w 2784"/>
                        <a:gd name="T93" fmla="*/ 2147483646 h 308"/>
                        <a:gd name="T94" fmla="*/ 2147483646 w 2784"/>
                        <a:gd name="T95" fmla="*/ 2147483646 h 308"/>
                        <a:gd name="T96" fmla="*/ 2147483646 w 2784"/>
                        <a:gd name="T97" fmla="*/ 2147483646 h 308"/>
                        <a:gd name="T98" fmla="*/ 2147483646 w 2784"/>
                        <a:gd name="T99" fmla="*/ 2147483646 h 308"/>
                        <a:gd name="T100" fmla="*/ 2147483646 w 2784"/>
                        <a:gd name="T101" fmla="*/ 2147483646 h 308"/>
                        <a:gd name="T102" fmla="*/ 2147483646 w 2784"/>
                        <a:gd name="T103" fmla="*/ 2147483646 h 308"/>
                        <a:gd name="T104" fmla="*/ 2147483646 w 2784"/>
                        <a:gd name="T105" fmla="*/ 2147483646 h 308"/>
                        <a:gd name="T106" fmla="*/ 2147483646 w 2784"/>
                        <a:gd name="T107" fmla="*/ 2147483646 h 308"/>
                        <a:gd name="T108" fmla="*/ 2147483646 w 2784"/>
                        <a:gd name="T109" fmla="*/ 2147483646 h 308"/>
                        <a:gd name="T110" fmla="*/ 2147483646 w 2784"/>
                        <a:gd name="T111" fmla="*/ 2147483646 h 308"/>
                        <a:gd name="T112" fmla="*/ 2147483646 w 2784"/>
                        <a:gd name="T113" fmla="*/ 2147483646 h 308"/>
                        <a:gd name="T114" fmla="*/ 2147483646 w 2784"/>
                        <a:gd name="T115" fmla="*/ 2147483646 h 308"/>
                        <a:gd name="T116" fmla="*/ 2147483646 w 2784"/>
                        <a:gd name="T117" fmla="*/ 2147483646 h 308"/>
                        <a:gd name="T118" fmla="*/ 2147483646 w 2784"/>
                        <a:gd name="T119" fmla="*/ 2147483646 h 308"/>
                        <a:gd name="T120" fmla="*/ 2147483646 w 2784"/>
                        <a:gd name="T121" fmla="*/ 2147483646 h 308"/>
                        <a:gd name="T122" fmla="*/ 2147483646 w 2784"/>
                        <a:gd name="T123" fmla="*/ 2147483646 h 308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2784"/>
                        <a:gd name="T187" fmla="*/ 0 h 308"/>
                        <a:gd name="T188" fmla="*/ 2784 w 2784"/>
                        <a:gd name="T189" fmla="*/ 308 h 308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2784" h="308">
                          <a:moveTo>
                            <a:pt x="0" y="192"/>
                          </a:moveTo>
                          <a:lnTo>
                            <a:pt x="87" y="248"/>
                          </a:lnTo>
                          <a:lnTo>
                            <a:pt x="161" y="293"/>
                          </a:lnTo>
                          <a:lnTo>
                            <a:pt x="162" y="294"/>
                          </a:lnTo>
                          <a:lnTo>
                            <a:pt x="162" y="296"/>
                          </a:lnTo>
                          <a:lnTo>
                            <a:pt x="164" y="296"/>
                          </a:lnTo>
                          <a:lnTo>
                            <a:pt x="165" y="297"/>
                          </a:lnTo>
                          <a:lnTo>
                            <a:pt x="167" y="297"/>
                          </a:lnTo>
                          <a:lnTo>
                            <a:pt x="168" y="299"/>
                          </a:lnTo>
                          <a:lnTo>
                            <a:pt x="170" y="299"/>
                          </a:lnTo>
                          <a:lnTo>
                            <a:pt x="171" y="300"/>
                          </a:lnTo>
                          <a:lnTo>
                            <a:pt x="173" y="300"/>
                          </a:lnTo>
                          <a:lnTo>
                            <a:pt x="177" y="302"/>
                          </a:lnTo>
                          <a:lnTo>
                            <a:pt x="180" y="303"/>
                          </a:lnTo>
                          <a:lnTo>
                            <a:pt x="185" y="305"/>
                          </a:lnTo>
                          <a:lnTo>
                            <a:pt x="189" y="306"/>
                          </a:lnTo>
                          <a:lnTo>
                            <a:pt x="194" y="308"/>
                          </a:lnTo>
                          <a:lnTo>
                            <a:pt x="198" y="308"/>
                          </a:lnTo>
                          <a:lnTo>
                            <a:pt x="203" y="308"/>
                          </a:lnTo>
                          <a:lnTo>
                            <a:pt x="207" y="308"/>
                          </a:lnTo>
                          <a:lnTo>
                            <a:pt x="212" y="308"/>
                          </a:lnTo>
                          <a:lnTo>
                            <a:pt x="215" y="306"/>
                          </a:lnTo>
                          <a:lnTo>
                            <a:pt x="219" y="306"/>
                          </a:lnTo>
                          <a:lnTo>
                            <a:pt x="224" y="305"/>
                          </a:lnTo>
                          <a:lnTo>
                            <a:pt x="228" y="303"/>
                          </a:lnTo>
                          <a:lnTo>
                            <a:pt x="233" y="302"/>
                          </a:lnTo>
                          <a:lnTo>
                            <a:pt x="236" y="299"/>
                          </a:lnTo>
                          <a:lnTo>
                            <a:pt x="240" y="297"/>
                          </a:lnTo>
                          <a:lnTo>
                            <a:pt x="243" y="294"/>
                          </a:lnTo>
                          <a:lnTo>
                            <a:pt x="246" y="291"/>
                          </a:lnTo>
                          <a:lnTo>
                            <a:pt x="251" y="288"/>
                          </a:lnTo>
                          <a:lnTo>
                            <a:pt x="254" y="285"/>
                          </a:lnTo>
                          <a:lnTo>
                            <a:pt x="257" y="282"/>
                          </a:lnTo>
                          <a:lnTo>
                            <a:pt x="258" y="279"/>
                          </a:lnTo>
                          <a:lnTo>
                            <a:pt x="261" y="275"/>
                          </a:lnTo>
                          <a:lnTo>
                            <a:pt x="263" y="273"/>
                          </a:lnTo>
                          <a:lnTo>
                            <a:pt x="264" y="272"/>
                          </a:lnTo>
                          <a:lnTo>
                            <a:pt x="264" y="270"/>
                          </a:lnTo>
                          <a:lnTo>
                            <a:pt x="266" y="269"/>
                          </a:lnTo>
                          <a:lnTo>
                            <a:pt x="266" y="267"/>
                          </a:lnTo>
                          <a:lnTo>
                            <a:pt x="267" y="266"/>
                          </a:lnTo>
                          <a:lnTo>
                            <a:pt x="267" y="264"/>
                          </a:lnTo>
                          <a:lnTo>
                            <a:pt x="269" y="263"/>
                          </a:lnTo>
                          <a:lnTo>
                            <a:pt x="305" y="191"/>
                          </a:lnTo>
                          <a:lnTo>
                            <a:pt x="315" y="168"/>
                          </a:lnTo>
                          <a:lnTo>
                            <a:pt x="317" y="165"/>
                          </a:lnTo>
                          <a:lnTo>
                            <a:pt x="317" y="164"/>
                          </a:lnTo>
                          <a:lnTo>
                            <a:pt x="318" y="162"/>
                          </a:lnTo>
                          <a:lnTo>
                            <a:pt x="318" y="161"/>
                          </a:lnTo>
                          <a:lnTo>
                            <a:pt x="320" y="159"/>
                          </a:lnTo>
                          <a:lnTo>
                            <a:pt x="320" y="158"/>
                          </a:lnTo>
                          <a:lnTo>
                            <a:pt x="321" y="156"/>
                          </a:lnTo>
                          <a:lnTo>
                            <a:pt x="321" y="155"/>
                          </a:lnTo>
                          <a:lnTo>
                            <a:pt x="323" y="153"/>
                          </a:lnTo>
                          <a:lnTo>
                            <a:pt x="324" y="152"/>
                          </a:lnTo>
                          <a:lnTo>
                            <a:pt x="324" y="150"/>
                          </a:lnTo>
                          <a:lnTo>
                            <a:pt x="327" y="147"/>
                          </a:lnTo>
                          <a:lnTo>
                            <a:pt x="330" y="144"/>
                          </a:lnTo>
                          <a:lnTo>
                            <a:pt x="333" y="141"/>
                          </a:lnTo>
                          <a:lnTo>
                            <a:pt x="336" y="138"/>
                          </a:lnTo>
                          <a:lnTo>
                            <a:pt x="339" y="135"/>
                          </a:lnTo>
                          <a:lnTo>
                            <a:pt x="342" y="134"/>
                          </a:lnTo>
                          <a:lnTo>
                            <a:pt x="345" y="131"/>
                          </a:lnTo>
                          <a:lnTo>
                            <a:pt x="347" y="129"/>
                          </a:lnTo>
                          <a:lnTo>
                            <a:pt x="348" y="129"/>
                          </a:lnTo>
                          <a:lnTo>
                            <a:pt x="350" y="128"/>
                          </a:lnTo>
                          <a:lnTo>
                            <a:pt x="351" y="128"/>
                          </a:lnTo>
                          <a:lnTo>
                            <a:pt x="353" y="126"/>
                          </a:lnTo>
                          <a:lnTo>
                            <a:pt x="354" y="126"/>
                          </a:lnTo>
                          <a:lnTo>
                            <a:pt x="357" y="125"/>
                          </a:lnTo>
                          <a:lnTo>
                            <a:pt x="359" y="125"/>
                          </a:lnTo>
                          <a:lnTo>
                            <a:pt x="360" y="123"/>
                          </a:lnTo>
                          <a:lnTo>
                            <a:pt x="362" y="123"/>
                          </a:lnTo>
                          <a:lnTo>
                            <a:pt x="363" y="123"/>
                          </a:lnTo>
                          <a:lnTo>
                            <a:pt x="386" y="113"/>
                          </a:lnTo>
                          <a:lnTo>
                            <a:pt x="387" y="113"/>
                          </a:lnTo>
                          <a:lnTo>
                            <a:pt x="389" y="111"/>
                          </a:lnTo>
                          <a:lnTo>
                            <a:pt x="390" y="111"/>
                          </a:lnTo>
                          <a:lnTo>
                            <a:pt x="392" y="110"/>
                          </a:lnTo>
                          <a:lnTo>
                            <a:pt x="393" y="110"/>
                          </a:lnTo>
                          <a:lnTo>
                            <a:pt x="395" y="110"/>
                          </a:lnTo>
                          <a:lnTo>
                            <a:pt x="395" y="108"/>
                          </a:lnTo>
                          <a:lnTo>
                            <a:pt x="396" y="108"/>
                          </a:lnTo>
                          <a:lnTo>
                            <a:pt x="402" y="107"/>
                          </a:lnTo>
                          <a:lnTo>
                            <a:pt x="408" y="105"/>
                          </a:lnTo>
                          <a:lnTo>
                            <a:pt x="414" y="104"/>
                          </a:lnTo>
                          <a:lnTo>
                            <a:pt x="416" y="104"/>
                          </a:lnTo>
                          <a:lnTo>
                            <a:pt x="417" y="102"/>
                          </a:lnTo>
                          <a:lnTo>
                            <a:pt x="419" y="102"/>
                          </a:lnTo>
                          <a:lnTo>
                            <a:pt x="420" y="102"/>
                          </a:lnTo>
                          <a:lnTo>
                            <a:pt x="422" y="102"/>
                          </a:lnTo>
                          <a:lnTo>
                            <a:pt x="423" y="102"/>
                          </a:lnTo>
                          <a:lnTo>
                            <a:pt x="425" y="102"/>
                          </a:lnTo>
                          <a:lnTo>
                            <a:pt x="426" y="102"/>
                          </a:lnTo>
                          <a:lnTo>
                            <a:pt x="435" y="101"/>
                          </a:lnTo>
                          <a:lnTo>
                            <a:pt x="437" y="101"/>
                          </a:lnTo>
                          <a:lnTo>
                            <a:pt x="438" y="99"/>
                          </a:lnTo>
                          <a:lnTo>
                            <a:pt x="440" y="99"/>
                          </a:lnTo>
                          <a:lnTo>
                            <a:pt x="441" y="99"/>
                          </a:lnTo>
                          <a:lnTo>
                            <a:pt x="443" y="99"/>
                          </a:lnTo>
                          <a:lnTo>
                            <a:pt x="444" y="99"/>
                          </a:lnTo>
                          <a:lnTo>
                            <a:pt x="446" y="99"/>
                          </a:lnTo>
                          <a:lnTo>
                            <a:pt x="447" y="98"/>
                          </a:lnTo>
                          <a:lnTo>
                            <a:pt x="453" y="96"/>
                          </a:lnTo>
                          <a:lnTo>
                            <a:pt x="459" y="95"/>
                          </a:lnTo>
                          <a:lnTo>
                            <a:pt x="461" y="95"/>
                          </a:lnTo>
                          <a:lnTo>
                            <a:pt x="462" y="95"/>
                          </a:lnTo>
                          <a:lnTo>
                            <a:pt x="464" y="93"/>
                          </a:lnTo>
                          <a:lnTo>
                            <a:pt x="465" y="93"/>
                          </a:lnTo>
                          <a:lnTo>
                            <a:pt x="467" y="93"/>
                          </a:lnTo>
                          <a:lnTo>
                            <a:pt x="468" y="92"/>
                          </a:lnTo>
                          <a:lnTo>
                            <a:pt x="470" y="92"/>
                          </a:lnTo>
                          <a:lnTo>
                            <a:pt x="471" y="92"/>
                          </a:lnTo>
                          <a:lnTo>
                            <a:pt x="492" y="83"/>
                          </a:lnTo>
                          <a:lnTo>
                            <a:pt x="503" y="78"/>
                          </a:lnTo>
                          <a:lnTo>
                            <a:pt x="554" y="60"/>
                          </a:lnTo>
                          <a:lnTo>
                            <a:pt x="647" y="26"/>
                          </a:lnTo>
                          <a:lnTo>
                            <a:pt x="699" y="5"/>
                          </a:lnTo>
                          <a:lnTo>
                            <a:pt x="702" y="3"/>
                          </a:lnTo>
                          <a:lnTo>
                            <a:pt x="707" y="3"/>
                          </a:lnTo>
                          <a:lnTo>
                            <a:pt x="711" y="2"/>
                          </a:lnTo>
                          <a:lnTo>
                            <a:pt x="714" y="0"/>
                          </a:lnTo>
                          <a:lnTo>
                            <a:pt x="719" y="0"/>
                          </a:lnTo>
                          <a:lnTo>
                            <a:pt x="723" y="0"/>
                          </a:lnTo>
                          <a:lnTo>
                            <a:pt x="726" y="0"/>
                          </a:lnTo>
                          <a:lnTo>
                            <a:pt x="773" y="3"/>
                          </a:lnTo>
                          <a:lnTo>
                            <a:pt x="806" y="6"/>
                          </a:lnTo>
                          <a:lnTo>
                            <a:pt x="939" y="17"/>
                          </a:lnTo>
                          <a:lnTo>
                            <a:pt x="989" y="20"/>
                          </a:lnTo>
                          <a:lnTo>
                            <a:pt x="996" y="21"/>
                          </a:lnTo>
                          <a:lnTo>
                            <a:pt x="1007" y="21"/>
                          </a:lnTo>
                          <a:lnTo>
                            <a:pt x="1016" y="23"/>
                          </a:lnTo>
                          <a:lnTo>
                            <a:pt x="1083" y="27"/>
                          </a:lnTo>
                          <a:lnTo>
                            <a:pt x="1152" y="33"/>
                          </a:lnTo>
                          <a:lnTo>
                            <a:pt x="1184" y="36"/>
                          </a:lnTo>
                          <a:lnTo>
                            <a:pt x="1203" y="38"/>
                          </a:lnTo>
                          <a:lnTo>
                            <a:pt x="1205" y="38"/>
                          </a:lnTo>
                          <a:lnTo>
                            <a:pt x="1206" y="39"/>
                          </a:lnTo>
                          <a:lnTo>
                            <a:pt x="1208" y="39"/>
                          </a:lnTo>
                          <a:lnTo>
                            <a:pt x="1209" y="39"/>
                          </a:lnTo>
                          <a:lnTo>
                            <a:pt x="1211" y="39"/>
                          </a:lnTo>
                          <a:lnTo>
                            <a:pt x="1212" y="39"/>
                          </a:lnTo>
                          <a:lnTo>
                            <a:pt x="1214" y="39"/>
                          </a:lnTo>
                          <a:lnTo>
                            <a:pt x="1230" y="41"/>
                          </a:lnTo>
                          <a:lnTo>
                            <a:pt x="1232" y="41"/>
                          </a:lnTo>
                          <a:lnTo>
                            <a:pt x="1233" y="41"/>
                          </a:lnTo>
                          <a:lnTo>
                            <a:pt x="1235" y="41"/>
                          </a:lnTo>
                          <a:lnTo>
                            <a:pt x="1236" y="41"/>
                          </a:lnTo>
                          <a:lnTo>
                            <a:pt x="1238" y="41"/>
                          </a:lnTo>
                          <a:lnTo>
                            <a:pt x="1239" y="41"/>
                          </a:lnTo>
                          <a:lnTo>
                            <a:pt x="1241" y="41"/>
                          </a:lnTo>
                          <a:lnTo>
                            <a:pt x="1251" y="39"/>
                          </a:lnTo>
                          <a:lnTo>
                            <a:pt x="1253" y="39"/>
                          </a:lnTo>
                          <a:lnTo>
                            <a:pt x="1254" y="39"/>
                          </a:lnTo>
                          <a:lnTo>
                            <a:pt x="1256" y="39"/>
                          </a:lnTo>
                          <a:lnTo>
                            <a:pt x="1265" y="39"/>
                          </a:lnTo>
                          <a:lnTo>
                            <a:pt x="1266" y="39"/>
                          </a:lnTo>
                          <a:lnTo>
                            <a:pt x="1268" y="39"/>
                          </a:lnTo>
                          <a:lnTo>
                            <a:pt x="1269" y="39"/>
                          </a:lnTo>
                          <a:lnTo>
                            <a:pt x="1271" y="39"/>
                          </a:lnTo>
                          <a:lnTo>
                            <a:pt x="1272" y="39"/>
                          </a:lnTo>
                          <a:lnTo>
                            <a:pt x="1274" y="39"/>
                          </a:lnTo>
                          <a:lnTo>
                            <a:pt x="1280" y="41"/>
                          </a:lnTo>
                          <a:lnTo>
                            <a:pt x="1286" y="41"/>
                          </a:lnTo>
                          <a:lnTo>
                            <a:pt x="1287" y="41"/>
                          </a:lnTo>
                          <a:lnTo>
                            <a:pt x="1289" y="42"/>
                          </a:lnTo>
                          <a:lnTo>
                            <a:pt x="1290" y="42"/>
                          </a:lnTo>
                          <a:lnTo>
                            <a:pt x="1292" y="42"/>
                          </a:lnTo>
                          <a:lnTo>
                            <a:pt x="1293" y="42"/>
                          </a:lnTo>
                          <a:lnTo>
                            <a:pt x="1295" y="44"/>
                          </a:lnTo>
                          <a:lnTo>
                            <a:pt x="1296" y="44"/>
                          </a:lnTo>
                          <a:lnTo>
                            <a:pt x="1299" y="44"/>
                          </a:lnTo>
                          <a:lnTo>
                            <a:pt x="1317" y="48"/>
                          </a:lnTo>
                          <a:lnTo>
                            <a:pt x="1337" y="51"/>
                          </a:lnTo>
                          <a:lnTo>
                            <a:pt x="1338" y="53"/>
                          </a:lnTo>
                          <a:lnTo>
                            <a:pt x="1340" y="53"/>
                          </a:lnTo>
                          <a:lnTo>
                            <a:pt x="1341" y="53"/>
                          </a:lnTo>
                          <a:lnTo>
                            <a:pt x="1343" y="53"/>
                          </a:lnTo>
                          <a:lnTo>
                            <a:pt x="1344" y="53"/>
                          </a:lnTo>
                          <a:lnTo>
                            <a:pt x="1346" y="54"/>
                          </a:lnTo>
                          <a:lnTo>
                            <a:pt x="1347" y="54"/>
                          </a:lnTo>
                          <a:lnTo>
                            <a:pt x="1355" y="57"/>
                          </a:lnTo>
                          <a:lnTo>
                            <a:pt x="1362" y="59"/>
                          </a:lnTo>
                          <a:lnTo>
                            <a:pt x="1364" y="59"/>
                          </a:lnTo>
                          <a:lnTo>
                            <a:pt x="1364" y="60"/>
                          </a:lnTo>
                          <a:lnTo>
                            <a:pt x="1365" y="60"/>
                          </a:lnTo>
                          <a:lnTo>
                            <a:pt x="1367" y="60"/>
                          </a:lnTo>
                          <a:lnTo>
                            <a:pt x="1380" y="66"/>
                          </a:lnTo>
                          <a:lnTo>
                            <a:pt x="1382" y="68"/>
                          </a:lnTo>
                          <a:lnTo>
                            <a:pt x="1383" y="68"/>
                          </a:lnTo>
                          <a:lnTo>
                            <a:pt x="1385" y="68"/>
                          </a:lnTo>
                          <a:lnTo>
                            <a:pt x="1385" y="69"/>
                          </a:lnTo>
                          <a:lnTo>
                            <a:pt x="1391" y="72"/>
                          </a:lnTo>
                          <a:lnTo>
                            <a:pt x="1392" y="72"/>
                          </a:lnTo>
                          <a:lnTo>
                            <a:pt x="1394" y="72"/>
                          </a:lnTo>
                          <a:lnTo>
                            <a:pt x="1395" y="74"/>
                          </a:lnTo>
                          <a:lnTo>
                            <a:pt x="1397" y="74"/>
                          </a:lnTo>
                          <a:lnTo>
                            <a:pt x="1398" y="75"/>
                          </a:lnTo>
                          <a:lnTo>
                            <a:pt x="1400" y="75"/>
                          </a:lnTo>
                          <a:lnTo>
                            <a:pt x="1401" y="77"/>
                          </a:lnTo>
                          <a:lnTo>
                            <a:pt x="1413" y="81"/>
                          </a:lnTo>
                          <a:lnTo>
                            <a:pt x="1415" y="81"/>
                          </a:lnTo>
                          <a:lnTo>
                            <a:pt x="1416" y="83"/>
                          </a:lnTo>
                          <a:lnTo>
                            <a:pt x="1418" y="83"/>
                          </a:lnTo>
                          <a:lnTo>
                            <a:pt x="1419" y="83"/>
                          </a:lnTo>
                          <a:lnTo>
                            <a:pt x="1421" y="84"/>
                          </a:lnTo>
                          <a:lnTo>
                            <a:pt x="1422" y="84"/>
                          </a:lnTo>
                          <a:lnTo>
                            <a:pt x="1424" y="84"/>
                          </a:lnTo>
                          <a:lnTo>
                            <a:pt x="1431" y="87"/>
                          </a:lnTo>
                          <a:lnTo>
                            <a:pt x="1455" y="95"/>
                          </a:lnTo>
                          <a:lnTo>
                            <a:pt x="1478" y="104"/>
                          </a:lnTo>
                          <a:lnTo>
                            <a:pt x="1521" y="119"/>
                          </a:lnTo>
                          <a:lnTo>
                            <a:pt x="1523" y="119"/>
                          </a:lnTo>
                          <a:lnTo>
                            <a:pt x="1523" y="120"/>
                          </a:lnTo>
                          <a:lnTo>
                            <a:pt x="1524" y="120"/>
                          </a:lnTo>
                          <a:lnTo>
                            <a:pt x="1526" y="120"/>
                          </a:lnTo>
                          <a:lnTo>
                            <a:pt x="1538" y="125"/>
                          </a:lnTo>
                          <a:lnTo>
                            <a:pt x="1539" y="126"/>
                          </a:lnTo>
                          <a:lnTo>
                            <a:pt x="1541" y="126"/>
                          </a:lnTo>
                          <a:lnTo>
                            <a:pt x="1542" y="126"/>
                          </a:lnTo>
                          <a:lnTo>
                            <a:pt x="1542" y="128"/>
                          </a:lnTo>
                          <a:lnTo>
                            <a:pt x="1559" y="134"/>
                          </a:lnTo>
                          <a:lnTo>
                            <a:pt x="1560" y="134"/>
                          </a:lnTo>
                          <a:lnTo>
                            <a:pt x="1560" y="135"/>
                          </a:lnTo>
                          <a:lnTo>
                            <a:pt x="1562" y="135"/>
                          </a:lnTo>
                          <a:lnTo>
                            <a:pt x="1587" y="144"/>
                          </a:lnTo>
                          <a:lnTo>
                            <a:pt x="1589" y="146"/>
                          </a:lnTo>
                          <a:lnTo>
                            <a:pt x="1590" y="146"/>
                          </a:lnTo>
                          <a:lnTo>
                            <a:pt x="1592" y="146"/>
                          </a:lnTo>
                          <a:lnTo>
                            <a:pt x="1626" y="158"/>
                          </a:lnTo>
                          <a:lnTo>
                            <a:pt x="1644" y="162"/>
                          </a:lnTo>
                          <a:lnTo>
                            <a:pt x="1646" y="164"/>
                          </a:lnTo>
                          <a:lnTo>
                            <a:pt x="1647" y="164"/>
                          </a:lnTo>
                          <a:lnTo>
                            <a:pt x="1649" y="164"/>
                          </a:lnTo>
                          <a:lnTo>
                            <a:pt x="1650" y="165"/>
                          </a:lnTo>
                          <a:lnTo>
                            <a:pt x="1652" y="165"/>
                          </a:lnTo>
                          <a:lnTo>
                            <a:pt x="1653" y="165"/>
                          </a:lnTo>
                          <a:lnTo>
                            <a:pt x="1655" y="167"/>
                          </a:lnTo>
                          <a:lnTo>
                            <a:pt x="1656" y="167"/>
                          </a:lnTo>
                          <a:lnTo>
                            <a:pt x="1661" y="167"/>
                          </a:lnTo>
                          <a:lnTo>
                            <a:pt x="1664" y="167"/>
                          </a:lnTo>
                          <a:lnTo>
                            <a:pt x="1668" y="167"/>
                          </a:lnTo>
                          <a:lnTo>
                            <a:pt x="1670" y="167"/>
                          </a:lnTo>
                          <a:lnTo>
                            <a:pt x="1671" y="167"/>
                          </a:lnTo>
                          <a:lnTo>
                            <a:pt x="1673" y="167"/>
                          </a:lnTo>
                          <a:lnTo>
                            <a:pt x="1674" y="167"/>
                          </a:lnTo>
                          <a:lnTo>
                            <a:pt x="1676" y="167"/>
                          </a:lnTo>
                          <a:lnTo>
                            <a:pt x="1677" y="167"/>
                          </a:lnTo>
                          <a:lnTo>
                            <a:pt x="1679" y="167"/>
                          </a:lnTo>
                          <a:lnTo>
                            <a:pt x="1680" y="167"/>
                          </a:lnTo>
                          <a:lnTo>
                            <a:pt x="1694" y="164"/>
                          </a:lnTo>
                          <a:lnTo>
                            <a:pt x="1695" y="164"/>
                          </a:lnTo>
                          <a:lnTo>
                            <a:pt x="1697" y="164"/>
                          </a:lnTo>
                          <a:lnTo>
                            <a:pt x="1698" y="164"/>
                          </a:lnTo>
                          <a:lnTo>
                            <a:pt x="1703" y="164"/>
                          </a:lnTo>
                          <a:lnTo>
                            <a:pt x="1704" y="164"/>
                          </a:lnTo>
                          <a:lnTo>
                            <a:pt x="1704" y="162"/>
                          </a:lnTo>
                          <a:lnTo>
                            <a:pt x="1706" y="162"/>
                          </a:lnTo>
                          <a:lnTo>
                            <a:pt x="1707" y="162"/>
                          </a:lnTo>
                          <a:lnTo>
                            <a:pt x="1713" y="162"/>
                          </a:lnTo>
                          <a:lnTo>
                            <a:pt x="1715" y="162"/>
                          </a:lnTo>
                          <a:lnTo>
                            <a:pt x="1716" y="162"/>
                          </a:lnTo>
                          <a:lnTo>
                            <a:pt x="1718" y="162"/>
                          </a:lnTo>
                          <a:lnTo>
                            <a:pt x="1718" y="161"/>
                          </a:lnTo>
                          <a:lnTo>
                            <a:pt x="1722" y="161"/>
                          </a:lnTo>
                          <a:lnTo>
                            <a:pt x="1724" y="161"/>
                          </a:lnTo>
                          <a:lnTo>
                            <a:pt x="1725" y="161"/>
                          </a:lnTo>
                          <a:lnTo>
                            <a:pt x="1727" y="161"/>
                          </a:lnTo>
                          <a:lnTo>
                            <a:pt x="1788" y="152"/>
                          </a:lnTo>
                          <a:lnTo>
                            <a:pt x="1883" y="138"/>
                          </a:lnTo>
                          <a:lnTo>
                            <a:pt x="1884" y="138"/>
                          </a:lnTo>
                          <a:lnTo>
                            <a:pt x="1886" y="138"/>
                          </a:lnTo>
                          <a:lnTo>
                            <a:pt x="1887" y="138"/>
                          </a:lnTo>
                          <a:lnTo>
                            <a:pt x="1889" y="138"/>
                          </a:lnTo>
                          <a:lnTo>
                            <a:pt x="1890" y="138"/>
                          </a:lnTo>
                          <a:lnTo>
                            <a:pt x="1890" y="137"/>
                          </a:lnTo>
                          <a:lnTo>
                            <a:pt x="1892" y="137"/>
                          </a:lnTo>
                          <a:lnTo>
                            <a:pt x="1893" y="137"/>
                          </a:lnTo>
                          <a:lnTo>
                            <a:pt x="1902" y="137"/>
                          </a:lnTo>
                          <a:lnTo>
                            <a:pt x="1904" y="137"/>
                          </a:lnTo>
                          <a:lnTo>
                            <a:pt x="1905" y="137"/>
                          </a:lnTo>
                          <a:lnTo>
                            <a:pt x="1907" y="137"/>
                          </a:lnTo>
                          <a:lnTo>
                            <a:pt x="1908" y="137"/>
                          </a:lnTo>
                          <a:lnTo>
                            <a:pt x="1910" y="137"/>
                          </a:lnTo>
                          <a:lnTo>
                            <a:pt x="1911" y="135"/>
                          </a:lnTo>
                          <a:lnTo>
                            <a:pt x="1952" y="135"/>
                          </a:lnTo>
                          <a:lnTo>
                            <a:pt x="1991" y="134"/>
                          </a:lnTo>
                          <a:lnTo>
                            <a:pt x="1992" y="134"/>
                          </a:lnTo>
                          <a:lnTo>
                            <a:pt x="1994" y="134"/>
                          </a:lnTo>
                          <a:lnTo>
                            <a:pt x="1994" y="132"/>
                          </a:lnTo>
                          <a:lnTo>
                            <a:pt x="2010" y="132"/>
                          </a:lnTo>
                          <a:lnTo>
                            <a:pt x="2012" y="132"/>
                          </a:lnTo>
                          <a:lnTo>
                            <a:pt x="2013" y="132"/>
                          </a:lnTo>
                          <a:lnTo>
                            <a:pt x="2015" y="132"/>
                          </a:lnTo>
                          <a:lnTo>
                            <a:pt x="2016" y="132"/>
                          </a:lnTo>
                          <a:lnTo>
                            <a:pt x="2018" y="132"/>
                          </a:lnTo>
                          <a:lnTo>
                            <a:pt x="2021" y="132"/>
                          </a:lnTo>
                          <a:lnTo>
                            <a:pt x="2022" y="132"/>
                          </a:lnTo>
                          <a:lnTo>
                            <a:pt x="2024" y="132"/>
                          </a:lnTo>
                          <a:lnTo>
                            <a:pt x="2031" y="132"/>
                          </a:lnTo>
                          <a:lnTo>
                            <a:pt x="2039" y="132"/>
                          </a:lnTo>
                          <a:lnTo>
                            <a:pt x="2040" y="134"/>
                          </a:lnTo>
                          <a:lnTo>
                            <a:pt x="2042" y="134"/>
                          </a:lnTo>
                          <a:lnTo>
                            <a:pt x="2043" y="134"/>
                          </a:lnTo>
                          <a:lnTo>
                            <a:pt x="2045" y="134"/>
                          </a:lnTo>
                          <a:lnTo>
                            <a:pt x="2046" y="135"/>
                          </a:lnTo>
                          <a:lnTo>
                            <a:pt x="2048" y="135"/>
                          </a:lnTo>
                          <a:lnTo>
                            <a:pt x="2049" y="135"/>
                          </a:lnTo>
                          <a:lnTo>
                            <a:pt x="2051" y="135"/>
                          </a:lnTo>
                          <a:lnTo>
                            <a:pt x="2060" y="137"/>
                          </a:lnTo>
                          <a:lnTo>
                            <a:pt x="2061" y="138"/>
                          </a:lnTo>
                          <a:lnTo>
                            <a:pt x="2063" y="138"/>
                          </a:lnTo>
                          <a:lnTo>
                            <a:pt x="2064" y="138"/>
                          </a:lnTo>
                          <a:lnTo>
                            <a:pt x="2066" y="138"/>
                          </a:lnTo>
                          <a:lnTo>
                            <a:pt x="2067" y="140"/>
                          </a:lnTo>
                          <a:lnTo>
                            <a:pt x="2072" y="140"/>
                          </a:lnTo>
                          <a:lnTo>
                            <a:pt x="2085" y="143"/>
                          </a:lnTo>
                          <a:lnTo>
                            <a:pt x="2112" y="147"/>
                          </a:lnTo>
                          <a:lnTo>
                            <a:pt x="2121" y="149"/>
                          </a:lnTo>
                          <a:lnTo>
                            <a:pt x="2121" y="150"/>
                          </a:lnTo>
                          <a:lnTo>
                            <a:pt x="2123" y="150"/>
                          </a:lnTo>
                          <a:lnTo>
                            <a:pt x="2124" y="150"/>
                          </a:lnTo>
                          <a:lnTo>
                            <a:pt x="2126" y="150"/>
                          </a:lnTo>
                          <a:lnTo>
                            <a:pt x="2145" y="155"/>
                          </a:lnTo>
                          <a:lnTo>
                            <a:pt x="2162" y="161"/>
                          </a:lnTo>
                          <a:lnTo>
                            <a:pt x="2177" y="168"/>
                          </a:lnTo>
                          <a:lnTo>
                            <a:pt x="2192" y="176"/>
                          </a:lnTo>
                          <a:lnTo>
                            <a:pt x="2193" y="176"/>
                          </a:lnTo>
                          <a:lnTo>
                            <a:pt x="2193" y="177"/>
                          </a:lnTo>
                          <a:lnTo>
                            <a:pt x="2195" y="177"/>
                          </a:lnTo>
                          <a:lnTo>
                            <a:pt x="2196" y="179"/>
                          </a:lnTo>
                          <a:lnTo>
                            <a:pt x="2217" y="191"/>
                          </a:lnTo>
                          <a:lnTo>
                            <a:pt x="2219" y="192"/>
                          </a:lnTo>
                          <a:lnTo>
                            <a:pt x="2220" y="192"/>
                          </a:lnTo>
                          <a:lnTo>
                            <a:pt x="2222" y="194"/>
                          </a:lnTo>
                          <a:lnTo>
                            <a:pt x="2223" y="194"/>
                          </a:lnTo>
                          <a:lnTo>
                            <a:pt x="2225" y="195"/>
                          </a:lnTo>
                          <a:lnTo>
                            <a:pt x="2226" y="195"/>
                          </a:lnTo>
                          <a:lnTo>
                            <a:pt x="2228" y="197"/>
                          </a:lnTo>
                          <a:lnTo>
                            <a:pt x="2229" y="197"/>
                          </a:lnTo>
                          <a:lnTo>
                            <a:pt x="2231" y="198"/>
                          </a:lnTo>
                          <a:lnTo>
                            <a:pt x="2234" y="200"/>
                          </a:lnTo>
                          <a:lnTo>
                            <a:pt x="2237" y="200"/>
                          </a:lnTo>
                          <a:lnTo>
                            <a:pt x="2241" y="201"/>
                          </a:lnTo>
                          <a:lnTo>
                            <a:pt x="2244" y="201"/>
                          </a:lnTo>
                          <a:lnTo>
                            <a:pt x="2247" y="203"/>
                          </a:lnTo>
                          <a:lnTo>
                            <a:pt x="2252" y="203"/>
                          </a:lnTo>
                          <a:lnTo>
                            <a:pt x="2255" y="203"/>
                          </a:lnTo>
                          <a:lnTo>
                            <a:pt x="2259" y="203"/>
                          </a:lnTo>
                          <a:lnTo>
                            <a:pt x="2262" y="201"/>
                          </a:lnTo>
                          <a:lnTo>
                            <a:pt x="2265" y="201"/>
                          </a:lnTo>
                          <a:lnTo>
                            <a:pt x="2270" y="200"/>
                          </a:lnTo>
                          <a:lnTo>
                            <a:pt x="2271" y="200"/>
                          </a:lnTo>
                          <a:lnTo>
                            <a:pt x="2273" y="198"/>
                          </a:lnTo>
                          <a:lnTo>
                            <a:pt x="2274" y="198"/>
                          </a:lnTo>
                          <a:lnTo>
                            <a:pt x="2276" y="198"/>
                          </a:lnTo>
                          <a:lnTo>
                            <a:pt x="2277" y="197"/>
                          </a:lnTo>
                          <a:lnTo>
                            <a:pt x="2279" y="197"/>
                          </a:lnTo>
                          <a:lnTo>
                            <a:pt x="2279" y="195"/>
                          </a:lnTo>
                          <a:lnTo>
                            <a:pt x="2280" y="195"/>
                          </a:lnTo>
                          <a:lnTo>
                            <a:pt x="2282" y="194"/>
                          </a:lnTo>
                          <a:lnTo>
                            <a:pt x="2355" y="161"/>
                          </a:lnTo>
                          <a:lnTo>
                            <a:pt x="2538" y="75"/>
                          </a:lnTo>
                          <a:lnTo>
                            <a:pt x="2540" y="75"/>
                          </a:lnTo>
                          <a:lnTo>
                            <a:pt x="2541" y="74"/>
                          </a:lnTo>
                          <a:lnTo>
                            <a:pt x="2543" y="74"/>
                          </a:lnTo>
                          <a:lnTo>
                            <a:pt x="2546" y="72"/>
                          </a:lnTo>
                          <a:lnTo>
                            <a:pt x="2547" y="72"/>
                          </a:lnTo>
                          <a:lnTo>
                            <a:pt x="2549" y="71"/>
                          </a:lnTo>
                          <a:lnTo>
                            <a:pt x="2550" y="71"/>
                          </a:lnTo>
                          <a:lnTo>
                            <a:pt x="2552" y="71"/>
                          </a:lnTo>
                          <a:lnTo>
                            <a:pt x="2553" y="69"/>
                          </a:lnTo>
                          <a:lnTo>
                            <a:pt x="2558" y="68"/>
                          </a:lnTo>
                          <a:lnTo>
                            <a:pt x="2562" y="66"/>
                          </a:lnTo>
                          <a:lnTo>
                            <a:pt x="2568" y="66"/>
                          </a:lnTo>
                          <a:lnTo>
                            <a:pt x="2573" y="65"/>
                          </a:lnTo>
                          <a:lnTo>
                            <a:pt x="2577" y="65"/>
                          </a:lnTo>
                          <a:lnTo>
                            <a:pt x="2583" y="65"/>
                          </a:lnTo>
                          <a:lnTo>
                            <a:pt x="2588" y="65"/>
                          </a:lnTo>
                          <a:lnTo>
                            <a:pt x="2592" y="66"/>
                          </a:lnTo>
                          <a:lnTo>
                            <a:pt x="2598" y="66"/>
                          </a:lnTo>
                          <a:lnTo>
                            <a:pt x="2603" y="68"/>
                          </a:lnTo>
                          <a:lnTo>
                            <a:pt x="2607" y="69"/>
                          </a:lnTo>
                          <a:lnTo>
                            <a:pt x="2612" y="71"/>
                          </a:lnTo>
                          <a:lnTo>
                            <a:pt x="2616" y="74"/>
                          </a:lnTo>
                          <a:lnTo>
                            <a:pt x="2621" y="77"/>
                          </a:lnTo>
                          <a:lnTo>
                            <a:pt x="2622" y="77"/>
                          </a:lnTo>
                          <a:lnTo>
                            <a:pt x="2624" y="77"/>
                          </a:lnTo>
                          <a:lnTo>
                            <a:pt x="2624" y="78"/>
                          </a:lnTo>
                          <a:lnTo>
                            <a:pt x="2625" y="78"/>
                          </a:lnTo>
                          <a:lnTo>
                            <a:pt x="2627" y="80"/>
                          </a:lnTo>
                          <a:lnTo>
                            <a:pt x="2631" y="83"/>
                          </a:lnTo>
                          <a:lnTo>
                            <a:pt x="2637" y="87"/>
                          </a:lnTo>
                          <a:lnTo>
                            <a:pt x="2643" y="92"/>
                          </a:lnTo>
                          <a:lnTo>
                            <a:pt x="2648" y="98"/>
                          </a:lnTo>
                          <a:lnTo>
                            <a:pt x="2649" y="99"/>
                          </a:lnTo>
                          <a:lnTo>
                            <a:pt x="2651" y="99"/>
                          </a:lnTo>
                          <a:lnTo>
                            <a:pt x="2651" y="101"/>
                          </a:lnTo>
                          <a:lnTo>
                            <a:pt x="2652" y="102"/>
                          </a:lnTo>
                          <a:lnTo>
                            <a:pt x="2654" y="104"/>
                          </a:lnTo>
                          <a:lnTo>
                            <a:pt x="2676" y="129"/>
                          </a:lnTo>
                          <a:lnTo>
                            <a:pt x="2678" y="131"/>
                          </a:lnTo>
                          <a:lnTo>
                            <a:pt x="2678" y="132"/>
                          </a:lnTo>
                          <a:lnTo>
                            <a:pt x="2679" y="132"/>
                          </a:lnTo>
                          <a:lnTo>
                            <a:pt x="2679" y="134"/>
                          </a:lnTo>
                          <a:lnTo>
                            <a:pt x="2681" y="135"/>
                          </a:lnTo>
                          <a:lnTo>
                            <a:pt x="2682" y="135"/>
                          </a:lnTo>
                          <a:lnTo>
                            <a:pt x="2682" y="137"/>
                          </a:lnTo>
                          <a:lnTo>
                            <a:pt x="2690" y="143"/>
                          </a:lnTo>
                          <a:lnTo>
                            <a:pt x="2696" y="150"/>
                          </a:lnTo>
                          <a:lnTo>
                            <a:pt x="2697" y="150"/>
                          </a:lnTo>
                          <a:lnTo>
                            <a:pt x="2699" y="152"/>
                          </a:lnTo>
                          <a:lnTo>
                            <a:pt x="2700" y="153"/>
                          </a:lnTo>
                          <a:lnTo>
                            <a:pt x="2702" y="155"/>
                          </a:lnTo>
                          <a:lnTo>
                            <a:pt x="2703" y="155"/>
                          </a:lnTo>
                          <a:lnTo>
                            <a:pt x="2703" y="156"/>
                          </a:lnTo>
                          <a:lnTo>
                            <a:pt x="2729" y="177"/>
                          </a:lnTo>
                          <a:lnTo>
                            <a:pt x="2730" y="177"/>
                          </a:lnTo>
                          <a:lnTo>
                            <a:pt x="2732" y="179"/>
                          </a:lnTo>
                          <a:lnTo>
                            <a:pt x="2733" y="180"/>
                          </a:lnTo>
                          <a:lnTo>
                            <a:pt x="2735" y="182"/>
                          </a:lnTo>
                          <a:lnTo>
                            <a:pt x="2736" y="183"/>
                          </a:lnTo>
                          <a:lnTo>
                            <a:pt x="2738" y="185"/>
                          </a:lnTo>
                          <a:lnTo>
                            <a:pt x="2744" y="189"/>
                          </a:lnTo>
                          <a:lnTo>
                            <a:pt x="2748" y="195"/>
                          </a:lnTo>
                          <a:lnTo>
                            <a:pt x="2754" y="203"/>
                          </a:lnTo>
                          <a:lnTo>
                            <a:pt x="2754" y="204"/>
                          </a:lnTo>
                          <a:lnTo>
                            <a:pt x="2756" y="204"/>
                          </a:lnTo>
                          <a:lnTo>
                            <a:pt x="2757" y="206"/>
                          </a:lnTo>
                          <a:lnTo>
                            <a:pt x="2757" y="207"/>
                          </a:lnTo>
                          <a:lnTo>
                            <a:pt x="2759" y="209"/>
                          </a:lnTo>
                          <a:lnTo>
                            <a:pt x="2760" y="210"/>
                          </a:lnTo>
                          <a:lnTo>
                            <a:pt x="2760" y="212"/>
                          </a:lnTo>
                          <a:lnTo>
                            <a:pt x="2784" y="246"/>
                          </a:lnTo>
                        </a:path>
                      </a:pathLst>
                    </a:custGeom>
                    <a:noFill/>
                    <a:ln w="39688">
                      <a:solidFill>
                        <a:srgbClr val="FF8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113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3470275" y="4083050"/>
                      <a:ext cx="1473200" cy="163513"/>
                    </a:xfrm>
                    <a:custGeom>
                      <a:avLst/>
                      <a:gdLst>
                        <a:gd name="T0" fmla="*/ 2147483646 w 2784"/>
                        <a:gd name="T1" fmla="*/ 2147483646 h 308"/>
                        <a:gd name="T2" fmla="*/ 2147483646 w 2784"/>
                        <a:gd name="T3" fmla="*/ 2147483646 h 308"/>
                        <a:gd name="T4" fmla="*/ 2147483646 w 2784"/>
                        <a:gd name="T5" fmla="*/ 2147483646 h 308"/>
                        <a:gd name="T6" fmla="*/ 2147483646 w 2784"/>
                        <a:gd name="T7" fmla="*/ 2147483646 h 308"/>
                        <a:gd name="T8" fmla="*/ 2147483646 w 2784"/>
                        <a:gd name="T9" fmla="*/ 2147483646 h 308"/>
                        <a:gd name="T10" fmla="*/ 2147483646 w 2784"/>
                        <a:gd name="T11" fmla="*/ 2147483646 h 308"/>
                        <a:gd name="T12" fmla="*/ 2147483646 w 2784"/>
                        <a:gd name="T13" fmla="*/ 2147483646 h 308"/>
                        <a:gd name="T14" fmla="*/ 2147483646 w 2784"/>
                        <a:gd name="T15" fmla="*/ 2147483646 h 308"/>
                        <a:gd name="T16" fmla="*/ 2147483646 w 2784"/>
                        <a:gd name="T17" fmla="*/ 2147483646 h 308"/>
                        <a:gd name="T18" fmla="*/ 2147483646 w 2784"/>
                        <a:gd name="T19" fmla="*/ 2147483646 h 308"/>
                        <a:gd name="T20" fmla="*/ 2147483646 w 2784"/>
                        <a:gd name="T21" fmla="*/ 2147483646 h 308"/>
                        <a:gd name="T22" fmla="*/ 2147483646 w 2784"/>
                        <a:gd name="T23" fmla="*/ 2147483646 h 308"/>
                        <a:gd name="T24" fmla="*/ 2147483646 w 2784"/>
                        <a:gd name="T25" fmla="*/ 2147483646 h 308"/>
                        <a:gd name="T26" fmla="*/ 2147483646 w 2784"/>
                        <a:gd name="T27" fmla="*/ 2147483646 h 308"/>
                        <a:gd name="T28" fmla="*/ 2147483646 w 2784"/>
                        <a:gd name="T29" fmla="*/ 2147483646 h 308"/>
                        <a:gd name="T30" fmla="*/ 2147483646 w 2784"/>
                        <a:gd name="T31" fmla="*/ 2147483646 h 308"/>
                        <a:gd name="T32" fmla="*/ 2147483646 w 2784"/>
                        <a:gd name="T33" fmla="*/ 2147483646 h 308"/>
                        <a:gd name="T34" fmla="*/ 2147483646 w 2784"/>
                        <a:gd name="T35" fmla="*/ 2147483646 h 308"/>
                        <a:gd name="T36" fmla="*/ 2147483646 w 2784"/>
                        <a:gd name="T37" fmla="*/ 2147483646 h 308"/>
                        <a:gd name="T38" fmla="*/ 2147483646 w 2784"/>
                        <a:gd name="T39" fmla="*/ 2147483646 h 308"/>
                        <a:gd name="T40" fmla="*/ 2147483646 w 2784"/>
                        <a:gd name="T41" fmla="*/ 2147483646 h 308"/>
                        <a:gd name="T42" fmla="*/ 2147483646 w 2784"/>
                        <a:gd name="T43" fmla="*/ 2147483646 h 308"/>
                        <a:gd name="T44" fmla="*/ 2147483646 w 2784"/>
                        <a:gd name="T45" fmla="*/ 2147483646 h 308"/>
                        <a:gd name="T46" fmla="*/ 2147483646 w 2784"/>
                        <a:gd name="T47" fmla="*/ 2147483646 h 308"/>
                        <a:gd name="T48" fmla="*/ 2147483646 w 2784"/>
                        <a:gd name="T49" fmla="*/ 2147483646 h 308"/>
                        <a:gd name="T50" fmla="*/ 2147483646 w 2784"/>
                        <a:gd name="T51" fmla="*/ 2147483646 h 308"/>
                        <a:gd name="T52" fmla="*/ 2147483646 w 2784"/>
                        <a:gd name="T53" fmla="*/ 2147483646 h 308"/>
                        <a:gd name="T54" fmla="*/ 2147483646 w 2784"/>
                        <a:gd name="T55" fmla="*/ 2147483646 h 308"/>
                        <a:gd name="T56" fmla="*/ 2147483646 w 2784"/>
                        <a:gd name="T57" fmla="*/ 2147483646 h 308"/>
                        <a:gd name="T58" fmla="*/ 2147483646 w 2784"/>
                        <a:gd name="T59" fmla="*/ 2147483646 h 308"/>
                        <a:gd name="T60" fmla="*/ 2147483646 w 2784"/>
                        <a:gd name="T61" fmla="*/ 2147483646 h 308"/>
                        <a:gd name="T62" fmla="*/ 2147483646 w 2784"/>
                        <a:gd name="T63" fmla="*/ 2147483646 h 308"/>
                        <a:gd name="T64" fmla="*/ 2147483646 w 2784"/>
                        <a:gd name="T65" fmla="*/ 2147483646 h 308"/>
                        <a:gd name="T66" fmla="*/ 2147483646 w 2784"/>
                        <a:gd name="T67" fmla="*/ 2147483646 h 308"/>
                        <a:gd name="T68" fmla="*/ 2147483646 w 2784"/>
                        <a:gd name="T69" fmla="*/ 2147483646 h 308"/>
                        <a:gd name="T70" fmla="*/ 2147483646 w 2784"/>
                        <a:gd name="T71" fmla="*/ 2147483646 h 308"/>
                        <a:gd name="T72" fmla="*/ 2147483646 w 2784"/>
                        <a:gd name="T73" fmla="*/ 2147483646 h 308"/>
                        <a:gd name="T74" fmla="*/ 2147483646 w 2784"/>
                        <a:gd name="T75" fmla="*/ 2147483646 h 308"/>
                        <a:gd name="T76" fmla="*/ 2147483646 w 2784"/>
                        <a:gd name="T77" fmla="*/ 2147483646 h 308"/>
                        <a:gd name="T78" fmla="*/ 2147483646 w 2784"/>
                        <a:gd name="T79" fmla="*/ 2147483646 h 308"/>
                        <a:gd name="T80" fmla="*/ 2147483646 w 2784"/>
                        <a:gd name="T81" fmla="*/ 2147483646 h 308"/>
                        <a:gd name="T82" fmla="*/ 2147483646 w 2784"/>
                        <a:gd name="T83" fmla="*/ 2147483646 h 308"/>
                        <a:gd name="T84" fmla="*/ 2147483646 w 2784"/>
                        <a:gd name="T85" fmla="*/ 2147483646 h 308"/>
                        <a:gd name="T86" fmla="*/ 2147483646 w 2784"/>
                        <a:gd name="T87" fmla="*/ 2147483646 h 308"/>
                        <a:gd name="T88" fmla="*/ 2147483646 w 2784"/>
                        <a:gd name="T89" fmla="*/ 2147483646 h 308"/>
                        <a:gd name="T90" fmla="*/ 2147483646 w 2784"/>
                        <a:gd name="T91" fmla="*/ 2147483646 h 308"/>
                        <a:gd name="T92" fmla="*/ 2147483646 w 2784"/>
                        <a:gd name="T93" fmla="*/ 2147483646 h 308"/>
                        <a:gd name="T94" fmla="*/ 2147483646 w 2784"/>
                        <a:gd name="T95" fmla="*/ 2147483646 h 308"/>
                        <a:gd name="T96" fmla="*/ 2147483646 w 2784"/>
                        <a:gd name="T97" fmla="*/ 2147483646 h 308"/>
                        <a:gd name="T98" fmla="*/ 2147483646 w 2784"/>
                        <a:gd name="T99" fmla="*/ 2147483646 h 308"/>
                        <a:gd name="T100" fmla="*/ 2147483646 w 2784"/>
                        <a:gd name="T101" fmla="*/ 2147483646 h 308"/>
                        <a:gd name="T102" fmla="*/ 2147483646 w 2784"/>
                        <a:gd name="T103" fmla="*/ 2147483646 h 308"/>
                        <a:gd name="T104" fmla="*/ 2147483646 w 2784"/>
                        <a:gd name="T105" fmla="*/ 2147483646 h 308"/>
                        <a:gd name="T106" fmla="*/ 2147483646 w 2784"/>
                        <a:gd name="T107" fmla="*/ 2147483646 h 308"/>
                        <a:gd name="T108" fmla="*/ 2147483646 w 2784"/>
                        <a:gd name="T109" fmla="*/ 2147483646 h 308"/>
                        <a:gd name="T110" fmla="*/ 2147483646 w 2784"/>
                        <a:gd name="T111" fmla="*/ 2147483646 h 308"/>
                        <a:gd name="T112" fmla="*/ 2147483646 w 2784"/>
                        <a:gd name="T113" fmla="*/ 2147483646 h 308"/>
                        <a:gd name="T114" fmla="*/ 2147483646 w 2784"/>
                        <a:gd name="T115" fmla="*/ 2147483646 h 308"/>
                        <a:gd name="T116" fmla="*/ 2147483646 w 2784"/>
                        <a:gd name="T117" fmla="*/ 2147483646 h 308"/>
                        <a:gd name="T118" fmla="*/ 2147483646 w 2784"/>
                        <a:gd name="T119" fmla="*/ 2147483646 h 308"/>
                        <a:gd name="T120" fmla="*/ 2147483646 w 2784"/>
                        <a:gd name="T121" fmla="*/ 2147483646 h 308"/>
                        <a:gd name="T122" fmla="*/ 2147483646 w 2784"/>
                        <a:gd name="T123" fmla="*/ 2147483646 h 308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2784"/>
                        <a:gd name="T187" fmla="*/ 0 h 308"/>
                        <a:gd name="T188" fmla="*/ 2784 w 2784"/>
                        <a:gd name="T189" fmla="*/ 308 h 308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2784" h="308">
                          <a:moveTo>
                            <a:pt x="0" y="192"/>
                          </a:moveTo>
                          <a:lnTo>
                            <a:pt x="87" y="248"/>
                          </a:lnTo>
                          <a:lnTo>
                            <a:pt x="161" y="293"/>
                          </a:lnTo>
                          <a:lnTo>
                            <a:pt x="162" y="294"/>
                          </a:lnTo>
                          <a:lnTo>
                            <a:pt x="162" y="296"/>
                          </a:lnTo>
                          <a:lnTo>
                            <a:pt x="164" y="296"/>
                          </a:lnTo>
                          <a:lnTo>
                            <a:pt x="165" y="297"/>
                          </a:lnTo>
                          <a:lnTo>
                            <a:pt x="167" y="297"/>
                          </a:lnTo>
                          <a:lnTo>
                            <a:pt x="168" y="299"/>
                          </a:lnTo>
                          <a:lnTo>
                            <a:pt x="170" y="299"/>
                          </a:lnTo>
                          <a:lnTo>
                            <a:pt x="171" y="300"/>
                          </a:lnTo>
                          <a:lnTo>
                            <a:pt x="173" y="300"/>
                          </a:lnTo>
                          <a:lnTo>
                            <a:pt x="177" y="302"/>
                          </a:lnTo>
                          <a:lnTo>
                            <a:pt x="180" y="303"/>
                          </a:lnTo>
                          <a:lnTo>
                            <a:pt x="185" y="305"/>
                          </a:lnTo>
                          <a:lnTo>
                            <a:pt x="189" y="306"/>
                          </a:lnTo>
                          <a:lnTo>
                            <a:pt x="194" y="308"/>
                          </a:lnTo>
                          <a:lnTo>
                            <a:pt x="198" y="308"/>
                          </a:lnTo>
                          <a:lnTo>
                            <a:pt x="203" y="308"/>
                          </a:lnTo>
                          <a:lnTo>
                            <a:pt x="207" y="308"/>
                          </a:lnTo>
                          <a:lnTo>
                            <a:pt x="212" y="308"/>
                          </a:lnTo>
                          <a:lnTo>
                            <a:pt x="215" y="306"/>
                          </a:lnTo>
                          <a:lnTo>
                            <a:pt x="219" y="306"/>
                          </a:lnTo>
                          <a:lnTo>
                            <a:pt x="224" y="305"/>
                          </a:lnTo>
                          <a:lnTo>
                            <a:pt x="228" y="303"/>
                          </a:lnTo>
                          <a:lnTo>
                            <a:pt x="233" y="302"/>
                          </a:lnTo>
                          <a:lnTo>
                            <a:pt x="236" y="299"/>
                          </a:lnTo>
                          <a:lnTo>
                            <a:pt x="240" y="297"/>
                          </a:lnTo>
                          <a:lnTo>
                            <a:pt x="243" y="294"/>
                          </a:lnTo>
                          <a:lnTo>
                            <a:pt x="246" y="291"/>
                          </a:lnTo>
                          <a:lnTo>
                            <a:pt x="251" y="288"/>
                          </a:lnTo>
                          <a:lnTo>
                            <a:pt x="254" y="285"/>
                          </a:lnTo>
                          <a:lnTo>
                            <a:pt x="257" y="282"/>
                          </a:lnTo>
                          <a:lnTo>
                            <a:pt x="258" y="279"/>
                          </a:lnTo>
                          <a:lnTo>
                            <a:pt x="261" y="275"/>
                          </a:lnTo>
                          <a:lnTo>
                            <a:pt x="263" y="273"/>
                          </a:lnTo>
                          <a:lnTo>
                            <a:pt x="264" y="272"/>
                          </a:lnTo>
                          <a:lnTo>
                            <a:pt x="264" y="270"/>
                          </a:lnTo>
                          <a:lnTo>
                            <a:pt x="266" y="269"/>
                          </a:lnTo>
                          <a:lnTo>
                            <a:pt x="266" y="267"/>
                          </a:lnTo>
                          <a:lnTo>
                            <a:pt x="267" y="266"/>
                          </a:lnTo>
                          <a:lnTo>
                            <a:pt x="267" y="264"/>
                          </a:lnTo>
                          <a:lnTo>
                            <a:pt x="269" y="263"/>
                          </a:lnTo>
                          <a:lnTo>
                            <a:pt x="305" y="191"/>
                          </a:lnTo>
                          <a:lnTo>
                            <a:pt x="315" y="168"/>
                          </a:lnTo>
                          <a:lnTo>
                            <a:pt x="317" y="165"/>
                          </a:lnTo>
                          <a:lnTo>
                            <a:pt x="317" y="164"/>
                          </a:lnTo>
                          <a:lnTo>
                            <a:pt x="318" y="162"/>
                          </a:lnTo>
                          <a:lnTo>
                            <a:pt x="318" y="161"/>
                          </a:lnTo>
                          <a:lnTo>
                            <a:pt x="320" y="159"/>
                          </a:lnTo>
                          <a:lnTo>
                            <a:pt x="320" y="158"/>
                          </a:lnTo>
                          <a:lnTo>
                            <a:pt x="321" y="156"/>
                          </a:lnTo>
                          <a:lnTo>
                            <a:pt x="321" y="155"/>
                          </a:lnTo>
                          <a:lnTo>
                            <a:pt x="323" y="153"/>
                          </a:lnTo>
                          <a:lnTo>
                            <a:pt x="324" y="152"/>
                          </a:lnTo>
                          <a:lnTo>
                            <a:pt x="324" y="150"/>
                          </a:lnTo>
                          <a:lnTo>
                            <a:pt x="327" y="147"/>
                          </a:lnTo>
                          <a:lnTo>
                            <a:pt x="330" y="144"/>
                          </a:lnTo>
                          <a:lnTo>
                            <a:pt x="333" y="141"/>
                          </a:lnTo>
                          <a:lnTo>
                            <a:pt x="336" y="138"/>
                          </a:lnTo>
                          <a:lnTo>
                            <a:pt x="339" y="135"/>
                          </a:lnTo>
                          <a:lnTo>
                            <a:pt x="342" y="134"/>
                          </a:lnTo>
                          <a:lnTo>
                            <a:pt x="345" y="131"/>
                          </a:lnTo>
                          <a:lnTo>
                            <a:pt x="347" y="129"/>
                          </a:lnTo>
                          <a:lnTo>
                            <a:pt x="348" y="129"/>
                          </a:lnTo>
                          <a:lnTo>
                            <a:pt x="350" y="128"/>
                          </a:lnTo>
                          <a:lnTo>
                            <a:pt x="351" y="128"/>
                          </a:lnTo>
                          <a:lnTo>
                            <a:pt x="353" y="126"/>
                          </a:lnTo>
                          <a:lnTo>
                            <a:pt x="354" y="126"/>
                          </a:lnTo>
                          <a:lnTo>
                            <a:pt x="357" y="125"/>
                          </a:lnTo>
                          <a:lnTo>
                            <a:pt x="359" y="125"/>
                          </a:lnTo>
                          <a:lnTo>
                            <a:pt x="360" y="123"/>
                          </a:lnTo>
                          <a:lnTo>
                            <a:pt x="362" y="123"/>
                          </a:lnTo>
                          <a:lnTo>
                            <a:pt x="363" y="123"/>
                          </a:lnTo>
                          <a:lnTo>
                            <a:pt x="386" y="113"/>
                          </a:lnTo>
                          <a:lnTo>
                            <a:pt x="387" y="113"/>
                          </a:lnTo>
                          <a:lnTo>
                            <a:pt x="389" y="111"/>
                          </a:lnTo>
                          <a:lnTo>
                            <a:pt x="390" y="111"/>
                          </a:lnTo>
                          <a:lnTo>
                            <a:pt x="392" y="110"/>
                          </a:lnTo>
                          <a:lnTo>
                            <a:pt x="393" y="110"/>
                          </a:lnTo>
                          <a:lnTo>
                            <a:pt x="395" y="110"/>
                          </a:lnTo>
                          <a:lnTo>
                            <a:pt x="395" y="108"/>
                          </a:lnTo>
                          <a:lnTo>
                            <a:pt x="396" y="108"/>
                          </a:lnTo>
                          <a:lnTo>
                            <a:pt x="402" y="107"/>
                          </a:lnTo>
                          <a:lnTo>
                            <a:pt x="408" y="105"/>
                          </a:lnTo>
                          <a:lnTo>
                            <a:pt x="414" y="104"/>
                          </a:lnTo>
                          <a:lnTo>
                            <a:pt x="416" y="104"/>
                          </a:lnTo>
                          <a:lnTo>
                            <a:pt x="417" y="102"/>
                          </a:lnTo>
                          <a:lnTo>
                            <a:pt x="419" y="102"/>
                          </a:lnTo>
                          <a:lnTo>
                            <a:pt x="420" y="102"/>
                          </a:lnTo>
                          <a:lnTo>
                            <a:pt x="422" y="102"/>
                          </a:lnTo>
                          <a:lnTo>
                            <a:pt x="423" y="102"/>
                          </a:lnTo>
                          <a:lnTo>
                            <a:pt x="425" y="102"/>
                          </a:lnTo>
                          <a:lnTo>
                            <a:pt x="426" y="102"/>
                          </a:lnTo>
                          <a:lnTo>
                            <a:pt x="435" y="101"/>
                          </a:lnTo>
                          <a:lnTo>
                            <a:pt x="437" y="101"/>
                          </a:lnTo>
                          <a:lnTo>
                            <a:pt x="438" y="99"/>
                          </a:lnTo>
                          <a:lnTo>
                            <a:pt x="440" y="99"/>
                          </a:lnTo>
                          <a:lnTo>
                            <a:pt x="441" y="99"/>
                          </a:lnTo>
                          <a:lnTo>
                            <a:pt x="443" y="99"/>
                          </a:lnTo>
                          <a:lnTo>
                            <a:pt x="444" y="99"/>
                          </a:lnTo>
                          <a:lnTo>
                            <a:pt x="446" y="99"/>
                          </a:lnTo>
                          <a:lnTo>
                            <a:pt x="447" y="98"/>
                          </a:lnTo>
                          <a:lnTo>
                            <a:pt x="453" y="96"/>
                          </a:lnTo>
                          <a:lnTo>
                            <a:pt x="459" y="95"/>
                          </a:lnTo>
                          <a:lnTo>
                            <a:pt x="461" y="95"/>
                          </a:lnTo>
                          <a:lnTo>
                            <a:pt x="462" y="95"/>
                          </a:lnTo>
                          <a:lnTo>
                            <a:pt x="464" y="93"/>
                          </a:lnTo>
                          <a:lnTo>
                            <a:pt x="465" y="93"/>
                          </a:lnTo>
                          <a:lnTo>
                            <a:pt x="467" y="93"/>
                          </a:lnTo>
                          <a:lnTo>
                            <a:pt x="468" y="92"/>
                          </a:lnTo>
                          <a:lnTo>
                            <a:pt x="470" y="92"/>
                          </a:lnTo>
                          <a:lnTo>
                            <a:pt x="471" y="92"/>
                          </a:lnTo>
                          <a:lnTo>
                            <a:pt x="492" y="83"/>
                          </a:lnTo>
                          <a:lnTo>
                            <a:pt x="503" y="78"/>
                          </a:lnTo>
                          <a:lnTo>
                            <a:pt x="554" y="60"/>
                          </a:lnTo>
                          <a:lnTo>
                            <a:pt x="647" y="26"/>
                          </a:lnTo>
                          <a:lnTo>
                            <a:pt x="699" y="5"/>
                          </a:lnTo>
                          <a:lnTo>
                            <a:pt x="702" y="3"/>
                          </a:lnTo>
                          <a:lnTo>
                            <a:pt x="707" y="3"/>
                          </a:lnTo>
                          <a:lnTo>
                            <a:pt x="711" y="2"/>
                          </a:lnTo>
                          <a:lnTo>
                            <a:pt x="714" y="0"/>
                          </a:lnTo>
                          <a:lnTo>
                            <a:pt x="719" y="0"/>
                          </a:lnTo>
                          <a:lnTo>
                            <a:pt x="723" y="0"/>
                          </a:lnTo>
                          <a:lnTo>
                            <a:pt x="726" y="0"/>
                          </a:lnTo>
                          <a:lnTo>
                            <a:pt x="773" y="3"/>
                          </a:lnTo>
                          <a:lnTo>
                            <a:pt x="806" y="6"/>
                          </a:lnTo>
                          <a:lnTo>
                            <a:pt x="939" y="17"/>
                          </a:lnTo>
                          <a:lnTo>
                            <a:pt x="989" y="20"/>
                          </a:lnTo>
                          <a:lnTo>
                            <a:pt x="996" y="21"/>
                          </a:lnTo>
                          <a:lnTo>
                            <a:pt x="1007" y="21"/>
                          </a:lnTo>
                          <a:lnTo>
                            <a:pt x="1016" y="23"/>
                          </a:lnTo>
                          <a:lnTo>
                            <a:pt x="1083" y="27"/>
                          </a:lnTo>
                          <a:lnTo>
                            <a:pt x="1152" y="33"/>
                          </a:lnTo>
                          <a:lnTo>
                            <a:pt x="1184" y="36"/>
                          </a:lnTo>
                          <a:lnTo>
                            <a:pt x="1203" y="38"/>
                          </a:lnTo>
                          <a:lnTo>
                            <a:pt x="1205" y="38"/>
                          </a:lnTo>
                          <a:lnTo>
                            <a:pt x="1206" y="39"/>
                          </a:lnTo>
                          <a:lnTo>
                            <a:pt x="1208" y="39"/>
                          </a:lnTo>
                          <a:lnTo>
                            <a:pt x="1209" y="39"/>
                          </a:lnTo>
                          <a:lnTo>
                            <a:pt x="1211" y="39"/>
                          </a:lnTo>
                          <a:lnTo>
                            <a:pt x="1212" y="39"/>
                          </a:lnTo>
                          <a:lnTo>
                            <a:pt x="1214" y="39"/>
                          </a:lnTo>
                          <a:lnTo>
                            <a:pt x="1230" y="41"/>
                          </a:lnTo>
                          <a:lnTo>
                            <a:pt x="1232" y="41"/>
                          </a:lnTo>
                          <a:lnTo>
                            <a:pt x="1233" y="41"/>
                          </a:lnTo>
                          <a:lnTo>
                            <a:pt x="1235" y="41"/>
                          </a:lnTo>
                          <a:lnTo>
                            <a:pt x="1236" y="41"/>
                          </a:lnTo>
                          <a:lnTo>
                            <a:pt x="1238" y="41"/>
                          </a:lnTo>
                          <a:lnTo>
                            <a:pt x="1239" y="41"/>
                          </a:lnTo>
                          <a:lnTo>
                            <a:pt x="1241" y="41"/>
                          </a:lnTo>
                          <a:lnTo>
                            <a:pt x="1251" y="39"/>
                          </a:lnTo>
                          <a:lnTo>
                            <a:pt x="1253" y="39"/>
                          </a:lnTo>
                          <a:lnTo>
                            <a:pt x="1254" y="39"/>
                          </a:lnTo>
                          <a:lnTo>
                            <a:pt x="1256" y="39"/>
                          </a:lnTo>
                          <a:lnTo>
                            <a:pt x="1265" y="39"/>
                          </a:lnTo>
                          <a:lnTo>
                            <a:pt x="1266" y="39"/>
                          </a:lnTo>
                          <a:lnTo>
                            <a:pt x="1268" y="39"/>
                          </a:lnTo>
                          <a:lnTo>
                            <a:pt x="1269" y="39"/>
                          </a:lnTo>
                          <a:lnTo>
                            <a:pt x="1271" y="39"/>
                          </a:lnTo>
                          <a:lnTo>
                            <a:pt x="1272" y="39"/>
                          </a:lnTo>
                          <a:lnTo>
                            <a:pt x="1274" y="39"/>
                          </a:lnTo>
                          <a:lnTo>
                            <a:pt x="1280" y="41"/>
                          </a:lnTo>
                          <a:lnTo>
                            <a:pt x="1286" y="41"/>
                          </a:lnTo>
                          <a:lnTo>
                            <a:pt x="1287" y="41"/>
                          </a:lnTo>
                          <a:lnTo>
                            <a:pt x="1289" y="42"/>
                          </a:lnTo>
                          <a:lnTo>
                            <a:pt x="1290" y="42"/>
                          </a:lnTo>
                          <a:lnTo>
                            <a:pt x="1292" y="42"/>
                          </a:lnTo>
                          <a:lnTo>
                            <a:pt x="1293" y="42"/>
                          </a:lnTo>
                          <a:lnTo>
                            <a:pt x="1295" y="44"/>
                          </a:lnTo>
                          <a:lnTo>
                            <a:pt x="1296" y="44"/>
                          </a:lnTo>
                          <a:lnTo>
                            <a:pt x="1299" y="44"/>
                          </a:lnTo>
                          <a:lnTo>
                            <a:pt x="1317" y="48"/>
                          </a:lnTo>
                          <a:lnTo>
                            <a:pt x="1337" y="51"/>
                          </a:lnTo>
                          <a:lnTo>
                            <a:pt x="1338" y="53"/>
                          </a:lnTo>
                          <a:lnTo>
                            <a:pt x="1340" y="53"/>
                          </a:lnTo>
                          <a:lnTo>
                            <a:pt x="1341" y="53"/>
                          </a:lnTo>
                          <a:lnTo>
                            <a:pt x="1343" y="53"/>
                          </a:lnTo>
                          <a:lnTo>
                            <a:pt x="1344" y="53"/>
                          </a:lnTo>
                          <a:lnTo>
                            <a:pt x="1346" y="54"/>
                          </a:lnTo>
                          <a:lnTo>
                            <a:pt x="1347" y="54"/>
                          </a:lnTo>
                          <a:lnTo>
                            <a:pt x="1355" y="57"/>
                          </a:lnTo>
                          <a:lnTo>
                            <a:pt x="1362" y="59"/>
                          </a:lnTo>
                          <a:lnTo>
                            <a:pt x="1364" y="59"/>
                          </a:lnTo>
                          <a:lnTo>
                            <a:pt x="1364" y="60"/>
                          </a:lnTo>
                          <a:lnTo>
                            <a:pt x="1365" y="60"/>
                          </a:lnTo>
                          <a:lnTo>
                            <a:pt x="1367" y="60"/>
                          </a:lnTo>
                          <a:lnTo>
                            <a:pt x="1380" y="66"/>
                          </a:lnTo>
                          <a:lnTo>
                            <a:pt x="1382" y="68"/>
                          </a:lnTo>
                          <a:lnTo>
                            <a:pt x="1383" y="68"/>
                          </a:lnTo>
                          <a:lnTo>
                            <a:pt x="1385" y="68"/>
                          </a:lnTo>
                          <a:lnTo>
                            <a:pt x="1385" y="69"/>
                          </a:lnTo>
                          <a:lnTo>
                            <a:pt x="1391" y="72"/>
                          </a:lnTo>
                          <a:lnTo>
                            <a:pt x="1392" y="72"/>
                          </a:lnTo>
                          <a:lnTo>
                            <a:pt x="1394" y="72"/>
                          </a:lnTo>
                          <a:lnTo>
                            <a:pt x="1395" y="74"/>
                          </a:lnTo>
                          <a:lnTo>
                            <a:pt x="1397" y="74"/>
                          </a:lnTo>
                          <a:lnTo>
                            <a:pt x="1398" y="75"/>
                          </a:lnTo>
                          <a:lnTo>
                            <a:pt x="1400" y="75"/>
                          </a:lnTo>
                          <a:lnTo>
                            <a:pt x="1401" y="77"/>
                          </a:lnTo>
                          <a:lnTo>
                            <a:pt x="1413" y="81"/>
                          </a:lnTo>
                          <a:lnTo>
                            <a:pt x="1415" y="81"/>
                          </a:lnTo>
                          <a:lnTo>
                            <a:pt x="1416" y="83"/>
                          </a:lnTo>
                          <a:lnTo>
                            <a:pt x="1418" y="83"/>
                          </a:lnTo>
                          <a:lnTo>
                            <a:pt x="1419" y="83"/>
                          </a:lnTo>
                          <a:lnTo>
                            <a:pt x="1421" y="84"/>
                          </a:lnTo>
                          <a:lnTo>
                            <a:pt x="1422" y="84"/>
                          </a:lnTo>
                          <a:lnTo>
                            <a:pt x="1424" y="84"/>
                          </a:lnTo>
                          <a:lnTo>
                            <a:pt x="1431" y="87"/>
                          </a:lnTo>
                          <a:lnTo>
                            <a:pt x="1455" y="95"/>
                          </a:lnTo>
                          <a:lnTo>
                            <a:pt x="1478" y="104"/>
                          </a:lnTo>
                          <a:lnTo>
                            <a:pt x="1521" y="119"/>
                          </a:lnTo>
                          <a:lnTo>
                            <a:pt x="1523" y="119"/>
                          </a:lnTo>
                          <a:lnTo>
                            <a:pt x="1523" y="120"/>
                          </a:lnTo>
                          <a:lnTo>
                            <a:pt x="1524" y="120"/>
                          </a:lnTo>
                          <a:lnTo>
                            <a:pt x="1526" y="120"/>
                          </a:lnTo>
                          <a:lnTo>
                            <a:pt x="1538" y="125"/>
                          </a:lnTo>
                          <a:lnTo>
                            <a:pt x="1539" y="126"/>
                          </a:lnTo>
                          <a:lnTo>
                            <a:pt x="1541" y="126"/>
                          </a:lnTo>
                          <a:lnTo>
                            <a:pt x="1542" y="126"/>
                          </a:lnTo>
                          <a:lnTo>
                            <a:pt x="1542" y="128"/>
                          </a:lnTo>
                          <a:lnTo>
                            <a:pt x="1559" y="134"/>
                          </a:lnTo>
                          <a:lnTo>
                            <a:pt x="1560" y="134"/>
                          </a:lnTo>
                          <a:lnTo>
                            <a:pt x="1560" y="135"/>
                          </a:lnTo>
                          <a:lnTo>
                            <a:pt x="1562" y="135"/>
                          </a:lnTo>
                          <a:lnTo>
                            <a:pt x="1587" y="144"/>
                          </a:lnTo>
                          <a:lnTo>
                            <a:pt x="1589" y="146"/>
                          </a:lnTo>
                          <a:lnTo>
                            <a:pt x="1590" y="146"/>
                          </a:lnTo>
                          <a:lnTo>
                            <a:pt x="1592" y="146"/>
                          </a:lnTo>
                          <a:lnTo>
                            <a:pt x="1626" y="158"/>
                          </a:lnTo>
                          <a:lnTo>
                            <a:pt x="1644" y="162"/>
                          </a:lnTo>
                          <a:lnTo>
                            <a:pt x="1646" y="164"/>
                          </a:lnTo>
                          <a:lnTo>
                            <a:pt x="1647" y="164"/>
                          </a:lnTo>
                          <a:lnTo>
                            <a:pt x="1649" y="164"/>
                          </a:lnTo>
                          <a:lnTo>
                            <a:pt x="1650" y="165"/>
                          </a:lnTo>
                          <a:lnTo>
                            <a:pt x="1652" y="165"/>
                          </a:lnTo>
                          <a:lnTo>
                            <a:pt x="1653" y="165"/>
                          </a:lnTo>
                          <a:lnTo>
                            <a:pt x="1655" y="167"/>
                          </a:lnTo>
                          <a:lnTo>
                            <a:pt x="1656" y="167"/>
                          </a:lnTo>
                          <a:lnTo>
                            <a:pt x="1661" y="167"/>
                          </a:lnTo>
                          <a:lnTo>
                            <a:pt x="1664" y="167"/>
                          </a:lnTo>
                          <a:lnTo>
                            <a:pt x="1668" y="167"/>
                          </a:lnTo>
                          <a:lnTo>
                            <a:pt x="1670" y="167"/>
                          </a:lnTo>
                          <a:lnTo>
                            <a:pt x="1671" y="167"/>
                          </a:lnTo>
                          <a:lnTo>
                            <a:pt x="1673" y="167"/>
                          </a:lnTo>
                          <a:lnTo>
                            <a:pt x="1674" y="167"/>
                          </a:lnTo>
                          <a:lnTo>
                            <a:pt x="1676" y="167"/>
                          </a:lnTo>
                          <a:lnTo>
                            <a:pt x="1677" y="167"/>
                          </a:lnTo>
                          <a:lnTo>
                            <a:pt x="1679" y="167"/>
                          </a:lnTo>
                          <a:lnTo>
                            <a:pt x="1680" y="167"/>
                          </a:lnTo>
                          <a:lnTo>
                            <a:pt x="1694" y="164"/>
                          </a:lnTo>
                          <a:lnTo>
                            <a:pt x="1695" y="164"/>
                          </a:lnTo>
                          <a:lnTo>
                            <a:pt x="1697" y="164"/>
                          </a:lnTo>
                          <a:lnTo>
                            <a:pt x="1698" y="164"/>
                          </a:lnTo>
                          <a:lnTo>
                            <a:pt x="1703" y="164"/>
                          </a:lnTo>
                          <a:lnTo>
                            <a:pt x="1704" y="164"/>
                          </a:lnTo>
                          <a:lnTo>
                            <a:pt x="1704" y="162"/>
                          </a:lnTo>
                          <a:lnTo>
                            <a:pt x="1706" y="162"/>
                          </a:lnTo>
                          <a:lnTo>
                            <a:pt x="1707" y="162"/>
                          </a:lnTo>
                          <a:lnTo>
                            <a:pt x="1713" y="162"/>
                          </a:lnTo>
                          <a:lnTo>
                            <a:pt x="1715" y="162"/>
                          </a:lnTo>
                          <a:lnTo>
                            <a:pt x="1716" y="162"/>
                          </a:lnTo>
                          <a:lnTo>
                            <a:pt x="1718" y="162"/>
                          </a:lnTo>
                          <a:lnTo>
                            <a:pt x="1718" y="161"/>
                          </a:lnTo>
                          <a:lnTo>
                            <a:pt x="1722" y="161"/>
                          </a:lnTo>
                          <a:lnTo>
                            <a:pt x="1724" y="161"/>
                          </a:lnTo>
                          <a:lnTo>
                            <a:pt x="1725" y="161"/>
                          </a:lnTo>
                          <a:lnTo>
                            <a:pt x="1727" y="161"/>
                          </a:lnTo>
                          <a:lnTo>
                            <a:pt x="1788" y="152"/>
                          </a:lnTo>
                          <a:lnTo>
                            <a:pt x="1883" y="138"/>
                          </a:lnTo>
                          <a:lnTo>
                            <a:pt x="1884" y="138"/>
                          </a:lnTo>
                          <a:lnTo>
                            <a:pt x="1886" y="138"/>
                          </a:lnTo>
                          <a:lnTo>
                            <a:pt x="1887" y="138"/>
                          </a:lnTo>
                          <a:lnTo>
                            <a:pt x="1889" y="138"/>
                          </a:lnTo>
                          <a:lnTo>
                            <a:pt x="1890" y="138"/>
                          </a:lnTo>
                          <a:lnTo>
                            <a:pt x="1890" y="137"/>
                          </a:lnTo>
                          <a:lnTo>
                            <a:pt x="1892" y="137"/>
                          </a:lnTo>
                          <a:lnTo>
                            <a:pt x="1893" y="137"/>
                          </a:lnTo>
                          <a:lnTo>
                            <a:pt x="1902" y="137"/>
                          </a:lnTo>
                          <a:lnTo>
                            <a:pt x="1904" y="137"/>
                          </a:lnTo>
                          <a:lnTo>
                            <a:pt x="1905" y="137"/>
                          </a:lnTo>
                          <a:lnTo>
                            <a:pt x="1907" y="137"/>
                          </a:lnTo>
                          <a:lnTo>
                            <a:pt x="1908" y="137"/>
                          </a:lnTo>
                          <a:lnTo>
                            <a:pt x="1910" y="137"/>
                          </a:lnTo>
                          <a:lnTo>
                            <a:pt x="1911" y="135"/>
                          </a:lnTo>
                          <a:lnTo>
                            <a:pt x="1952" y="135"/>
                          </a:lnTo>
                          <a:lnTo>
                            <a:pt x="1991" y="134"/>
                          </a:lnTo>
                          <a:lnTo>
                            <a:pt x="1992" y="134"/>
                          </a:lnTo>
                          <a:lnTo>
                            <a:pt x="1994" y="134"/>
                          </a:lnTo>
                          <a:lnTo>
                            <a:pt x="1994" y="132"/>
                          </a:lnTo>
                          <a:lnTo>
                            <a:pt x="2010" y="132"/>
                          </a:lnTo>
                          <a:lnTo>
                            <a:pt x="2012" y="132"/>
                          </a:lnTo>
                          <a:lnTo>
                            <a:pt x="2013" y="132"/>
                          </a:lnTo>
                          <a:lnTo>
                            <a:pt x="2015" y="132"/>
                          </a:lnTo>
                          <a:lnTo>
                            <a:pt x="2016" y="132"/>
                          </a:lnTo>
                          <a:lnTo>
                            <a:pt x="2018" y="132"/>
                          </a:lnTo>
                          <a:lnTo>
                            <a:pt x="2021" y="132"/>
                          </a:lnTo>
                          <a:lnTo>
                            <a:pt x="2022" y="132"/>
                          </a:lnTo>
                          <a:lnTo>
                            <a:pt x="2024" y="132"/>
                          </a:lnTo>
                          <a:lnTo>
                            <a:pt x="2031" y="132"/>
                          </a:lnTo>
                          <a:lnTo>
                            <a:pt x="2039" y="132"/>
                          </a:lnTo>
                          <a:lnTo>
                            <a:pt x="2040" y="134"/>
                          </a:lnTo>
                          <a:lnTo>
                            <a:pt x="2042" y="134"/>
                          </a:lnTo>
                          <a:lnTo>
                            <a:pt x="2043" y="134"/>
                          </a:lnTo>
                          <a:lnTo>
                            <a:pt x="2045" y="134"/>
                          </a:lnTo>
                          <a:lnTo>
                            <a:pt x="2046" y="135"/>
                          </a:lnTo>
                          <a:lnTo>
                            <a:pt x="2048" y="135"/>
                          </a:lnTo>
                          <a:lnTo>
                            <a:pt x="2049" y="135"/>
                          </a:lnTo>
                          <a:lnTo>
                            <a:pt x="2051" y="135"/>
                          </a:lnTo>
                          <a:lnTo>
                            <a:pt x="2060" y="137"/>
                          </a:lnTo>
                          <a:lnTo>
                            <a:pt x="2061" y="138"/>
                          </a:lnTo>
                          <a:lnTo>
                            <a:pt x="2063" y="138"/>
                          </a:lnTo>
                          <a:lnTo>
                            <a:pt x="2064" y="138"/>
                          </a:lnTo>
                          <a:lnTo>
                            <a:pt x="2066" y="138"/>
                          </a:lnTo>
                          <a:lnTo>
                            <a:pt x="2067" y="140"/>
                          </a:lnTo>
                          <a:lnTo>
                            <a:pt x="2072" y="140"/>
                          </a:lnTo>
                          <a:lnTo>
                            <a:pt x="2085" y="143"/>
                          </a:lnTo>
                          <a:lnTo>
                            <a:pt x="2112" y="147"/>
                          </a:lnTo>
                          <a:lnTo>
                            <a:pt x="2121" y="149"/>
                          </a:lnTo>
                          <a:lnTo>
                            <a:pt x="2121" y="150"/>
                          </a:lnTo>
                          <a:lnTo>
                            <a:pt x="2123" y="150"/>
                          </a:lnTo>
                          <a:lnTo>
                            <a:pt x="2124" y="150"/>
                          </a:lnTo>
                          <a:lnTo>
                            <a:pt x="2126" y="150"/>
                          </a:lnTo>
                          <a:lnTo>
                            <a:pt x="2145" y="155"/>
                          </a:lnTo>
                          <a:lnTo>
                            <a:pt x="2162" y="161"/>
                          </a:lnTo>
                          <a:lnTo>
                            <a:pt x="2177" y="168"/>
                          </a:lnTo>
                          <a:lnTo>
                            <a:pt x="2192" y="176"/>
                          </a:lnTo>
                          <a:lnTo>
                            <a:pt x="2193" y="176"/>
                          </a:lnTo>
                          <a:lnTo>
                            <a:pt x="2193" y="177"/>
                          </a:lnTo>
                          <a:lnTo>
                            <a:pt x="2195" y="177"/>
                          </a:lnTo>
                          <a:lnTo>
                            <a:pt x="2196" y="179"/>
                          </a:lnTo>
                          <a:lnTo>
                            <a:pt x="2217" y="191"/>
                          </a:lnTo>
                          <a:lnTo>
                            <a:pt x="2219" y="192"/>
                          </a:lnTo>
                          <a:lnTo>
                            <a:pt x="2220" y="192"/>
                          </a:lnTo>
                          <a:lnTo>
                            <a:pt x="2222" y="194"/>
                          </a:lnTo>
                          <a:lnTo>
                            <a:pt x="2223" y="194"/>
                          </a:lnTo>
                          <a:lnTo>
                            <a:pt x="2225" y="195"/>
                          </a:lnTo>
                          <a:lnTo>
                            <a:pt x="2226" y="195"/>
                          </a:lnTo>
                          <a:lnTo>
                            <a:pt x="2228" y="197"/>
                          </a:lnTo>
                          <a:lnTo>
                            <a:pt x="2229" y="197"/>
                          </a:lnTo>
                          <a:lnTo>
                            <a:pt x="2231" y="198"/>
                          </a:lnTo>
                          <a:lnTo>
                            <a:pt x="2234" y="200"/>
                          </a:lnTo>
                          <a:lnTo>
                            <a:pt x="2237" y="200"/>
                          </a:lnTo>
                          <a:lnTo>
                            <a:pt x="2241" y="201"/>
                          </a:lnTo>
                          <a:lnTo>
                            <a:pt x="2244" y="201"/>
                          </a:lnTo>
                          <a:lnTo>
                            <a:pt x="2247" y="203"/>
                          </a:lnTo>
                          <a:lnTo>
                            <a:pt x="2252" y="203"/>
                          </a:lnTo>
                          <a:lnTo>
                            <a:pt x="2255" y="203"/>
                          </a:lnTo>
                          <a:lnTo>
                            <a:pt x="2259" y="203"/>
                          </a:lnTo>
                          <a:lnTo>
                            <a:pt x="2262" y="201"/>
                          </a:lnTo>
                          <a:lnTo>
                            <a:pt x="2265" y="201"/>
                          </a:lnTo>
                          <a:lnTo>
                            <a:pt x="2270" y="200"/>
                          </a:lnTo>
                          <a:lnTo>
                            <a:pt x="2271" y="200"/>
                          </a:lnTo>
                          <a:lnTo>
                            <a:pt x="2273" y="198"/>
                          </a:lnTo>
                          <a:lnTo>
                            <a:pt x="2274" y="198"/>
                          </a:lnTo>
                          <a:lnTo>
                            <a:pt x="2276" y="198"/>
                          </a:lnTo>
                          <a:lnTo>
                            <a:pt x="2277" y="197"/>
                          </a:lnTo>
                          <a:lnTo>
                            <a:pt x="2279" y="197"/>
                          </a:lnTo>
                          <a:lnTo>
                            <a:pt x="2279" y="195"/>
                          </a:lnTo>
                          <a:lnTo>
                            <a:pt x="2280" y="195"/>
                          </a:lnTo>
                          <a:lnTo>
                            <a:pt x="2282" y="194"/>
                          </a:lnTo>
                          <a:lnTo>
                            <a:pt x="2355" y="161"/>
                          </a:lnTo>
                          <a:lnTo>
                            <a:pt x="2538" y="75"/>
                          </a:lnTo>
                          <a:lnTo>
                            <a:pt x="2540" y="75"/>
                          </a:lnTo>
                          <a:lnTo>
                            <a:pt x="2541" y="74"/>
                          </a:lnTo>
                          <a:lnTo>
                            <a:pt x="2543" y="74"/>
                          </a:lnTo>
                          <a:lnTo>
                            <a:pt x="2546" y="72"/>
                          </a:lnTo>
                          <a:lnTo>
                            <a:pt x="2547" y="72"/>
                          </a:lnTo>
                          <a:lnTo>
                            <a:pt x="2549" y="71"/>
                          </a:lnTo>
                          <a:lnTo>
                            <a:pt x="2550" y="71"/>
                          </a:lnTo>
                          <a:lnTo>
                            <a:pt x="2552" y="71"/>
                          </a:lnTo>
                          <a:lnTo>
                            <a:pt x="2553" y="69"/>
                          </a:lnTo>
                          <a:lnTo>
                            <a:pt x="2558" y="68"/>
                          </a:lnTo>
                          <a:lnTo>
                            <a:pt x="2562" y="66"/>
                          </a:lnTo>
                          <a:lnTo>
                            <a:pt x="2568" y="66"/>
                          </a:lnTo>
                          <a:lnTo>
                            <a:pt x="2573" y="65"/>
                          </a:lnTo>
                          <a:lnTo>
                            <a:pt x="2577" y="65"/>
                          </a:lnTo>
                          <a:lnTo>
                            <a:pt x="2583" y="65"/>
                          </a:lnTo>
                          <a:lnTo>
                            <a:pt x="2588" y="65"/>
                          </a:lnTo>
                          <a:lnTo>
                            <a:pt x="2592" y="66"/>
                          </a:lnTo>
                          <a:lnTo>
                            <a:pt x="2598" y="66"/>
                          </a:lnTo>
                          <a:lnTo>
                            <a:pt x="2603" y="68"/>
                          </a:lnTo>
                          <a:lnTo>
                            <a:pt x="2607" y="69"/>
                          </a:lnTo>
                          <a:lnTo>
                            <a:pt x="2612" y="71"/>
                          </a:lnTo>
                          <a:lnTo>
                            <a:pt x="2616" y="74"/>
                          </a:lnTo>
                          <a:lnTo>
                            <a:pt x="2621" y="77"/>
                          </a:lnTo>
                          <a:lnTo>
                            <a:pt x="2622" y="77"/>
                          </a:lnTo>
                          <a:lnTo>
                            <a:pt x="2624" y="77"/>
                          </a:lnTo>
                          <a:lnTo>
                            <a:pt x="2624" y="78"/>
                          </a:lnTo>
                          <a:lnTo>
                            <a:pt x="2625" y="78"/>
                          </a:lnTo>
                          <a:lnTo>
                            <a:pt x="2627" y="80"/>
                          </a:lnTo>
                          <a:lnTo>
                            <a:pt x="2631" y="83"/>
                          </a:lnTo>
                          <a:lnTo>
                            <a:pt x="2637" y="87"/>
                          </a:lnTo>
                          <a:lnTo>
                            <a:pt x="2643" y="92"/>
                          </a:lnTo>
                          <a:lnTo>
                            <a:pt x="2648" y="98"/>
                          </a:lnTo>
                          <a:lnTo>
                            <a:pt x="2649" y="99"/>
                          </a:lnTo>
                          <a:lnTo>
                            <a:pt x="2651" y="99"/>
                          </a:lnTo>
                          <a:lnTo>
                            <a:pt x="2651" y="101"/>
                          </a:lnTo>
                          <a:lnTo>
                            <a:pt x="2652" y="102"/>
                          </a:lnTo>
                          <a:lnTo>
                            <a:pt x="2654" y="104"/>
                          </a:lnTo>
                          <a:lnTo>
                            <a:pt x="2676" y="129"/>
                          </a:lnTo>
                          <a:lnTo>
                            <a:pt x="2678" y="131"/>
                          </a:lnTo>
                          <a:lnTo>
                            <a:pt x="2678" y="132"/>
                          </a:lnTo>
                          <a:lnTo>
                            <a:pt x="2679" y="132"/>
                          </a:lnTo>
                          <a:lnTo>
                            <a:pt x="2679" y="134"/>
                          </a:lnTo>
                          <a:lnTo>
                            <a:pt x="2681" y="135"/>
                          </a:lnTo>
                          <a:lnTo>
                            <a:pt x="2682" y="135"/>
                          </a:lnTo>
                          <a:lnTo>
                            <a:pt x="2682" y="137"/>
                          </a:lnTo>
                          <a:lnTo>
                            <a:pt x="2690" y="143"/>
                          </a:lnTo>
                          <a:lnTo>
                            <a:pt x="2696" y="150"/>
                          </a:lnTo>
                          <a:lnTo>
                            <a:pt x="2697" y="150"/>
                          </a:lnTo>
                          <a:lnTo>
                            <a:pt x="2699" y="152"/>
                          </a:lnTo>
                          <a:lnTo>
                            <a:pt x="2700" y="153"/>
                          </a:lnTo>
                          <a:lnTo>
                            <a:pt x="2702" y="155"/>
                          </a:lnTo>
                          <a:lnTo>
                            <a:pt x="2703" y="155"/>
                          </a:lnTo>
                          <a:lnTo>
                            <a:pt x="2703" y="156"/>
                          </a:lnTo>
                          <a:lnTo>
                            <a:pt x="2729" y="177"/>
                          </a:lnTo>
                          <a:lnTo>
                            <a:pt x="2730" y="177"/>
                          </a:lnTo>
                          <a:lnTo>
                            <a:pt x="2732" y="179"/>
                          </a:lnTo>
                          <a:lnTo>
                            <a:pt x="2733" y="180"/>
                          </a:lnTo>
                          <a:lnTo>
                            <a:pt x="2735" y="182"/>
                          </a:lnTo>
                          <a:lnTo>
                            <a:pt x="2736" y="183"/>
                          </a:lnTo>
                          <a:lnTo>
                            <a:pt x="2738" y="185"/>
                          </a:lnTo>
                          <a:lnTo>
                            <a:pt x="2744" y="189"/>
                          </a:lnTo>
                          <a:lnTo>
                            <a:pt x="2748" y="195"/>
                          </a:lnTo>
                          <a:lnTo>
                            <a:pt x="2754" y="203"/>
                          </a:lnTo>
                          <a:lnTo>
                            <a:pt x="2754" y="204"/>
                          </a:lnTo>
                          <a:lnTo>
                            <a:pt x="2756" y="204"/>
                          </a:lnTo>
                          <a:lnTo>
                            <a:pt x="2757" y="206"/>
                          </a:lnTo>
                          <a:lnTo>
                            <a:pt x="2757" y="207"/>
                          </a:lnTo>
                          <a:lnTo>
                            <a:pt x="2759" y="209"/>
                          </a:lnTo>
                          <a:lnTo>
                            <a:pt x="2760" y="210"/>
                          </a:lnTo>
                          <a:lnTo>
                            <a:pt x="2760" y="212"/>
                          </a:lnTo>
                          <a:lnTo>
                            <a:pt x="2784" y="246"/>
                          </a:lnTo>
                        </a:path>
                      </a:pathLst>
                    </a:custGeom>
                    <a:noFill/>
                    <a:ln w="22225">
                      <a:solidFill>
                        <a:schemeClr val="bg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</p:grpSp>
            </p:grpSp>
          </p:grpSp>
          <p:grpSp>
            <p:nvGrpSpPr>
              <p:cNvPr id="104" name="群組 49"/>
              <p:cNvGrpSpPr>
                <a:grpSpLocks/>
              </p:cNvGrpSpPr>
              <p:nvPr/>
            </p:nvGrpSpPr>
            <p:grpSpPr bwMode="auto">
              <a:xfrm>
                <a:off x="3749675" y="3717925"/>
                <a:ext cx="1103313" cy="965200"/>
                <a:chOff x="3749675" y="3717925"/>
                <a:chExt cx="1103313" cy="965200"/>
              </a:xfrm>
            </p:grpSpPr>
            <p:sp>
              <p:nvSpPr>
                <p:cNvPr id="105" name="Freeform 26"/>
                <p:cNvSpPr>
                  <a:spLocks/>
                </p:cNvSpPr>
                <p:nvPr/>
              </p:nvSpPr>
              <p:spPr bwMode="auto">
                <a:xfrm>
                  <a:off x="3749675" y="3768725"/>
                  <a:ext cx="671513" cy="587375"/>
                </a:xfrm>
                <a:custGeom>
                  <a:avLst/>
                  <a:gdLst>
                    <a:gd name="T0" fmla="*/ 0 w 423"/>
                    <a:gd name="T1" fmla="*/ 2147483646 h 370"/>
                    <a:gd name="T2" fmla="*/ 2147483646 w 423"/>
                    <a:gd name="T3" fmla="*/ 2147483646 h 370"/>
                    <a:gd name="T4" fmla="*/ 2147483646 w 423"/>
                    <a:gd name="T5" fmla="*/ 2147483646 h 370"/>
                    <a:gd name="T6" fmla="*/ 2147483646 w 423"/>
                    <a:gd name="T7" fmla="*/ 2147483646 h 370"/>
                    <a:gd name="T8" fmla="*/ 2147483646 w 423"/>
                    <a:gd name="T9" fmla="*/ 2147483646 h 370"/>
                    <a:gd name="T10" fmla="*/ 2147483646 w 423"/>
                    <a:gd name="T11" fmla="*/ 2147483646 h 370"/>
                    <a:gd name="T12" fmla="*/ 2147483646 w 423"/>
                    <a:gd name="T13" fmla="*/ 2147483646 h 370"/>
                    <a:gd name="T14" fmla="*/ 2147483646 w 423"/>
                    <a:gd name="T15" fmla="*/ 2147483646 h 370"/>
                    <a:gd name="T16" fmla="*/ 2147483646 w 423"/>
                    <a:gd name="T17" fmla="*/ 2147483646 h 370"/>
                    <a:gd name="T18" fmla="*/ 2147483646 w 423"/>
                    <a:gd name="T19" fmla="*/ 2147483646 h 370"/>
                    <a:gd name="T20" fmla="*/ 2147483646 w 423"/>
                    <a:gd name="T21" fmla="*/ 2147483646 h 370"/>
                    <a:gd name="T22" fmla="*/ 2147483646 w 423"/>
                    <a:gd name="T23" fmla="*/ 2147483646 h 370"/>
                    <a:gd name="T24" fmla="*/ 2147483646 w 423"/>
                    <a:gd name="T25" fmla="*/ 2147483646 h 370"/>
                    <a:gd name="T26" fmla="*/ 2147483646 w 423"/>
                    <a:gd name="T27" fmla="*/ 2147483646 h 370"/>
                    <a:gd name="T28" fmla="*/ 2147483646 w 423"/>
                    <a:gd name="T29" fmla="*/ 2147483646 h 370"/>
                    <a:gd name="T30" fmla="*/ 2147483646 w 423"/>
                    <a:gd name="T31" fmla="*/ 2147483646 h 370"/>
                    <a:gd name="T32" fmla="*/ 2147483646 w 423"/>
                    <a:gd name="T33" fmla="*/ 2147483646 h 370"/>
                    <a:gd name="T34" fmla="*/ 2147483646 w 423"/>
                    <a:gd name="T35" fmla="*/ 2147483646 h 370"/>
                    <a:gd name="T36" fmla="*/ 2147483646 w 423"/>
                    <a:gd name="T37" fmla="*/ 2147483646 h 370"/>
                    <a:gd name="T38" fmla="*/ 2147483646 w 423"/>
                    <a:gd name="T39" fmla="*/ 2147483646 h 370"/>
                    <a:gd name="T40" fmla="*/ 2147483646 w 423"/>
                    <a:gd name="T41" fmla="*/ 2147483646 h 370"/>
                    <a:gd name="T42" fmla="*/ 2147483646 w 423"/>
                    <a:gd name="T43" fmla="*/ 2147483646 h 370"/>
                    <a:gd name="T44" fmla="*/ 2147483646 w 423"/>
                    <a:gd name="T45" fmla="*/ 2147483646 h 370"/>
                    <a:gd name="T46" fmla="*/ 2147483646 w 423"/>
                    <a:gd name="T47" fmla="*/ 2147483646 h 370"/>
                    <a:gd name="T48" fmla="*/ 2147483646 w 423"/>
                    <a:gd name="T49" fmla="*/ 2147483646 h 370"/>
                    <a:gd name="T50" fmla="*/ 2147483646 w 423"/>
                    <a:gd name="T51" fmla="*/ 2147483646 h 370"/>
                    <a:gd name="T52" fmla="*/ 2147483646 w 423"/>
                    <a:gd name="T53" fmla="*/ 2147483646 h 370"/>
                    <a:gd name="T54" fmla="*/ 2147483646 w 423"/>
                    <a:gd name="T55" fmla="*/ 2147483646 h 370"/>
                    <a:gd name="T56" fmla="*/ 2147483646 w 423"/>
                    <a:gd name="T57" fmla="*/ 2147483646 h 370"/>
                    <a:gd name="T58" fmla="*/ 2147483646 w 423"/>
                    <a:gd name="T59" fmla="*/ 2147483646 h 370"/>
                    <a:gd name="T60" fmla="*/ 2147483646 w 423"/>
                    <a:gd name="T61" fmla="*/ 2147483646 h 370"/>
                    <a:gd name="T62" fmla="*/ 2147483646 w 423"/>
                    <a:gd name="T63" fmla="*/ 2147483646 h 370"/>
                    <a:gd name="T64" fmla="*/ 2147483646 w 423"/>
                    <a:gd name="T65" fmla="*/ 2147483646 h 370"/>
                    <a:gd name="T66" fmla="*/ 2147483646 w 423"/>
                    <a:gd name="T67" fmla="*/ 2147483646 h 370"/>
                    <a:gd name="T68" fmla="*/ 2147483646 w 423"/>
                    <a:gd name="T69" fmla="*/ 2147483646 h 370"/>
                    <a:gd name="T70" fmla="*/ 2147483646 w 423"/>
                    <a:gd name="T71" fmla="*/ 2147483646 h 370"/>
                    <a:gd name="T72" fmla="*/ 2147483646 w 423"/>
                    <a:gd name="T73" fmla="*/ 2147483646 h 370"/>
                    <a:gd name="T74" fmla="*/ 2147483646 w 423"/>
                    <a:gd name="T75" fmla="*/ 2147483646 h 370"/>
                    <a:gd name="T76" fmla="*/ 2147483646 w 423"/>
                    <a:gd name="T77" fmla="*/ 2147483646 h 370"/>
                    <a:gd name="T78" fmla="*/ 2147483646 w 423"/>
                    <a:gd name="T79" fmla="*/ 2147483646 h 370"/>
                    <a:gd name="T80" fmla="*/ 2147483646 w 423"/>
                    <a:gd name="T81" fmla="*/ 2147483646 h 370"/>
                    <a:gd name="T82" fmla="*/ 2147483646 w 423"/>
                    <a:gd name="T83" fmla="*/ 0 h 370"/>
                    <a:gd name="T84" fmla="*/ 2147483646 w 423"/>
                    <a:gd name="T85" fmla="*/ 0 h 370"/>
                    <a:gd name="T86" fmla="*/ 2147483646 w 423"/>
                    <a:gd name="T87" fmla="*/ 2147483646 h 370"/>
                    <a:gd name="T88" fmla="*/ 2147483646 w 423"/>
                    <a:gd name="T89" fmla="*/ 2147483646 h 370"/>
                    <a:gd name="T90" fmla="*/ 2147483646 w 423"/>
                    <a:gd name="T91" fmla="*/ 2147483646 h 370"/>
                    <a:gd name="T92" fmla="*/ 2147483646 w 423"/>
                    <a:gd name="T93" fmla="*/ 2147483646 h 370"/>
                    <a:gd name="T94" fmla="*/ 2147483646 w 423"/>
                    <a:gd name="T95" fmla="*/ 2147483646 h 370"/>
                    <a:gd name="T96" fmla="*/ 2147483646 w 423"/>
                    <a:gd name="T97" fmla="*/ 2147483646 h 370"/>
                    <a:gd name="T98" fmla="*/ 2147483646 w 423"/>
                    <a:gd name="T99" fmla="*/ 2147483646 h 370"/>
                    <a:gd name="T100" fmla="*/ 2147483646 w 423"/>
                    <a:gd name="T101" fmla="*/ 2147483646 h 370"/>
                    <a:gd name="T102" fmla="*/ 2147483646 w 423"/>
                    <a:gd name="T103" fmla="*/ 2147483646 h 370"/>
                    <a:gd name="T104" fmla="*/ 2147483646 w 423"/>
                    <a:gd name="T105" fmla="*/ 2147483646 h 370"/>
                    <a:gd name="T106" fmla="*/ 2147483646 w 423"/>
                    <a:gd name="T107" fmla="*/ 2147483646 h 370"/>
                    <a:gd name="T108" fmla="*/ 2147483646 w 423"/>
                    <a:gd name="T109" fmla="*/ 2147483646 h 370"/>
                    <a:gd name="T110" fmla="*/ 2147483646 w 423"/>
                    <a:gd name="T111" fmla="*/ 2147483646 h 370"/>
                    <a:gd name="T112" fmla="*/ 2147483646 w 423"/>
                    <a:gd name="T113" fmla="*/ 2147483646 h 370"/>
                    <a:gd name="T114" fmla="*/ 2147483646 w 423"/>
                    <a:gd name="T115" fmla="*/ 2147483646 h 370"/>
                    <a:gd name="T116" fmla="*/ 2147483646 w 423"/>
                    <a:gd name="T117" fmla="*/ 2147483646 h 370"/>
                    <a:gd name="T118" fmla="*/ 2147483646 w 423"/>
                    <a:gd name="T119" fmla="*/ 2147483646 h 37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423" h="370">
                      <a:moveTo>
                        <a:pt x="0" y="364"/>
                      </a:moveTo>
                      <a:lnTo>
                        <a:pt x="12" y="370"/>
                      </a:lnTo>
                      <a:lnTo>
                        <a:pt x="15" y="370"/>
                      </a:lnTo>
                      <a:lnTo>
                        <a:pt x="18" y="370"/>
                      </a:lnTo>
                      <a:lnTo>
                        <a:pt x="156" y="320"/>
                      </a:lnTo>
                      <a:lnTo>
                        <a:pt x="159" y="320"/>
                      </a:lnTo>
                      <a:lnTo>
                        <a:pt x="162" y="320"/>
                      </a:lnTo>
                      <a:lnTo>
                        <a:pt x="162" y="317"/>
                      </a:lnTo>
                      <a:lnTo>
                        <a:pt x="162" y="314"/>
                      </a:lnTo>
                      <a:lnTo>
                        <a:pt x="135" y="239"/>
                      </a:lnTo>
                      <a:lnTo>
                        <a:pt x="135" y="236"/>
                      </a:lnTo>
                      <a:lnTo>
                        <a:pt x="135" y="233"/>
                      </a:lnTo>
                      <a:lnTo>
                        <a:pt x="135" y="230"/>
                      </a:lnTo>
                      <a:lnTo>
                        <a:pt x="138" y="230"/>
                      </a:lnTo>
                      <a:lnTo>
                        <a:pt x="150" y="227"/>
                      </a:lnTo>
                      <a:lnTo>
                        <a:pt x="150" y="224"/>
                      </a:lnTo>
                      <a:lnTo>
                        <a:pt x="153" y="224"/>
                      </a:lnTo>
                      <a:lnTo>
                        <a:pt x="153" y="221"/>
                      </a:lnTo>
                      <a:lnTo>
                        <a:pt x="159" y="165"/>
                      </a:lnTo>
                      <a:lnTo>
                        <a:pt x="159" y="162"/>
                      </a:lnTo>
                      <a:lnTo>
                        <a:pt x="159" y="159"/>
                      </a:lnTo>
                      <a:lnTo>
                        <a:pt x="159" y="156"/>
                      </a:lnTo>
                      <a:lnTo>
                        <a:pt x="159" y="153"/>
                      </a:lnTo>
                      <a:lnTo>
                        <a:pt x="159" y="123"/>
                      </a:lnTo>
                      <a:lnTo>
                        <a:pt x="159" y="120"/>
                      </a:lnTo>
                      <a:lnTo>
                        <a:pt x="162" y="117"/>
                      </a:lnTo>
                      <a:lnTo>
                        <a:pt x="162" y="114"/>
                      </a:lnTo>
                      <a:lnTo>
                        <a:pt x="162" y="111"/>
                      </a:lnTo>
                      <a:lnTo>
                        <a:pt x="165" y="72"/>
                      </a:lnTo>
                      <a:lnTo>
                        <a:pt x="165" y="69"/>
                      </a:lnTo>
                      <a:lnTo>
                        <a:pt x="168" y="69"/>
                      </a:lnTo>
                      <a:lnTo>
                        <a:pt x="168" y="66"/>
                      </a:lnTo>
                      <a:lnTo>
                        <a:pt x="171" y="66"/>
                      </a:lnTo>
                      <a:lnTo>
                        <a:pt x="222" y="54"/>
                      </a:lnTo>
                      <a:lnTo>
                        <a:pt x="225" y="54"/>
                      </a:lnTo>
                      <a:lnTo>
                        <a:pt x="228" y="54"/>
                      </a:lnTo>
                      <a:lnTo>
                        <a:pt x="231" y="54"/>
                      </a:lnTo>
                      <a:lnTo>
                        <a:pt x="231" y="51"/>
                      </a:lnTo>
                      <a:lnTo>
                        <a:pt x="234" y="51"/>
                      </a:lnTo>
                      <a:lnTo>
                        <a:pt x="327" y="3"/>
                      </a:lnTo>
                      <a:lnTo>
                        <a:pt x="330" y="3"/>
                      </a:lnTo>
                      <a:lnTo>
                        <a:pt x="330" y="0"/>
                      </a:lnTo>
                      <a:lnTo>
                        <a:pt x="333" y="0"/>
                      </a:lnTo>
                      <a:lnTo>
                        <a:pt x="333" y="3"/>
                      </a:lnTo>
                      <a:lnTo>
                        <a:pt x="336" y="3"/>
                      </a:lnTo>
                      <a:lnTo>
                        <a:pt x="342" y="9"/>
                      </a:lnTo>
                      <a:lnTo>
                        <a:pt x="345" y="9"/>
                      </a:lnTo>
                      <a:lnTo>
                        <a:pt x="345" y="12"/>
                      </a:lnTo>
                      <a:lnTo>
                        <a:pt x="348" y="15"/>
                      </a:lnTo>
                      <a:lnTo>
                        <a:pt x="351" y="15"/>
                      </a:lnTo>
                      <a:lnTo>
                        <a:pt x="411" y="63"/>
                      </a:lnTo>
                      <a:lnTo>
                        <a:pt x="414" y="63"/>
                      </a:lnTo>
                      <a:lnTo>
                        <a:pt x="414" y="66"/>
                      </a:lnTo>
                      <a:lnTo>
                        <a:pt x="417" y="66"/>
                      </a:lnTo>
                      <a:lnTo>
                        <a:pt x="417" y="63"/>
                      </a:lnTo>
                      <a:lnTo>
                        <a:pt x="420" y="63"/>
                      </a:lnTo>
                      <a:lnTo>
                        <a:pt x="420" y="60"/>
                      </a:lnTo>
                      <a:lnTo>
                        <a:pt x="423" y="60"/>
                      </a:lnTo>
                      <a:lnTo>
                        <a:pt x="423" y="57"/>
                      </a:lnTo>
                      <a:lnTo>
                        <a:pt x="423" y="54"/>
                      </a:ln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06" name="Freeform 27"/>
                <p:cNvSpPr>
                  <a:spLocks/>
                </p:cNvSpPr>
                <p:nvPr/>
              </p:nvSpPr>
              <p:spPr bwMode="auto">
                <a:xfrm>
                  <a:off x="4068763" y="3717925"/>
                  <a:ext cx="784225" cy="965200"/>
                </a:xfrm>
                <a:custGeom>
                  <a:avLst/>
                  <a:gdLst>
                    <a:gd name="T0" fmla="*/ 2147483646 w 494"/>
                    <a:gd name="T1" fmla="*/ 2147483646 h 608"/>
                    <a:gd name="T2" fmla="*/ 2147483646 w 494"/>
                    <a:gd name="T3" fmla="*/ 2147483646 h 608"/>
                    <a:gd name="T4" fmla="*/ 2147483646 w 494"/>
                    <a:gd name="T5" fmla="*/ 0 h 608"/>
                    <a:gd name="T6" fmla="*/ 2147483646 w 494"/>
                    <a:gd name="T7" fmla="*/ 0 h 608"/>
                    <a:gd name="T8" fmla="*/ 2147483646 w 494"/>
                    <a:gd name="T9" fmla="*/ 2147483646 h 608"/>
                    <a:gd name="T10" fmla="*/ 2147483646 w 494"/>
                    <a:gd name="T11" fmla="*/ 2147483646 h 608"/>
                    <a:gd name="T12" fmla="*/ 2147483646 w 494"/>
                    <a:gd name="T13" fmla="*/ 2147483646 h 608"/>
                    <a:gd name="T14" fmla="*/ 2147483646 w 494"/>
                    <a:gd name="T15" fmla="*/ 2147483646 h 608"/>
                    <a:gd name="T16" fmla="*/ 2147483646 w 494"/>
                    <a:gd name="T17" fmla="*/ 2147483646 h 608"/>
                    <a:gd name="T18" fmla="*/ 2147483646 w 494"/>
                    <a:gd name="T19" fmla="*/ 2147483646 h 608"/>
                    <a:gd name="T20" fmla="*/ 2147483646 w 494"/>
                    <a:gd name="T21" fmla="*/ 2147483646 h 608"/>
                    <a:gd name="T22" fmla="*/ 2147483646 w 494"/>
                    <a:gd name="T23" fmla="*/ 2147483646 h 608"/>
                    <a:gd name="T24" fmla="*/ 2147483646 w 494"/>
                    <a:gd name="T25" fmla="*/ 2147483646 h 608"/>
                    <a:gd name="T26" fmla="*/ 2147483646 w 494"/>
                    <a:gd name="T27" fmla="*/ 2147483646 h 608"/>
                    <a:gd name="T28" fmla="*/ 2147483646 w 494"/>
                    <a:gd name="T29" fmla="*/ 2147483646 h 608"/>
                    <a:gd name="T30" fmla="*/ 2147483646 w 494"/>
                    <a:gd name="T31" fmla="*/ 2147483646 h 608"/>
                    <a:gd name="T32" fmla="*/ 2147483646 w 494"/>
                    <a:gd name="T33" fmla="*/ 2147483646 h 608"/>
                    <a:gd name="T34" fmla="*/ 2147483646 w 494"/>
                    <a:gd name="T35" fmla="*/ 2147483646 h 608"/>
                    <a:gd name="T36" fmla="*/ 2147483646 w 494"/>
                    <a:gd name="T37" fmla="*/ 2147483646 h 608"/>
                    <a:gd name="T38" fmla="*/ 2147483646 w 494"/>
                    <a:gd name="T39" fmla="*/ 2147483646 h 608"/>
                    <a:gd name="T40" fmla="*/ 2147483646 w 494"/>
                    <a:gd name="T41" fmla="*/ 2147483646 h 608"/>
                    <a:gd name="T42" fmla="*/ 2147483646 w 494"/>
                    <a:gd name="T43" fmla="*/ 2147483646 h 608"/>
                    <a:gd name="T44" fmla="*/ 2147483646 w 494"/>
                    <a:gd name="T45" fmla="*/ 2147483646 h 608"/>
                    <a:gd name="T46" fmla="*/ 2147483646 w 494"/>
                    <a:gd name="T47" fmla="*/ 2147483646 h 608"/>
                    <a:gd name="T48" fmla="*/ 2147483646 w 494"/>
                    <a:gd name="T49" fmla="*/ 2147483646 h 608"/>
                    <a:gd name="T50" fmla="*/ 2147483646 w 494"/>
                    <a:gd name="T51" fmla="*/ 2147483646 h 608"/>
                    <a:gd name="T52" fmla="*/ 2147483646 w 494"/>
                    <a:gd name="T53" fmla="*/ 2147483646 h 608"/>
                    <a:gd name="T54" fmla="*/ 2147483646 w 494"/>
                    <a:gd name="T55" fmla="*/ 2147483646 h 608"/>
                    <a:gd name="T56" fmla="*/ 2147483646 w 494"/>
                    <a:gd name="T57" fmla="*/ 2147483646 h 608"/>
                    <a:gd name="T58" fmla="*/ 2147483646 w 494"/>
                    <a:gd name="T59" fmla="*/ 2147483646 h 608"/>
                    <a:gd name="T60" fmla="*/ 2147483646 w 494"/>
                    <a:gd name="T61" fmla="*/ 2147483646 h 608"/>
                    <a:gd name="T62" fmla="*/ 2147483646 w 494"/>
                    <a:gd name="T63" fmla="*/ 2147483646 h 608"/>
                    <a:gd name="T64" fmla="*/ 2147483646 w 494"/>
                    <a:gd name="T65" fmla="*/ 2147483646 h 608"/>
                    <a:gd name="T66" fmla="*/ 2147483646 w 494"/>
                    <a:gd name="T67" fmla="*/ 2147483646 h 608"/>
                    <a:gd name="T68" fmla="*/ 2147483646 w 494"/>
                    <a:gd name="T69" fmla="*/ 2147483646 h 608"/>
                    <a:gd name="T70" fmla="*/ 2147483646 w 494"/>
                    <a:gd name="T71" fmla="*/ 2147483646 h 608"/>
                    <a:gd name="T72" fmla="*/ 2147483646 w 494"/>
                    <a:gd name="T73" fmla="*/ 2147483646 h 608"/>
                    <a:gd name="T74" fmla="*/ 2147483646 w 494"/>
                    <a:gd name="T75" fmla="*/ 2147483646 h 608"/>
                    <a:gd name="T76" fmla="*/ 2147483646 w 494"/>
                    <a:gd name="T77" fmla="*/ 2147483646 h 608"/>
                    <a:gd name="T78" fmla="*/ 2147483646 w 494"/>
                    <a:gd name="T79" fmla="*/ 2147483646 h 608"/>
                    <a:gd name="T80" fmla="*/ 2147483646 w 494"/>
                    <a:gd name="T81" fmla="*/ 2147483646 h 608"/>
                    <a:gd name="T82" fmla="*/ 2147483646 w 494"/>
                    <a:gd name="T83" fmla="*/ 2147483646 h 608"/>
                    <a:gd name="T84" fmla="*/ 2147483646 w 494"/>
                    <a:gd name="T85" fmla="*/ 2147483646 h 608"/>
                    <a:gd name="T86" fmla="*/ 2147483646 w 494"/>
                    <a:gd name="T87" fmla="*/ 2147483646 h 608"/>
                    <a:gd name="T88" fmla="*/ 2147483646 w 494"/>
                    <a:gd name="T89" fmla="*/ 2147483646 h 608"/>
                    <a:gd name="T90" fmla="*/ 2147483646 w 494"/>
                    <a:gd name="T91" fmla="*/ 2147483646 h 60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494" h="608">
                      <a:moveTo>
                        <a:pt x="494" y="15"/>
                      </a:moveTo>
                      <a:lnTo>
                        <a:pt x="482" y="9"/>
                      </a:lnTo>
                      <a:lnTo>
                        <a:pt x="482" y="6"/>
                      </a:lnTo>
                      <a:lnTo>
                        <a:pt x="479" y="6"/>
                      </a:lnTo>
                      <a:lnTo>
                        <a:pt x="476" y="6"/>
                      </a:lnTo>
                      <a:lnTo>
                        <a:pt x="476" y="3"/>
                      </a:lnTo>
                      <a:lnTo>
                        <a:pt x="473" y="3"/>
                      </a:lnTo>
                      <a:lnTo>
                        <a:pt x="470" y="3"/>
                      </a:lnTo>
                      <a:lnTo>
                        <a:pt x="467" y="0"/>
                      </a:lnTo>
                      <a:lnTo>
                        <a:pt x="464" y="0"/>
                      </a:lnTo>
                      <a:lnTo>
                        <a:pt x="461" y="0"/>
                      </a:lnTo>
                      <a:lnTo>
                        <a:pt x="458" y="0"/>
                      </a:lnTo>
                      <a:lnTo>
                        <a:pt x="437" y="0"/>
                      </a:lnTo>
                      <a:lnTo>
                        <a:pt x="425" y="0"/>
                      </a:lnTo>
                      <a:lnTo>
                        <a:pt x="371" y="3"/>
                      </a:lnTo>
                      <a:lnTo>
                        <a:pt x="368" y="3"/>
                      </a:lnTo>
                      <a:lnTo>
                        <a:pt x="365" y="3"/>
                      </a:lnTo>
                      <a:lnTo>
                        <a:pt x="362" y="3"/>
                      </a:lnTo>
                      <a:lnTo>
                        <a:pt x="344" y="6"/>
                      </a:lnTo>
                      <a:lnTo>
                        <a:pt x="330" y="9"/>
                      </a:lnTo>
                      <a:lnTo>
                        <a:pt x="327" y="9"/>
                      </a:lnTo>
                      <a:lnTo>
                        <a:pt x="324" y="9"/>
                      </a:lnTo>
                      <a:lnTo>
                        <a:pt x="321" y="9"/>
                      </a:lnTo>
                      <a:lnTo>
                        <a:pt x="321" y="12"/>
                      </a:lnTo>
                      <a:lnTo>
                        <a:pt x="306" y="18"/>
                      </a:lnTo>
                      <a:lnTo>
                        <a:pt x="303" y="18"/>
                      </a:lnTo>
                      <a:lnTo>
                        <a:pt x="303" y="21"/>
                      </a:lnTo>
                      <a:lnTo>
                        <a:pt x="300" y="21"/>
                      </a:lnTo>
                      <a:lnTo>
                        <a:pt x="300" y="24"/>
                      </a:lnTo>
                      <a:lnTo>
                        <a:pt x="294" y="35"/>
                      </a:lnTo>
                      <a:lnTo>
                        <a:pt x="294" y="38"/>
                      </a:lnTo>
                      <a:lnTo>
                        <a:pt x="294" y="41"/>
                      </a:lnTo>
                      <a:lnTo>
                        <a:pt x="294" y="59"/>
                      </a:lnTo>
                      <a:lnTo>
                        <a:pt x="294" y="62"/>
                      </a:lnTo>
                      <a:lnTo>
                        <a:pt x="294" y="65"/>
                      </a:lnTo>
                      <a:lnTo>
                        <a:pt x="294" y="68"/>
                      </a:lnTo>
                      <a:lnTo>
                        <a:pt x="291" y="68"/>
                      </a:lnTo>
                      <a:lnTo>
                        <a:pt x="291" y="71"/>
                      </a:lnTo>
                      <a:lnTo>
                        <a:pt x="288" y="71"/>
                      </a:lnTo>
                      <a:lnTo>
                        <a:pt x="288" y="74"/>
                      </a:lnTo>
                      <a:lnTo>
                        <a:pt x="285" y="74"/>
                      </a:lnTo>
                      <a:lnTo>
                        <a:pt x="282" y="74"/>
                      </a:lnTo>
                      <a:lnTo>
                        <a:pt x="273" y="74"/>
                      </a:lnTo>
                      <a:lnTo>
                        <a:pt x="270" y="74"/>
                      </a:lnTo>
                      <a:lnTo>
                        <a:pt x="267" y="74"/>
                      </a:lnTo>
                      <a:lnTo>
                        <a:pt x="264" y="74"/>
                      </a:lnTo>
                      <a:lnTo>
                        <a:pt x="261" y="74"/>
                      </a:lnTo>
                      <a:lnTo>
                        <a:pt x="258" y="74"/>
                      </a:lnTo>
                      <a:lnTo>
                        <a:pt x="255" y="71"/>
                      </a:lnTo>
                      <a:lnTo>
                        <a:pt x="252" y="71"/>
                      </a:lnTo>
                      <a:lnTo>
                        <a:pt x="249" y="71"/>
                      </a:lnTo>
                      <a:lnTo>
                        <a:pt x="240" y="65"/>
                      </a:lnTo>
                      <a:lnTo>
                        <a:pt x="237" y="65"/>
                      </a:lnTo>
                      <a:lnTo>
                        <a:pt x="237" y="62"/>
                      </a:lnTo>
                      <a:lnTo>
                        <a:pt x="234" y="62"/>
                      </a:lnTo>
                      <a:lnTo>
                        <a:pt x="234" y="65"/>
                      </a:lnTo>
                      <a:lnTo>
                        <a:pt x="231" y="65"/>
                      </a:lnTo>
                      <a:lnTo>
                        <a:pt x="231" y="68"/>
                      </a:lnTo>
                      <a:lnTo>
                        <a:pt x="225" y="83"/>
                      </a:lnTo>
                      <a:lnTo>
                        <a:pt x="225" y="86"/>
                      </a:lnTo>
                      <a:lnTo>
                        <a:pt x="219" y="98"/>
                      </a:lnTo>
                      <a:lnTo>
                        <a:pt x="219" y="101"/>
                      </a:lnTo>
                      <a:lnTo>
                        <a:pt x="216" y="101"/>
                      </a:lnTo>
                      <a:lnTo>
                        <a:pt x="216" y="104"/>
                      </a:lnTo>
                      <a:lnTo>
                        <a:pt x="198" y="191"/>
                      </a:lnTo>
                      <a:lnTo>
                        <a:pt x="195" y="191"/>
                      </a:lnTo>
                      <a:lnTo>
                        <a:pt x="195" y="194"/>
                      </a:lnTo>
                      <a:lnTo>
                        <a:pt x="195" y="197"/>
                      </a:lnTo>
                      <a:lnTo>
                        <a:pt x="198" y="235"/>
                      </a:lnTo>
                      <a:lnTo>
                        <a:pt x="198" y="238"/>
                      </a:lnTo>
                      <a:lnTo>
                        <a:pt x="198" y="241"/>
                      </a:lnTo>
                      <a:lnTo>
                        <a:pt x="195" y="289"/>
                      </a:lnTo>
                      <a:lnTo>
                        <a:pt x="195" y="292"/>
                      </a:lnTo>
                      <a:lnTo>
                        <a:pt x="195" y="295"/>
                      </a:lnTo>
                      <a:lnTo>
                        <a:pt x="195" y="298"/>
                      </a:lnTo>
                      <a:lnTo>
                        <a:pt x="195" y="301"/>
                      </a:lnTo>
                      <a:lnTo>
                        <a:pt x="198" y="304"/>
                      </a:lnTo>
                      <a:lnTo>
                        <a:pt x="198" y="307"/>
                      </a:lnTo>
                      <a:lnTo>
                        <a:pt x="198" y="310"/>
                      </a:lnTo>
                      <a:lnTo>
                        <a:pt x="201" y="310"/>
                      </a:lnTo>
                      <a:lnTo>
                        <a:pt x="201" y="313"/>
                      </a:lnTo>
                      <a:lnTo>
                        <a:pt x="201" y="316"/>
                      </a:lnTo>
                      <a:lnTo>
                        <a:pt x="201" y="319"/>
                      </a:lnTo>
                      <a:lnTo>
                        <a:pt x="204" y="334"/>
                      </a:lnTo>
                      <a:lnTo>
                        <a:pt x="204" y="349"/>
                      </a:lnTo>
                      <a:lnTo>
                        <a:pt x="204" y="352"/>
                      </a:lnTo>
                      <a:lnTo>
                        <a:pt x="204" y="417"/>
                      </a:lnTo>
                      <a:lnTo>
                        <a:pt x="204" y="420"/>
                      </a:lnTo>
                      <a:lnTo>
                        <a:pt x="204" y="423"/>
                      </a:lnTo>
                      <a:lnTo>
                        <a:pt x="204" y="426"/>
                      </a:lnTo>
                      <a:lnTo>
                        <a:pt x="204" y="447"/>
                      </a:lnTo>
                      <a:lnTo>
                        <a:pt x="204" y="450"/>
                      </a:lnTo>
                      <a:lnTo>
                        <a:pt x="207" y="450"/>
                      </a:lnTo>
                      <a:lnTo>
                        <a:pt x="204" y="450"/>
                      </a:lnTo>
                      <a:lnTo>
                        <a:pt x="204" y="453"/>
                      </a:lnTo>
                      <a:lnTo>
                        <a:pt x="204" y="456"/>
                      </a:lnTo>
                      <a:lnTo>
                        <a:pt x="201" y="456"/>
                      </a:lnTo>
                      <a:lnTo>
                        <a:pt x="201" y="459"/>
                      </a:lnTo>
                      <a:lnTo>
                        <a:pt x="162" y="483"/>
                      </a:lnTo>
                      <a:lnTo>
                        <a:pt x="162" y="486"/>
                      </a:lnTo>
                      <a:lnTo>
                        <a:pt x="159" y="489"/>
                      </a:lnTo>
                      <a:lnTo>
                        <a:pt x="156" y="489"/>
                      </a:lnTo>
                      <a:lnTo>
                        <a:pt x="150" y="495"/>
                      </a:lnTo>
                      <a:lnTo>
                        <a:pt x="147" y="495"/>
                      </a:lnTo>
                      <a:lnTo>
                        <a:pt x="147" y="498"/>
                      </a:lnTo>
                      <a:lnTo>
                        <a:pt x="144" y="498"/>
                      </a:lnTo>
                      <a:lnTo>
                        <a:pt x="141" y="501"/>
                      </a:lnTo>
                      <a:lnTo>
                        <a:pt x="138" y="504"/>
                      </a:lnTo>
                      <a:lnTo>
                        <a:pt x="129" y="510"/>
                      </a:lnTo>
                      <a:lnTo>
                        <a:pt x="123" y="516"/>
                      </a:lnTo>
                      <a:lnTo>
                        <a:pt x="120" y="519"/>
                      </a:lnTo>
                      <a:lnTo>
                        <a:pt x="117" y="519"/>
                      </a:lnTo>
                      <a:lnTo>
                        <a:pt x="114" y="522"/>
                      </a:lnTo>
                      <a:lnTo>
                        <a:pt x="111" y="522"/>
                      </a:lnTo>
                      <a:lnTo>
                        <a:pt x="108" y="525"/>
                      </a:lnTo>
                      <a:lnTo>
                        <a:pt x="105" y="525"/>
                      </a:lnTo>
                      <a:lnTo>
                        <a:pt x="105" y="528"/>
                      </a:lnTo>
                      <a:lnTo>
                        <a:pt x="102" y="528"/>
                      </a:lnTo>
                      <a:lnTo>
                        <a:pt x="99" y="528"/>
                      </a:lnTo>
                      <a:lnTo>
                        <a:pt x="96" y="528"/>
                      </a:lnTo>
                      <a:lnTo>
                        <a:pt x="96" y="531"/>
                      </a:lnTo>
                      <a:lnTo>
                        <a:pt x="93" y="531"/>
                      </a:lnTo>
                      <a:lnTo>
                        <a:pt x="90" y="534"/>
                      </a:lnTo>
                      <a:lnTo>
                        <a:pt x="84" y="537"/>
                      </a:lnTo>
                      <a:lnTo>
                        <a:pt x="84" y="539"/>
                      </a:lnTo>
                      <a:lnTo>
                        <a:pt x="81" y="539"/>
                      </a:lnTo>
                      <a:lnTo>
                        <a:pt x="81" y="542"/>
                      </a:lnTo>
                      <a:lnTo>
                        <a:pt x="78" y="542"/>
                      </a:lnTo>
                      <a:lnTo>
                        <a:pt x="66" y="551"/>
                      </a:lnTo>
                      <a:lnTo>
                        <a:pt x="63" y="554"/>
                      </a:lnTo>
                      <a:lnTo>
                        <a:pt x="60" y="554"/>
                      </a:lnTo>
                      <a:lnTo>
                        <a:pt x="57" y="557"/>
                      </a:lnTo>
                      <a:lnTo>
                        <a:pt x="54" y="563"/>
                      </a:lnTo>
                      <a:lnTo>
                        <a:pt x="27" y="587"/>
                      </a:lnTo>
                      <a:lnTo>
                        <a:pt x="24" y="587"/>
                      </a:lnTo>
                      <a:lnTo>
                        <a:pt x="24" y="590"/>
                      </a:lnTo>
                      <a:lnTo>
                        <a:pt x="21" y="590"/>
                      </a:lnTo>
                      <a:lnTo>
                        <a:pt x="21" y="593"/>
                      </a:lnTo>
                      <a:lnTo>
                        <a:pt x="18" y="593"/>
                      </a:lnTo>
                      <a:lnTo>
                        <a:pt x="0" y="608"/>
                      </a:ln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</p:grpSp>
        <p:grpSp>
          <p:nvGrpSpPr>
            <p:cNvPr id="83" name="群組 66"/>
            <p:cNvGrpSpPr/>
            <p:nvPr/>
          </p:nvGrpSpPr>
          <p:grpSpPr>
            <a:xfrm>
              <a:off x="3684588" y="3316288"/>
              <a:ext cx="796925" cy="1195388"/>
              <a:chOff x="3836988" y="3468688"/>
              <a:chExt cx="796925" cy="1195388"/>
            </a:xfrm>
            <a:effectLst>
              <a:glow rad="63500">
                <a:srgbClr val="FFFF00">
                  <a:alpha val="61176"/>
                </a:srgbClr>
              </a:glow>
            </a:effectLst>
          </p:grpSpPr>
          <p:sp>
            <p:nvSpPr>
              <p:cNvPr id="95" name="Freeform 29"/>
              <p:cNvSpPr>
                <a:spLocks/>
              </p:cNvSpPr>
              <p:nvPr/>
            </p:nvSpPr>
            <p:spPr bwMode="auto">
              <a:xfrm>
                <a:off x="4097338" y="3468688"/>
                <a:ext cx="125413" cy="588963"/>
              </a:xfrm>
              <a:custGeom>
                <a:avLst/>
                <a:gdLst/>
                <a:ahLst/>
                <a:cxnLst>
                  <a:cxn ang="0">
                    <a:pos x="114" y="1113"/>
                  </a:cxn>
                  <a:cxn ang="0">
                    <a:pos x="115" y="1099"/>
                  </a:cxn>
                  <a:cxn ang="0">
                    <a:pos x="123" y="1024"/>
                  </a:cxn>
                  <a:cxn ang="0">
                    <a:pos x="136" y="850"/>
                  </a:cxn>
                  <a:cxn ang="0">
                    <a:pos x="139" y="811"/>
                  </a:cxn>
                  <a:cxn ang="0">
                    <a:pos x="141" y="778"/>
                  </a:cxn>
                  <a:cxn ang="0">
                    <a:pos x="144" y="744"/>
                  </a:cxn>
                  <a:cxn ang="0">
                    <a:pos x="147" y="706"/>
                  </a:cxn>
                  <a:cxn ang="0">
                    <a:pos x="148" y="684"/>
                  </a:cxn>
                  <a:cxn ang="0">
                    <a:pos x="150" y="660"/>
                  </a:cxn>
                  <a:cxn ang="0">
                    <a:pos x="153" y="643"/>
                  </a:cxn>
                  <a:cxn ang="0">
                    <a:pos x="153" y="637"/>
                  </a:cxn>
                  <a:cxn ang="0">
                    <a:pos x="156" y="622"/>
                  </a:cxn>
                  <a:cxn ang="0">
                    <a:pos x="163" y="580"/>
                  </a:cxn>
                  <a:cxn ang="0">
                    <a:pos x="169" y="541"/>
                  </a:cxn>
                  <a:cxn ang="0">
                    <a:pos x="175" y="514"/>
                  </a:cxn>
                  <a:cxn ang="0">
                    <a:pos x="184" y="463"/>
                  </a:cxn>
                  <a:cxn ang="0">
                    <a:pos x="190" y="430"/>
                  </a:cxn>
                  <a:cxn ang="0">
                    <a:pos x="198" y="385"/>
                  </a:cxn>
                  <a:cxn ang="0">
                    <a:pos x="213" y="297"/>
                  </a:cxn>
                  <a:cxn ang="0">
                    <a:pos x="223" y="241"/>
                  </a:cxn>
                  <a:cxn ang="0">
                    <a:pos x="234" y="178"/>
                  </a:cxn>
                  <a:cxn ang="0">
                    <a:pos x="237" y="157"/>
                  </a:cxn>
                  <a:cxn ang="0">
                    <a:pos x="237" y="156"/>
                  </a:cxn>
                  <a:cxn ang="0">
                    <a:pos x="235" y="156"/>
                  </a:cxn>
                  <a:cxn ang="0">
                    <a:pos x="232" y="154"/>
                  </a:cxn>
                  <a:cxn ang="0">
                    <a:pos x="223" y="153"/>
                  </a:cxn>
                  <a:cxn ang="0">
                    <a:pos x="199" y="148"/>
                  </a:cxn>
                  <a:cxn ang="0">
                    <a:pos x="198" y="148"/>
                  </a:cxn>
                  <a:cxn ang="0">
                    <a:pos x="169" y="124"/>
                  </a:cxn>
                  <a:cxn ang="0">
                    <a:pos x="153" y="109"/>
                  </a:cxn>
                  <a:cxn ang="0">
                    <a:pos x="142" y="99"/>
                  </a:cxn>
                  <a:cxn ang="0">
                    <a:pos x="130" y="88"/>
                  </a:cxn>
                  <a:cxn ang="0">
                    <a:pos x="127" y="85"/>
                  </a:cxn>
                  <a:cxn ang="0">
                    <a:pos x="124" y="82"/>
                  </a:cxn>
                  <a:cxn ang="0">
                    <a:pos x="114" y="72"/>
                  </a:cxn>
                  <a:cxn ang="0">
                    <a:pos x="102" y="60"/>
                  </a:cxn>
                  <a:cxn ang="0">
                    <a:pos x="90" y="49"/>
                  </a:cxn>
                  <a:cxn ang="0">
                    <a:pos x="81" y="40"/>
                  </a:cxn>
                  <a:cxn ang="0">
                    <a:pos x="73" y="34"/>
                  </a:cxn>
                  <a:cxn ang="0">
                    <a:pos x="54" y="15"/>
                  </a:cxn>
                  <a:cxn ang="0">
                    <a:pos x="49" y="12"/>
                  </a:cxn>
                  <a:cxn ang="0">
                    <a:pos x="37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3" y="1"/>
                  </a:cxn>
                  <a:cxn ang="0">
                    <a:pos x="30" y="6"/>
                  </a:cxn>
                  <a:cxn ang="0">
                    <a:pos x="27" y="10"/>
                  </a:cxn>
                  <a:cxn ang="0">
                    <a:pos x="25" y="10"/>
                  </a:cxn>
                  <a:cxn ang="0">
                    <a:pos x="22" y="15"/>
                  </a:cxn>
                  <a:cxn ang="0">
                    <a:pos x="16" y="21"/>
                  </a:cxn>
                  <a:cxn ang="0">
                    <a:pos x="7" y="33"/>
                  </a:cxn>
                  <a:cxn ang="0">
                    <a:pos x="1" y="39"/>
                  </a:cxn>
                  <a:cxn ang="0">
                    <a:pos x="0" y="40"/>
                  </a:cxn>
                </a:cxnLst>
                <a:rect l="0" t="0" r="r" b="b"/>
                <a:pathLst>
                  <a:path w="237" h="1113">
                    <a:moveTo>
                      <a:pt x="114" y="1113"/>
                    </a:moveTo>
                    <a:lnTo>
                      <a:pt x="115" y="1099"/>
                    </a:lnTo>
                    <a:lnTo>
                      <a:pt x="123" y="1024"/>
                    </a:lnTo>
                    <a:lnTo>
                      <a:pt x="136" y="850"/>
                    </a:lnTo>
                    <a:lnTo>
                      <a:pt x="139" y="811"/>
                    </a:lnTo>
                    <a:lnTo>
                      <a:pt x="141" y="778"/>
                    </a:lnTo>
                    <a:lnTo>
                      <a:pt x="144" y="744"/>
                    </a:lnTo>
                    <a:lnTo>
                      <a:pt x="147" y="706"/>
                    </a:lnTo>
                    <a:lnTo>
                      <a:pt x="148" y="684"/>
                    </a:lnTo>
                    <a:lnTo>
                      <a:pt x="150" y="660"/>
                    </a:lnTo>
                    <a:lnTo>
                      <a:pt x="153" y="643"/>
                    </a:lnTo>
                    <a:lnTo>
                      <a:pt x="153" y="637"/>
                    </a:lnTo>
                    <a:lnTo>
                      <a:pt x="156" y="622"/>
                    </a:lnTo>
                    <a:lnTo>
                      <a:pt x="163" y="580"/>
                    </a:lnTo>
                    <a:lnTo>
                      <a:pt x="169" y="541"/>
                    </a:lnTo>
                    <a:lnTo>
                      <a:pt x="175" y="514"/>
                    </a:lnTo>
                    <a:lnTo>
                      <a:pt x="184" y="463"/>
                    </a:lnTo>
                    <a:lnTo>
                      <a:pt x="190" y="430"/>
                    </a:lnTo>
                    <a:lnTo>
                      <a:pt x="198" y="385"/>
                    </a:lnTo>
                    <a:lnTo>
                      <a:pt x="213" y="297"/>
                    </a:lnTo>
                    <a:lnTo>
                      <a:pt x="223" y="241"/>
                    </a:lnTo>
                    <a:lnTo>
                      <a:pt x="234" y="178"/>
                    </a:lnTo>
                    <a:lnTo>
                      <a:pt x="237" y="157"/>
                    </a:lnTo>
                    <a:lnTo>
                      <a:pt x="237" y="156"/>
                    </a:lnTo>
                    <a:lnTo>
                      <a:pt x="235" y="156"/>
                    </a:lnTo>
                    <a:lnTo>
                      <a:pt x="232" y="154"/>
                    </a:lnTo>
                    <a:lnTo>
                      <a:pt x="223" y="153"/>
                    </a:lnTo>
                    <a:lnTo>
                      <a:pt x="199" y="148"/>
                    </a:lnTo>
                    <a:lnTo>
                      <a:pt x="198" y="148"/>
                    </a:lnTo>
                    <a:lnTo>
                      <a:pt x="169" y="124"/>
                    </a:lnTo>
                    <a:lnTo>
                      <a:pt x="153" y="109"/>
                    </a:lnTo>
                    <a:lnTo>
                      <a:pt x="142" y="99"/>
                    </a:lnTo>
                    <a:lnTo>
                      <a:pt x="130" y="88"/>
                    </a:lnTo>
                    <a:lnTo>
                      <a:pt x="127" y="85"/>
                    </a:lnTo>
                    <a:lnTo>
                      <a:pt x="124" y="82"/>
                    </a:lnTo>
                    <a:lnTo>
                      <a:pt x="114" y="72"/>
                    </a:lnTo>
                    <a:lnTo>
                      <a:pt x="102" y="60"/>
                    </a:lnTo>
                    <a:lnTo>
                      <a:pt x="90" y="49"/>
                    </a:lnTo>
                    <a:lnTo>
                      <a:pt x="81" y="40"/>
                    </a:lnTo>
                    <a:lnTo>
                      <a:pt x="73" y="34"/>
                    </a:lnTo>
                    <a:lnTo>
                      <a:pt x="54" y="15"/>
                    </a:lnTo>
                    <a:lnTo>
                      <a:pt x="49" y="12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3" y="1"/>
                    </a:lnTo>
                    <a:lnTo>
                      <a:pt x="30" y="6"/>
                    </a:lnTo>
                    <a:lnTo>
                      <a:pt x="27" y="10"/>
                    </a:lnTo>
                    <a:lnTo>
                      <a:pt x="25" y="10"/>
                    </a:lnTo>
                    <a:lnTo>
                      <a:pt x="22" y="15"/>
                    </a:lnTo>
                    <a:lnTo>
                      <a:pt x="16" y="21"/>
                    </a:lnTo>
                    <a:lnTo>
                      <a:pt x="7" y="33"/>
                    </a:lnTo>
                    <a:lnTo>
                      <a:pt x="1" y="39"/>
                    </a:lnTo>
                    <a:lnTo>
                      <a:pt x="0" y="40"/>
                    </a:lnTo>
                  </a:path>
                </a:pathLst>
              </a:custGeom>
              <a:noFill/>
              <a:ln w="508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>
                  <a:latin typeface="Arial" charset="0"/>
                  <a:ea typeface="新細明體" charset="-120"/>
                </a:endParaRPr>
              </a:p>
            </p:txBody>
          </p:sp>
          <p:sp>
            <p:nvSpPr>
              <p:cNvPr id="96" name="Freeform 30"/>
              <p:cNvSpPr>
                <a:spLocks/>
              </p:cNvSpPr>
              <p:nvPr/>
            </p:nvSpPr>
            <p:spPr bwMode="auto">
              <a:xfrm>
                <a:off x="4275138" y="4014788"/>
                <a:ext cx="358775" cy="649288"/>
              </a:xfrm>
              <a:custGeom>
                <a:avLst/>
                <a:gdLst/>
                <a:ahLst/>
                <a:cxnLst>
                  <a:cxn ang="0">
                    <a:pos x="536" y="5"/>
                  </a:cxn>
                  <a:cxn ang="0">
                    <a:pos x="473" y="282"/>
                  </a:cxn>
                  <a:cxn ang="0">
                    <a:pos x="470" y="309"/>
                  </a:cxn>
                  <a:cxn ang="0">
                    <a:pos x="473" y="426"/>
                  </a:cxn>
                  <a:cxn ang="0">
                    <a:pos x="468" y="590"/>
                  </a:cxn>
                  <a:cxn ang="0">
                    <a:pos x="474" y="627"/>
                  </a:cxn>
                  <a:cxn ang="0">
                    <a:pos x="491" y="660"/>
                  </a:cxn>
                  <a:cxn ang="0">
                    <a:pos x="518" y="687"/>
                  </a:cxn>
                  <a:cxn ang="0">
                    <a:pos x="677" y="795"/>
                  </a:cxn>
                  <a:cxn ang="0">
                    <a:pos x="678" y="797"/>
                  </a:cxn>
                  <a:cxn ang="0">
                    <a:pos x="678" y="800"/>
                  </a:cxn>
                  <a:cxn ang="0">
                    <a:pos x="678" y="803"/>
                  </a:cxn>
                  <a:cxn ang="0">
                    <a:pos x="621" y="887"/>
                  </a:cxn>
                  <a:cxn ang="0">
                    <a:pos x="602" y="906"/>
                  </a:cxn>
                  <a:cxn ang="0">
                    <a:pos x="530" y="1034"/>
                  </a:cxn>
                  <a:cxn ang="0">
                    <a:pos x="527" y="1037"/>
                  </a:cxn>
                  <a:cxn ang="0">
                    <a:pos x="524" y="1038"/>
                  </a:cxn>
                  <a:cxn ang="0">
                    <a:pos x="356" y="1052"/>
                  </a:cxn>
                  <a:cxn ang="0">
                    <a:pos x="339" y="1058"/>
                  </a:cxn>
                  <a:cxn ang="0">
                    <a:pos x="201" y="1158"/>
                  </a:cxn>
                  <a:cxn ang="0">
                    <a:pos x="114" y="1206"/>
                  </a:cxn>
                  <a:cxn ang="0">
                    <a:pos x="60" y="1227"/>
                  </a:cxn>
                  <a:cxn ang="0">
                    <a:pos x="57" y="1227"/>
                  </a:cxn>
                  <a:cxn ang="0">
                    <a:pos x="54" y="1226"/>
                  </a:cxn>
                  <a:cxn ang="0">
                    <a:pos x="53" y="1224"/>
                  </a:cxn>
                  <a:cxn ang="0">
                    <a:pos x="35" y="1167"/>
                  </a:cxn>
                  <a:cxn ang="0">
                    <a:pos x="35" y="1164"/>
                  </a:cxn>
                  <a:cxn ang="0">
                    <a:pos x="2" y="1121"/>
                  </a:cxn>
                  <a:cxn ang="0">
                    <a:pos x="0" y="1119"/>
                  </a:cxn>
                  <a:cxn ang="0">
                    <a:pos x="0" y="1116"/>
                  </a:cxn>
                  <a:cxn ang="0">
                    <a:pos x="2" y="1113"/>
                  </a:cxn>
                  <a:cxn ang="0">
                    <a:pos x="15" y="1089"/>
                  </a:cxn>
                </a:cxnLst>
                <a:rect l="0" t="0" r="r" b="b"/>
                <a:pathLst>
                  <a:path w="678" h="1227">
                    <a:moveTo>
                      <a:pt x="539" y="0"/>
                    </a:moveTo>
                    <a:lnTo>
                      <a:pt x="536" y="5"/>
                    </a:lnTo>
                    <a:lnTo>
                      <a:pt x="531" y="23"/>
                    </a:lnTo>
                    <a:lnTo>
                      <a:pt x="473" y="282"/>
                    </a:lnTo>
                    <a:lnTo>
                      <a:pt x="471" y="296"/>
                    </a:lnTo>
                    <a:lnTo>
                      <a:pt x="470" y="309"/>
                    </a:lnTo>
                    <a:lnTo>
                      <a:pt x="471" y="344"/>
                    </a:lnTo>
                    <a:lnTo>
                      <a:pt x="473" y="426"/>
                    </a:lnTo>
                    <a:lnTo>
                      <a:pt x="473" y="437"/>
                    </a:lnTo>
                    <a:lnTo>
                      <a:pt x="468" y="590"/>
                    </a:lnTo>
                    <a:lnTo>
                      <a:pt x="470" y="609"/>
                    </a:lnTo>
                    <a:lnTo>
                      <a:pt x="474" y="627"/>
                    </a:lnTo>
                    <a:lnTo>
                      <a:pt x="480" y="645"/>
                    </a:lnTo>
                    <a:lnTo>
                      <a:pt x="491" y="660"/>
                    </a:lnTo>
                    <a:lnTo>
                      <a:pt x="503" y="675"/>
                    </a:lnTo>
                    <a:lnTo>
                      <a:pt x="518" y="687"/>
                    </a:lnTo>
                    <a:lnTo>
                      <a:pt x="675" y="795"/>
                    </a:lnTo>
                    <a:lnTo>
                      <a:pt x="677" y="795"/>
                    </a:lnTo>
                    <a:lnTo>
                      <a:pt x="677" y="797"/>
                    </a:lnTo>
                    <a:lnTo>
                      <a:pt x="678" y="797"/>
                    </a:lnTo>
                    <a:lnTo>
                      <a:pt x="678" y="798"/>
                    </a:lnTo>
                    <a:lnTo>
                      <a:pt x="678" y="800"/>
                    </a:lnTo>
                    <a:lnTo>
                      <a:pt x="678" y="801"/>
                    </a:lnTo>
                    <a:lnTo>
                      <a:pt x="678" y="803"/>
                    </a:lnTo>
                    <a:lnTo>
                      <a:pt x="677" y="804"/>
                    </a:lnTo>
                    <a:lnTo>
                      <a:pt x="621" y="887"/>
                    </a:lnTo>
                    <a:lnTo>
                      <a:pt x="618" y="891"/>
                    </a:lnTo>
                    <a:lnTo>
                      <a:pt x="602" y="906"/>
                    </a:lnTo>
                    <a:lnTo>
                      <a:pt x="597" y="911"/>
                    </a:lnTo>
                    <a:lnTo>
                      <a:pt x="530" y="1034"/>
                    </a:lnTo>
                    <a:lnTo>
                      <a:pt x="528" y="1035"/>
                    </a:lnTo>
                    <a:lnTo>
                      <a:pt x="527" y="1037"/>
                    </a:lnTo>
                    <a:lnTo>
                      <a:pt x="525" y="1037"/>
                    </a:lnTo>
                    <a:lnTo>
                      <a:pt x="524" y="1038"/>
                    </a:lnTo>
                    <a:lnTo>
                      <a:pt x="522" y="1038"/>
                    </a:lnTo>
                    <a:lnTo>
                      <a:pt x="356" y="1052"/>
                    </a:lnTo>
                    <a:lnTo>
                      <a:pt x="347" y="1053"/>
                    </a:lnTo>
                    <a:lnTo>
                      <a:pt x="339" y="1058"/>
                    </a:lnTo>
                    <a:lnTo>
                      <a:pt x="242" y="1131"/>
                    </a:lnTo>
                    <a:lnTo>
                      <a:pt x="201" y="1158"/>
                    </a:lnTo>
                    <a:lnTo>
                      <a:pt x="158" y="1184"/>
                    </a:lnTo>
                    <a:lnTo>
                      <a:pt x="114" y="1206"/>
                    </a:lnTo>
                    <a:lnTo>
                      <a:pt x="69" y="1224"/>
                    </a:lnTo>
                    <a:lnTo>
                      <a:pt x="60" y="1227"/>
                    </a:lnTo>
                    <a:lnTo>
                      <a:pt x="59" y="1227"/>
                    </a:lnTo>
                    <a:lnTo>
                      <a:pt x="57" y="1227"/>
                    </a:lnTo>
                    <a:lnTo>
                      <a:pt x="56" y="1227"/>
                    </a:lnTo>
                    <a:lnTo>
                      <a:pt x="54" y="1226"/>
                    </a:lnTo>
                    <a:lnTo>
                      <a:pt x="53" y="1226"/>
                    </a:lnTo>
                    <a:lnTo>
                      <a:pt x="53" y="1224"/>
                    </a:lnTo>
                    <a:lnTo>
                      <a:pt x="53" y="1223"/>
                    </a:lnTo>
                    <a:lnTo>
                      <a:pt x="35" y="1167"/>
                    </a:lnTo>
                    <a:lnTo>
                      <a:pt x="35" y="1166"/>
                    </a:lnTo>
                    <a:lnTo>
                      <a:pt x="35" y="1164"/>
                    </a:lnTo>
                    <a:lnTo>
                      <a:pt x="33" y="1163"/>
                    </a:lnTo>
                    <a:lnTo>
                      <a:pt x="2" y="1121"/>
                    </a:lnTo>
                    <a:lnTo>
                      <a:pt x="2" y="1119"/>
                    </a:lnTo>
                    <a:lnTo>
                      <a:pt x="0" y="1119"/>
                    </a:lnTo>
                    <a:lnTo>
                      <a:pt x="0" y="1118"/>
                    </a:lnTo>
                    <a:lnTo>
                      <a:pt x="0" y="1116"/>
                    </a:lnTo>
                    <a:lnTo>
                      <a:pt x="2" y="1115"/>
                    </a:lnTo>
                    <a:lnTo>
                      <a:pt x="2" y="1113"/>
                    </a:lnTo>
                    <a:lnTo>
                      <a:pt x="9" y="1101"/>
                    </a:lnTo>
                    <a:lnTo>
                      <a:pt x="15" y="1089"/>
                    </a:lnTo>
                    <a:lnTo>
                      <a:pt x="17" y="1080"/>
                    </a:lnTo>
                  </a:path>
                </a:pathLst>
              </a:custGeom>
              <a:noFill/>
              <a:ln w="508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>
                  <a:latin typeface="Arial" charset="0"/>
                  <a:ea typeface="新細明體" charset="-120"/>
                </a:endParaRPr>
              </a:p>
            </p:txBody>
          </p:sp>
          <p:grpSp>
            <p:nvGrpSpPr>
              <p:cNvPr id="97" name="群組 60"/>
              <p:cNvGrpSpPr/>
              <p:nvPr/>
            </p:nvGrpSpPr>
            <p:grpSpPr>
              <a:xfrm>
                <a:off x="3836988" y="3471863"/>
                <a:ext cx="311150" cy="668337"/>
                <a:chOff x="3684588" y="3319463"/>
                <a:chExt cx="311150" cy="668337"/>
              </a:xfrm>
            </p:grpSpPr>
            <p:sp>
              <p:nvSpPr>
                <p:cNvPr id="101" name="Freeform 22"/>
                <p:cNvSpPr>
                  <a:spLocks/>
                </p:cNvSpPr>
                <p:nvPr/>
              </p:nvSpPr>
              <p:spPr bwMode="auto">
                <a:xfrm>
                  <a:off x="3687763" y="3600450"/>
                  <a:ext cx="307975" cy="387350"/>
                </a:xfrm>
                <a:custGeom>
                  <a:avLst/>
                  <a:gdLst/>
                  <a:ahLst/>
                  <a:cxnLst>
                    <a:cxn ang="0">
                      <a:pos x="369" y="481"/>
                    </a:cxn>
                    <a:cxn ang="0">
                      <a:pos x="350" y="480"/>
                    </a:cxn>
                    <a:cxn ang="0">
                      <a:pos x="332" y="478"/>
                    </a:cxn>
                    <a:cxn ang="0">
                      <a:pos x="315" y="477"/>
                    </a:cxn>
                    <a:cxn ang="0">
                      <a:pos x="298" y="475"/>
                    </a:cxn>
                    <a:cxn ang="0">
                      <a:pos x="282" y="474"/>
                    </a:cxn>
                    <a:cxn ang="0">
                      <a:pos x="264" y="473"/>
                    </a:cxn>
                    <a:cxn ang="0">
                      <a:pos x="249" y="471"/>
                    </a:cxn>
                    <a:cxn ang="0">
                      <a:pos x="231" y="470"/>
                    </a:cxn>
                    <a:cxn ang="0">
                      <a:pos x="213" y="469"/>
                    </a:cxn>
                    <a:cxn ang="0">
                      <a:pos x="196" y="467"/>
                    </a:cxn>
                    <a:cxn ang="0">
                      <a:pos x="180" y="466"/>
                    </a:cxn>
                    <a:cxn ang="0">
                      <a:pos x="165" y="464"/>
                    </a:cxn>
                    <a:cxn ang="0">
                      <a:pos x="150" y="463"/>
                    </a:cxn>
                    <a:cxn ang="0">
                      <a:pos x="135" y="462"/>
                    </a:cxn>
                    <a:cxn ang="0">
                      <a:pos x="119" y="462"/>
                    </a:cxn>
                    <a:cxn ang="0">
                      <a:pos x="106" y="465"/>
                    </a:cxn>
                    <a:cxn ang="0">
                      <a:pos x="95" y="470"/>
                    </a:cxn>
                    <a:cxn ang="0">
                      <a:pos x="84" y="475"/>
                    </a:cxn>
                    <a:cxn ang="0">
                      <a:pos x="73" y="480"/>
                    </a:cxn>
                    <a:cxn ang="0">
                      <a:pos x="63" y="486"/>
                    </a:cxn>
                    <a:cxn ang="0">
                      <a:pos x="54" y="480"/>
                    </a:cxn>
                    <a:cxn ang="0">
                      <a:pos x="50" y="467"/>
                    </a:cxn>
                    <a:cxn ang="0">
                      <a:pos x="48" y="452"/>
                    </a:cxn>
                    <a:cxn ang="0">
                      <a:pos x="47" y="437"/>
                    </a:cxn>
                    <a:cxn ang="0">
                      <a:pos x="47" y="421"/>
                    </a:cxn>
                    <a:cxn ang="0">
                      <a:pos x="47" y="405"/>
                    </a:cxn>
                    <a:cxn ang="0">
                      <a:pos x="48" y="390"/>
                    </a:cxn>
                    <a:cxn ang="0">
                      <a:pos x="48" y="374"/>
                    </a:cxn>
                    <a:cxn ang="0">
                      <a:pos x="49" y="359"/>
                    </a:cxn>
                    <a:cxn ang="0">
                      <a:pos x="50" y="344"/>
                    </a:cxn>
                    <a:cxn ang="0">
                      <a:pos x="50" y="327"/>
                    </a:cxn>
                    <a:cxn ang="0">
                      <a:pos x="51" y="311"/>
                    </a:cxn>
                    <a:cxn ang="0">
                      <a:pos x="52" y="296"/>
                    </a:cxn>
                    <a:cxn ang="0">
                      <a:pos x="52" y="279"/>
                    </a:cxn>
                    <a:cxn ang="0">
                      <a:pos x="53" y="264"/>
                    </a:cxn>
                    <a:cxn ang="0">
                      <a:pos x="53" y="248"/>
                    </a:cxn>
                    <a:cxn ang="0">
                      <a:pos x="54" y="233"/>
                    </a:cxn>
                    <a:cxn ang="0">
                      <a:pos x="55" y="217"/>
                    </a:cxn>
                    <a:cxn ang="0">
                      <a:pos x="55" y="201"/>
                    </a:cxn>
                    <a:cxn ang="0">
                      <a:pos x="56" y="185"/>
                    </a:cxn>
                    <a:cxn ang="0">
                      <a:pos x="56" y="169"/>
                    </a:cxn>
                    <a:cxn ang="0">
                      <a:pos x="57" y="154"/>
                    </a:cxn>
                    <a:cxn ang="0">
                      <a:pos x="58" y="138"/>
                    </a:cxn>
                    <a:cxn ang="0">
                      <a:pos x="59" y="122"/>
                    </a:cxn>
                    <a:cxn ang="0">
                      <a:pos x="60" y="107"/>
                    </a:cxn>
                    <a:cxn ang="0">
                      <a:pos x="61" y="92"/>
                    </a:cxn>
                    <a:cxn ang="0">
                      <a:pos x="61" y="76"/>
                    </a:cxn>
                    <a:cxn ang="0">
                      <a:pos x="61" y="61"/>
                    </a:cxn>
                    <a:cxn ang="0">
                      <a:pos x="58" y="47"/>
                    </a:cxn>
                    <a:cxn ang="0">
                      <a:pos x="52" y="37"/>
                    </a:cxn>
                    <a:cxn ang="0">
                      <a:pos x="43" y="27"/>
                    </a:cxn>
                    <a:cxn ang="0">
                      <a:pos x="33" y="21"/>
                    </a:cxn>
                    <a:cxn ang="0">
                      <a:pos x="22" y="13"/>
                    </a:cxn>
                    <a:cxn ang="0">
                      <a:pos x="12" y="7"/>
                    </a:cxn>
                    <a:cxn ang="0">
                      <a:pos x="2" y="1"/>
                    </a:cxn>
                  </a:cxnLst>
                  <a:rect l="0" t="0" r="r" b="b"/>
                  <a:pathLst>
                    <a:path w="387" h="487">
                      <a:moveTo>
                        <a:pt x="387" y="483"/>
                      </a:moveTo>
                      <a:lnTo>
                        <a:pt x="384" y="482"/>
                      </a:lnTo>
                      <a:lnTo>
                        <a:pt x="381" y="482"/>
                      </a:lnTo>
                      <a:lnTo>
                        <a:pt x="379" y="482"/>
                      </a:lnTo>
                      <a:lnTo>
                        <a:pt x="377" y="482"/>
                      </a:lnTo>
                      <a:lnTo>
                        <a:pt x="374" y="482"/>
                      </a:lnTo>
                      <a:lnTo>
                        <a:pt x="372" y="481"/>
                      </a:lnTo>
                      <a:lnTo>
                        <a:pt x="369" y="481"/>
                      </a:lnTo>
                      <a:lnTo>
                        <a:pt x="367" y="481"/>
                      </a:lnTo>
                      <a:lnTo>
                        <a:pt x="364" y="481"/>
                      </a:lnTo>
                      <a:lnTo>
                        <a:pt x="362" y="481"/>
                      </a:lnTo>
                      <a:lnTo>
                        <a:pt x="360" y="480"/>
                      </a:lnTo>
                      <a:lnTo>
                        <a:pt x="357" y="480"/>
                      </a:lnTo>
                      <a:lnTo>
                        <a:pt x="355" y="480"/>
                      </a:lnTo>
                      <a:lnTo>
                        <a:pt x="352" y="480"/>
                      </a:lnTo>
                      <a:lnTo>
                        <a:pt x="350" y="480"/>
                      </a:lnTo>
                      <a:lnTo>
                        <a:pt x="348" y="479"/>
                      </a:lnTo>
                      <a:lnTo>
                        <a:pt x="346" y="479"/>
                      </a:lnTo>
                      <a:lnTo>
                        <a:pt x="343" y="479"/>
                      </a:lnTo>
                      <a:lnTo>
                        <a:pt x="341" y="479"/>
                      </a:lnTo>
                      <a:lnTo>
                        <a:pt x="339" y="479"/>
                      </a:lnTo>
                      <a:lnTo>
                        <a:pt x="336" y="479"/>
                      </a:lnTo>
                      <a:lnTo>
                        <a:pt x="334" y="478"/>
                      </a:lnTo>
                      <a:lnTo>
                        <a:pt x="332" y="478"/>
                      </a:lnTo>
                      <a:lnTo>
                        <a:pt x="330" y="478"/>
                      </a:lnTo>
                      <a:lnTo>
                        <a:pt x="328" y="478"/>
                      </a:lnTo>
                      <a:lnTo>
                        <a:pt x="325" y="478"/>
                      </a:lnTo>
                      <a:lnTo>
                        <a:pt x="323" y="477"/>
                      </a:lnTo>
                      <a:lnTo>
                        <a:pt x="321" y="477"/>
                      </a:lnTo>
                      <a:lnTo>
                        <a:pt x="319" y="477"/>
                      </a:lnTo>
                      <a:lnTo>
                        <a:pt x="317" y="477"/>
                      </a:lnTo>
                      <a:lnTo>
                        <a:pt x="315" y="477"/>
                      </a:lnTo>
                      <a:lnTo>
                        <a:pt x="313" y="477"/>
                      </a:lnTo>
                      <a:lnTo>
                        <a:pt x="310" y="476"/>
                      </a:lnTo>
                      <a:lnTo>
                        <a:pt x="308" y="476"/>
                      </a:lnTo>
                      <a:lnTo>
                        <a:pt x="306" y="476"/>
                      </a:lnTo>
                      <a:lnTo>
                        <a:pt x="304" y="476"/>
                      </a:lnTo>
                      <a:lnTo>
                        <a:pt x="302" y="476"/>
                      </a:lnTo>
                      <a:lnTo>
                        <a:pt x="300" y="476"/>
                      </a:lnTo>
                      <a:lnTo>
                        <a:pt x="298" y="475"/>
                      </a:lnTo>
                      <a:lnTo>
                        <a:pt x="296" y="475"/>
                      </a:lnTo>
                      <a:lnTo>
                        <a:pt x="294" y="475"/>
                      </a:lnTo>
                      <a:lnTo>
                        <a:pt x="292" y="475"/>
                      </a:lnTo>
                      <a:lnTo>
                        <a:pt x="290" y="475"/>
                      </a:lnTo>
                      <a:lnTo>
                        <a:pt x="288" y="475"/>
                      </a:lnTo>
                      <a:lnTo>
                        <a:pt x="286" y="475"/>
                      </a:lnTo>
                      <a:lnTo>
                        <a:pt x="284" y="474"/>
                      </a:lnTo>
                      <a:lnTo>
                        <a:pt x="282" y="474"/>
                      </a:lnTo>
                      <a:lnTo>
                        <a:pt x="279" y="474"/>
                      </a:lnTo>
                      <a:lnTo>
                        <a:pt x="277" y="474"/>
                      </a:lnTo>
                      <a:lnTo>
                        <a:pt x="275" y="474"/>
                      </a:lnTo>
                      <a:lnTo>
                        <a:pt x="273" y="473"/>
                      </a:lnTo>
                      <a:lnTo>
                        <a:pt x="271" y="473"/>
                      </a:lnTo>
                      <a:lnTo>
                        <a:pt x="269" y="473"/>
                      </a:lnTo>
                      <a:lnTo>
                        <a:pt x="266" y="473"/>
                      </a:lnTo>
                      <a:lnTo>
                        <a:pt x="264" y="473"/>
                      </a:lnTo>
                      <a:lnTo>
                        <a:pt x="262" y="473"/>
                      </a:lnTo>
                      <a:lnTo>
                        <a:pt x="261" y="472"/>
                      </a:lnTo>
                      <a:lnTo>
                        <a:pt x="259" y="472"/>
                      </a:lnTo>
                      <a:lnTo>
                        <a:pt x="257" y="472"/>
                      </a:lnTo>
                      <a:lnTo>
                        <a:pt x="255" y="472"/>
                      </a:lnTo>
                      <a:lnTo>
                        <a:pt x="252" y="472"/>
                      </a:lnTo>
                      <a:lnTo>
                        <a:pt x="250" y="472"/>
                      </a:lnTo>
                      <a:lnTo>
                        <a:pt x="249" y="471"/>
                      </a:lnTo>
                      <a:lnTo>
                        <a:pt x="247" y="471"/>
                      </a:lnTo>
                      <a:lnTo>
                        <a:pt x="245" y="471"/>
                      </a:lnTo>
                      <a:lnTo>
                        <a:pt x="242" y="471"/>
                      </a:lnTo>
                      <a:lnTo>
                        <a:pt x="239" y="471"/>
                      </a:lnTo>
                      <a:lnTo>
                        <a:pt x="237" y="471"/>
                      </a:lnTo>
                      <a:lnTo>
                        <a:pt x="236" y="470"/>
                      </a:lnTo>
                      <a:lnTo>
                        <a:pt x="234" y="470"/>
                      </a:lnTo>
                      <a:lnTo>
                        <a:pt x="231" y="470"/>
                      </a:lnTo>
                      <a:lnTo>
                        <a:pt x="228" y="470"/>
                      </a:lnTo>
                      <a:lnTo>
                        <a:pt x="225" y="470"/>
                      </a:lnTo>
                      <a:lnTo>
                        <a:pt x="224" y="469"/>
                      </a:lnTo>
                      <a:lnTo>
                        <a:pt x="222" y="469"/>
                      </a:lnTo>
                      <a:lnTo>
                        <a:pt x="220" y="469"/>
                      </a:lnTo>
                      <a:lnTo>
                        <a:pt x="218" y="469"/>
                      </a:lnTo>
                      <a:lnTo>
                        <a:pt x="215" y="469"/>
                      </a:lnTo>
                      <a:lnTo>
                        <a:pt x="213" y="469"/>
                      </a:lnTo>
                      <a:lnTo>
                        <a:pt x="211" y="468"/>
                      </a:lnTo>
                      <a:lnTo>
                        <a:pt x="209" y="468"/>
                      </a:lnTo>
                      <a:lnTo>
                        <a:pt x="207" y="468"/>
                      </a:lnTo>
                      <a:lnTo>
                        <a:pt x="205" y="468"/>
                      </a:lnTo>
                      <a:lnTo>
                        <a:pt x="202" y="468"/>
                      </a:lnTo>
                      <a:lnTo>
                        <a:pt x="200" y="467"/>
                      </a:lnTo>
                      <a:lnTo>
                        <a:pt x="198" y="467"/>
                      </a:lnTo>
                      <a:lnTo>
                        <a:pt x="196" y="467"/>
                      </a:lnTo>
                      <a:lnTo>
                        <a:pt x="194" y="467"/>
                      </a:lnTo>
                      <a:lnTo>
                        <a:pt x="192" y="467"/>
                      </a:lnTo>
                      <a:lnTo>
                        <a:pt x="190" y="467"/>
                      </a:lnTo>
                      <a:lnTo>
                        <a:pt x="189" y="466"/>
                      </a:lnTo>
                      <a:lnTo>
                        <a:pt x="186" y="466"/>
                      </a:lnTo>
                      <a:lnTo>
                        <a:pt x="184" y="466"/>
                      </a:lnTo>
                      <a:lnTo>
                        <a:pt x="182" y="466"/>
                      </a:lnTo>
                      <a:lnTo>
                        <a:pt x="180" y="466"/>
                      </a:lnTo>
                      <a:lnTo>
                        <a:pt x="178" y="466"/>
                      </a:lnTo>
                      <a:lnTo>
                        <a:pt x="177" y="465"/>
                      </a:lnTo>
                      <a:lnTo>
                        <a:pt x="175" y="465"/>
                      </a:lnTo>
                      <a:lnTo>
                        <a:pt x="173" y="465"/>
                      </a:lnTo>
                      <a:lnTo>
                        <a:pt x="171" y="465"/>
                      </a:lnTo>
                      <a:lnTo>
                        <a:pt x="169" y="465"/>
                      </a:lnTo>
                      <a:lnTo>
                        <a:pt x="167" y="465"/>
                      </a:lnTo>
                      <a:lnTo>
                        <a:pt x="165" y="464"/>
                      </a:lnTo>
                      <a:lnTo>
                        <a:pt x="163" y="464"/>
                      </a:lnTo>
                      <a:lnTo>
                        <a:pt x="161" y="464"/>
                      </a:lnTo>
                      <a:lnTo>
                        <a:pt x="159" y="464"/>
                      </a:lnTo>
                      <a:lnTo>
                        <a:pt x="157" y="464"/>
                      </a:lnTo>
                      <a:lnTo>
                        <a:pt x="155" y="464"/>
                      </a:lnTo>
                      <a:lnTo>
                        <a:pt x="154" y="463"/>
                      </a:lnTo>
                      <a:lnTo>
                        <a:pt x="152" y="463"/>
                      </a:lnTo>
                      <a:lnTo>
                        <a:pt x="150" y="463"/>
                      </a:lnTo>
                      <a:lnTo>
                        <a:pt x="148" y="463"/>
                      </a:lnTo>
                      <a:lnTo>
                        <a:pt x="146" y="463"/>
                      </a:lnTo>
                      <a:lnTo>
                        <a:pt x="145" y="462"/>
                      </a:lnTo>
                      <a:lnTo>
                        <a:pt x="143" y="462"/>
                      </a:lnTo>
                      <a:lnTo>
                        <a:pt x="141" y="462"/>
                      </a:lnTo>
                      <a:lnTo>
                        <a:pt x="139" y="462"/>
                      </a:lnTo>
                      <a:lnTo>
                        <a:pt x="137" y="462"/>
                      </a:lnTo>
                      <a:lnTo>
                        <a:pt x="135" y="462"/>
                      </a:lnTo>
                      <a:lnTo>
                        <a:pt x="133" y="462"/>
                      </a:lnTo>
                      <a:lnTo>
                        <a:pt x="131" y="462"/>
                      </a:lnTo>
                      <a:lnTo>
                        <a:pt x="129" y="462"/>
                      </a:lnTo>
                      <a:lnTo>
                        <a:pt x="127" y="462"/>
                      </a:lnTo>
                      <a:lnTo>
                        <a:pt x="125" y="462"/>
                      </a:lnTo>
                      <a:lnTo>
                        <a:pt x="123" y="462"/>
                      </a:lnTo>
                      <a:lnTo>
                        <a:pt x="121" y="462"/>
                      </a:lnTo>
                      <a:lnTo>
                        <a:pt x="119" y="462"/>
                      </a:lnTo>
                      <a:lnTo>
                        <a:pt x="117" y="462"/>
                      </a:lnTo>
                      <a:lnTo>
                        <a:pt x="115" y="462"/>
                      </a:lnTo>
                      <a:lnTo>
                        <a:pt x="114" y="463"/>
                      </a:lnTo>
                      <a:lnTo>
                        <a:pt x="112" y="463"/>
                      </a:lnTo>
                      <a:lnTo>
                        <a:pt x="110" y="463"/>
                      </a:lnTo>
                      <a:lnTo>
                        <a:pt x="109" y="464"/>
                      </a:lnTo>
                      <a:lnTo>
                        <a:pt x="107" y="464"/>
                      </a:lnTo>
                      <a:lnTo>
                        <a:pt x="106" y="465"/>
                      </a:lnTo>
                      <a:lnTo>
                        <a:pt x="104" y="465"/>
                      </a:lnTo>
                      <a:lnTo>
                        <a:pt x="103" y="466"/>
                      </a:lnTo>
                      <a:lnTo>
                        <a:pt x="102" y="467"/>
                      </a:lnTo>
                      <a:lnTo>
                        <a:pt x="100" y="467"/>
                      </a:lnTo>
                      <a:lnTo>
                        <a:pt x="99" y="468"/>
                      </a:lnTo>
                      <a:lnTo>
                        <a:pt x="98" y="469"/>
                      </a:lnTo>
                      <a:lnTo>
                        <a:pt x="96" y="469"/>
                      </a:lnTo>
                      <a:lnTo>
                        <a:pt x="95" y="470"/>
                      </a:lnTo>
                      <a:lnTo>
                        <a:pt x="93" y="470"/>
                      </a:lnTo>
                      <a:lnTo>
                        <a:pt x="92" y="471"/>
                      </a:lnTo>
                      <a:lnTo>
                        <a:pt x="91" y="472"/>
                      </a:lnTo>
                      <a:lnTo>
                        <a:pt x="89" y="472"/>
                      </a:lnTo>
                      <a:lnTo>
                        <a:pt x="88" y="473"/>
                      </a:lnTo>
                      <a:lnTo>
                        <a:pt x="87" y="474"/>
                      </a:lnTo>
                      <a:lnTo>
                        <a:pt x="85" y="474"/>
                      </a:lnTo>
                      <a:lnTo>
                        <a:pt x="84" y="475"/>
                      </a:lnTo>
                      <a:lnTo>
                        <a:pt x="83" y="476"/>
                      </a:lnTo>
                      <a:lnTo>
                        <a:pt x="81" y="476"/>
                      </a:lnTo>
                      <a:lnTo>
                        <a:pt x="80" y="477"/>
                      </a:lnTo>
                      <a:lnTo>
                        <a:pt x="79" y="478"/>
                      </a:lnTo>
                      <a:lnTo>
                        <a:pt x="77" y="478"/>
                      </a:lnTo>
                      <a:lnTo>
                        <a:pt x="76" y="479"/>
                      </a:lnTo>
                      <a:lnTo>
                        <a:pt x="75" y="480"/>
                      </a:lnTo>
                      <a:lnTo>
                        <a:pt x="73" y="480"/>
                      </a:lnTo>
                      <a:lnTo>
                        <a:pt x="72" y="481"/>
                      </a:lnTo>
                      <a:lnTo>
                        <a:pt x="71" y="482"/>
                      </a:lnTo>
                      <a:lnTo>
                        <a:pt x="70" y="483"/>
                      </a:lnTo>
                      <a:lnTo>
                        <a:pt x="68" y="483"/>
                      </a:lnTo>
                      <a:lnTo>
                        <a:pt x="67" y="484"/>
                      </a:lnTo>
                      <a:lnTo>
                        <a:pt x="66" y="485"/>
                      </a:lnTo>
                      <a:lnTo>
                        <a:pt x="64" y="485"/>
                      </a:lnTo>
                      <a:lnTo>
                        <a:pt x="63" y="486"/>
                      </a:lnTo>
                      <a:lnTo>
                        <a:pt x="62" y="487"/>
                      </a:lnTo>
                      <a:lnTo>
                        <a:pt x="60" y="487"/>
                      </a:lnTo>
                      <a:lnTo>
                        <a:pt x="58" y="486"/>
                      </a:lnTo>
                      <a:lnTo>
                        <a:pt x="57" y="485"/>
                      </a:lnTo>
                      <a:lnTo>
                        <a:pt x="56" y="484"/>
                      </a:lnTo>
                      <a:lnTo>
                        <a:pt x="55" y="483"/>
                      </a:lnTo>
                      <a:lnTo>
                        <a:pt x="55" y="481"/>
                      </a:lnTo>
                      <a:lnTo>
                        <a:pt x="54" y="480"/>
                      </a:lnTo>
                      <a:lnTo>
                        <a:pt x="54" y="478"/>
                      </a:lnTo>
                      <a:lnTo>
                        <a:pt x="53" y="476"/>
                      </a:lnTo>
                      <a:lnTo>
                        <a:pt x="53" y="474"/>
                      </a:lnTo>
                      <a:lnTo>
                        <a:pt x="52" y="473"/>
                      </a:lnTo>
                      <a:lnTo>
                        <a:pt x="52" y="471"/>
                      </a:lnTo>
                      <a:lnTo>
                        <a:pt x="51" y="470"/>
                      </a:lnTo>
                      <a:lnTo>
                        <a:pt x="51" y="468"/>
                      </a:lnTo>
                      <a:lnTo>
                        <a:pt x="50" y="467"/>
                      </a:lnTo>
                      <a:lnTo>
                        <a:pt x="50" y="465"/>
                      </a:lnTo>
                      <a:lnTo>
                        <a:pt x="49" y="463"/>
                      </a:lnTo>
                      <a:lnTo>
                        <a:pt x="49" y="461"/>
                      </a:lnTo>
                      <a:lnTo>
                        <a:pt x="49" y="459"/>
                      </a:lnTo>
                      <a:lnTo>
                        <a:pt x="49" y="457"/>
                      </a:lnTo>
                      <a:lnTo>
                        <a:pt x="49" y="455"/>
                      </a:lnTo>
                      <a:lnTo>
                        <a:pt x="48" y="454"/>
                      </a:lnTo>
                      <a:lnTo>
                        <a:pt x="48" y="452"/>
                      </a:lnTo>
                      <a:lnTo>
                        <a:pt x="48" y="450"/>
                      </a:lnTo>
                      <a:lnTo>
                        <a:pt x="48" y="448"/>
                      </a:lnTo>
                      <a:lnTo>
                        <a:pt x="47" y="447"/>
                      </a:lnTo>
                      <a:lnTo>
                        <a:pt x="47" y="445"/>
                      </a:lnTo>
                      <a:lnTo>
                        <a:pt x="47" y="443"/>
                      </a:lnTo>
                      <a:lnTo>
                        <a:pt x="47" y="441"/>
                      </a:lnTo>
                      <a:lnTo>
                        <a:pt x="47" y="439"/>
                      </a:lnTo>
                      <a:lnTo>
                        <a:pt x="47" y="437"/>
                      </a:lnTo>
                      <a:lnTo>
                        <a:pt x="47" y="435"/>
                      </a:lnTo>
                      <a:lnTo>
                        <a:pt x="47" y="433"/>
                      </a:lnTo>
                      <a:lnTo>
                        <a:pt x="47" y="431"/>
                      </a:lnTo>
                      <a:lnTo>
                        <a:pt x="47" y="429"/>
                      </a:lnTo>
                      <a:lnTo>
                        <a:pt x="47" y="427"/>
                      </a:lnTo>
                      <a:lnTo>
                        <a:pt x="47" y="425"/>
                      </a:lnTo>
                      <a:lnTo>
                        <a:pt x="47" y="423"/>
                      </a:lnTo>
                      <a:lnTo>
                        <a:pt x="47" y="421"/>
                      </a:lnTo>
                      <a:lnTo>
                        <a:pt x="47" y="419"/>
                      </a:lnTo>
                      <a:lnTo>
                        <a:pt x="47" y="417"/>
                      </a:lnTo>
                      <a:lnTo>
                        <a:pt x="47" y="415"/>
                      </a:lnTo>
                      <a:lnTo>
                        <a:pt x="47" y="413"/>
                      </a:lnTo>
                      <a:lnTo>
                        <a:pt x="47" y="411"/>
                      </a:lnTo>
                      <a:lnTo>
                        <a:pt x="47" y="409"/>
                      </a:lnTo>
                      <a:lnTo>
                        <a:pt x="47" y="407"/>
                      </a:lnTo>
                      <a:lnTo>
                        <a:pt x="47" y="405"/>
                      </a:lnTo>
                      <a:lnTo>
                        <a:pt x="47" y="403"/>
                      </a:lnTo>
                      <a:lnTo>
                        <a:pt x="47" y="401"/>
                      </a:lnTo>
                      <a:lnTo>
                        <a:pt x="48" y="400"/>
                      </a:lnTo>
                      <a:lnTo>
                        <a:pt x="48" y="398"/>
                      </a:lnTo>
                      <a:lnTo>
                        <a:pt x="48" y="396"/>
                      </a:lnTo>
                      <a:lnTo>
                        <a:pt x="48" y="394"/>
                      </a:lnTo>
                      <a:lnTo>
                        <a:pt x="48" y="392"/>
                      </a:lnTo>
                      <a:lnTo>
                        <a:pt x="48" y="390"/>
                      </a:lnTo>
                      <a:lnTo>
                        <a:pt x="48" y="388"/>
                      </a:lnTo>
                      <a:lnTo>
                        <a:pt x="48" y="386"/>
                      </a:lnTo>
                      <a:lnTo>
                        <a:pt x="48" y="384"/>
                      </a:lnTo>
                      <a:lnTo>
                        <a:pt x="48" y="382"/>
                      </a:lnTo>
                      <a:lnTo>
                        <a:pt x="48" y="380"/>
                      </a:lnTo>
                      <a:lnTo>
                        <a:pt x="48" y="378"/>
                      </a:lnTo>
                      <a:lnTo>
                        <a:pt x="48" y="376"/>
                      </a:lnTo>
                      <a:lnTo>
                        <a:pt x="48" y="374"/>
                      </a:lnTo>
                      <a:lnTo>
                        <a:pt x="49" y="373"/>
                      </a:lnTo>
                      <a:lnTo>
                        <a:pt x="49" y="371"/>
                      </a:lnTo>
                      <a:lnTo>
                        <a:pt x="49" y="369"/>
                      </a:lnTo>
                      <a:lnTo>
                        <a:pt x="49" y="367"/>
                      </a:lnTo>
                      <a:lnTo>
                        <a:pt x="49" y="365"/>
                      </a:lnTo>
                      <a:lnTo>
                        <a:pt x="49" y="363"/>
                      </a:lnTo>
                      <a:lnTo>
                        <a:pt x="49" y="361"/>
                      </a:lnTo>
                      <a:lnTo>
                        <a:pt x="49" y="359"/>
                      </a:lnTo>
                      <a:lnTo>
                        <a:pt x="49" y="357"/>
                      </a:lnTo>
                      <a:lnTo>
                        <a:pt x="49" y="355"/>
                      </a:lnTo>
                      <a:lnTo>
                        <a:pt x="49" y="353"/>
                      </a:lnTo>
                      <a:lnTo>
                        <a:pt x="49" y="351"/>
                      </a:lnTo>
                      <a:lnTo>
                        <a:pt x="49" y="349"/>
                      </a:lnTo>
                      <a:lnTo>
                        <a:pt x="50" y="348"/>
                      </a:lnTo>
                      <a:lnTo>
                        <a:pt x="50" y="346"/>
                      </a:lnTo>
                      <a:lnTo>
                        <a:pt x="50" y="344"/>
                      </a:lnTo>
                      <a:lnTo>
                        <a:pt x="50" y="342"/>
                      </a:lnTo>
                      <a:lnTo>
                        <a:pt x="50" y="340"/>
                      </a:lnTo>
                      <a:lnTo>
                        <a:pt x="50" y="338"/>
                      </a:lnTo>
                      <a:lnTo>
                        <a:pt x="50" y="336"/>
                      </a:lnTo>
                      <a:lnTo>
                        <a:pt x="50" y="334"/>
                      </a:lnTo>
                      <a:lnTo>
                        <a:pt x="50" y="331"/>
                      </a:lnTo>
                      <a:lnTo>
                        <a:pt x="50" y="329"/>
                      </a:lnTo>
                      <a:lnTo>
                        <a:pt x="50" y="327"/>
                      </a:lnTo>
                      <a:lnTo>
                        <a:pt x="50" y="325"/>
                      </a:lnTo>
                      <a:lnTo>
                        <a:pt x="51" y="323"/>
                      </a:lnTo>
                      <a:lnTo>
                        <a:pt x="51" y="321"/>
                      </a:lnTo>
                      <a:lnTo>
                        <a:pt x="51" y="319"/>
                      </a:lnTo>
                      <a:lnTo>
                        <a:pt x="51" y="317"/>
                      </a:lnTo>
                      <a:lnTo>
                        <a:pt x="51" y="315"/>
                      </a:lnTo>
                      <a:lnTo>
                        <a:pt x="51" y="313"/>
                      </a:lnTo>
                      <a:lnTo>
                        <a:pt x="51" y="311"/>
                      </a:lnTo>
                      <a:lnTo>
                        <a:pt x="51" y="309"/>
                      </a:lnTo>
                      <a:lnTo>
                        <a:pt x="51" y="307"/>
                      </a:lnTo>
                      <a:lnTo>
                        <a:pt x="51" y="305"/>
                      </a:lnTo>
                      <a:lnTo>
                        <a:pt x="51" y="303"/>
                      </a:lnTo>
                      <a:lnTo>
                        <a:pt x="51" y="301"/>
                      </a:lnTo>
                      <a:lnTo>
                        <a:pt x="51" y="299"/>
                      </a:lnTo>
                      <a:lnTo>
                        <a:pt x="51" y="297"/>
                      </a:lnTo>
                      <a:lnTo>
                        <a:pt x="52" y="296"/>
                      </a:lnTo>
                      <a:lnTo>
                        <a:pt x="52" y="294"/>
                      </a:lnTo>
                      <a:lnTo>
                        <a:pt x="52" y="292"/>
                      </a:lnTo>
                      <a:lnTo>
                        <a:pt x="52" y="290"/>
                      </a:lnTo>
                      <a:lnTo>
                        <a:pt x="52" y="287"/>
                      </a:lnTo>
                      <a:lnTo>
                        <a:pt x="52" y="285"/>
                      </a:lnTo>
                      <a:lnTo>
                        <a:pt x="52" y="283"/>
                      </a:lnTo>
                      <a:lnTo>
                        <a:pt x="52" y="281"/>
                      </a:lnTo>
                      <a:lnTo>
                        <a:pt x="52" y="279"/>
                      </a:lnTo>
                      <a:lnTo>
                        <a:pt x="52" y="277"/>
                      </a:lnTo>
                      <a:lnTo>
                        <a:pt x="52" y="275"/>
                      </a:lnTo>
                      <a:lnTo>
                        <a:pt x="52" y="273"/>
                      </a:lnTo>
                      <a:lnTo>
                        <a:pt x="52" y="271"/>
                      </a:lnTo>
                      <a:lnTo>
                        <a:pt x="53" y="270"/>
                      </a:lnTo>
                      <a:lnTo>
                        <a:pt x="53" y="268"/>
                      </a:lnTo>
                      <a:lnTo>
                        <a:pt x="53" y="266"/>
                      </a:lnTo>
                      <a:lnTo>
                        <a:pt x="53" y="264"/>
                      </a:lnTo>
                      <a:lnTo>
                        <a:pt x="53" y="262"/>
                      </a:lnTo>
                      <a:lnTo>
                        <a:pt x="53" y="260"/>
                      </a:lnTo>
                      <a:lnTo>
                        <a:pt x="53" y="258"/>
                      </a:lnTo>
                      <a:lnTo>
                        <a:pt x="53" y="256"/>
                      </a:lnTo>
                      <a:lnTo>
                        <a:pt x="53" y="254"/>
                      </a:lnTo>
                      <a:lnTo>
                        <a:pt x="53" y="252"/>
                      </a:lnTo>
                      <a:lnTo>
                        <a:pt x="53" y="250"/>
                      </a:lnTo>
                      <a:lnTo>
                        <a:pt x="53" y="248"/>
                      </a:lnTo>
                      <a:lnTo>
                        <a:pt x="53" y="246"/>
                      </a:lnTo>
                      <a:lnTo>
                        <a:pt x="54" y="245"/>
                      </a:lnTo>
                      <a:lnTo>
                        <a:pt x="54" y="243"/>
                      </a:lnTo>
                      <a:lnTo>
                        <a:pt x="54" y="241"/>
                      </a:lnTo>
                      <a:lnTo>
                        <a:pt x="54" y="239"/>
                      </a:lnTo>
                      <a:lnTo>
                        <a:pt x="54" y="237"/>
                      </a:lnTo>
                      <a:lnTo>
                        <a:pt x="54" y="235"/>
                      </a:lnTo>
                      <a:lnTo>
                        <a:pt x="54" y="233"/>
                      </a:lnTo>
                      <a:lnTo>
                        <a:pt x="54" y="231"/>
                      </a:lnTo>
                      <a:lnTo>
                        <a:pt x="54" y="229"/>
                      </a:lnTo>
                      <a:lnTo>
                        <a:pt x="54" y="227"/>
                      </a:lnTo>
                      <a:lnTo>
                        <a:pt x="54" y="225"/>
                      </a:lnTo>
                      <a:lnTo>
                        <a:pt x="54" y="223"/>
                      </a:lnTo>
                      <a:lnTo>
                        <a:pt x="54" y="221"/>
                      </a:lnTo>
                      <a:lnTo>
                        <a:pt x="55" y="219"/>
                      </a:lnTo>
                      <a:lnTo>
                        <a:pt x="55" y="217"/>
                      </a:lnTo>
                      <a:lnTo>
                        <a:pt x="55" y="215"/>
                      </a:lnTo>
                      <a:lnTo>
                        <a:pt x="55" y="213"/>
                      </a:lnTo>
                      <a:lnTo>
                        <a:pt x="55" y="211"/>
                      </a:lnTo>
                      <a:lnTo>
                        <a:pt x="55" y="209"/>
                      </a:lnTo>
                      <a:lnTo>
                        <a:pt x="55" y="207"/>
                      </a:lnTo>
                      <a:lnTo>
                        <a:pt x="55" y="205"/>
                      </a:lnTo>
                      <a:lnTo>
                        <a:pt x="55" y="203"/>
                      </a:lnTo>
                      <a:lnTo>
                        <a:pt x="55" y="201"/>
                      </a:lnTo>
                      <a:lnTo>
                        <a:pt x="55" y="199"/>
                      </a:lnTo>
                      <a:lnTo>
                        <a:pt x="55" y="197"/>
                      </a:lnTo>
                      <a:lnTo>
                        <a:pt x="55" y="195"/>
                      </a:lnTo>
                      <a:lnTo>
                        <a:pt x="56" y="193"/>
                      </a:lnTo>
                      <a:lnTo>
                        <a:pt x="56" y="191"/>
                      </a:lnTo>
                      <a:lnTo>
                        <a:pt x="56" y="189"/>
                      </a:lnTo>
                      <a:lnTo>
                        <a:pt x="56" y="187"/>
                      </a:lnTo>
                      <a:lnTo>
                        <a:pt x="56" y="185"/>
                      </a:lnTo>
                      <a:lnTo>
                        <a:pt x="56" y="183"/>
                      </a:lnTo>
                      <a:lnTo>
                        <a:pt x="56" y="181"/>
                      </a:lnTo>
                      <a:lnTo>
                        <a:pt x="56" y="179"/>
                      </a:lnTo>
                      <a:lnTo>
                        <a:pt x="56" y="177"/>
                      </a:lnTo>
                      <a:lnTo>
                        <a:pt x="56" y="175"/>
                      </a:lnTo>
                      <a:lnTo>
                        <a:pt x="56" y="173"/>
                      </a:lnTo>
                      <a:lnTo>
                        <a:pt x="56" y="171"/>
                      </a:lnTo>
                      <a:lnTo>
                        <a:pt x="56" y="169"/>
                      </a:lnTo>
                      <a:lnTo>
                        <a:pt x="57" y="168"/>
                      </a:lnTo>
                      <a:lnTo>
                        <a:pt x="57" y="166"/>
                      </a:lnTo>
                      <a:lnTo>
                        <a:pt x="57" y="164"/>
                      </a:lnTo>
                      <a:lnTo>
                        <a:pt x="57" y="162"/>
                      </a:lnTo>
                      <a:lnTo>
                        <a:pt x="57" y="160"/>
                      </a:lnTo>
                      <a:lnTo>
                        <a:pt x="57" y="158"/>
                      </a:lnTo>
                      <a:lnTo>
                        <a:pt x="57" y="156"/>
                      </a:lnTo>
                      <a:lnTo>
                        <a:pt x="57" y="154"/>
                      </a:lnTo>
                      <a:lnTo>
                        <a:pt x="57" y="152"/>
                      </a:lnTo>
                      <a:lnTo>
                        <a:pt x="58" y="150"/>
                      </a:lnTo>
                      <a:lnTo>
                        <a:pt x="58" y="148"/>
                      </a:lnTo>
                      <a:lnTo>
                        <a:pt x="58" y="146"/>
                      </a:lnTo>
                      <a:lnTo>
                        <a:pt x="58" y="144"/>
                      </a:lnTo>
                      <a:lnTo>
                        <a:pt x="58" y="142"/>
                      </a:lnTo>
                      <a:lnTo>
                        <a:pt x="58" y="140"/>
                      </a:lnTo>
                      <a:lnTo>
                        <a:pt x="58" y="138"/>
                      </a:lnTo>
                      <a:lnTo>
                        <a:pt x="58" y="136"/>
                      </a:lnTo>
                      <a:lnTo>
                        <a:pt x="58" y="134"/>
                      </a:lnTo>
                      <a:lnTo>
                        <a:pt x="59" y="132"/>
                      </a:lnTo>
                      <a:lnTo>
                        <a:pt x="59" y="130"/>
                      </a:lnTo>
                      <a:lnTo>
                        <a:pt x="59" y="128"/>
                      </a:lnTo>
                      <a:lnTo>
                        <a:pt x="59" y="126"/>
                      </a:lnTo>
                      <a:lnTo>
                        <a:pt x="59" y="124"/>
                      </a:lnTo>
                      <a:lnTo>
                        <a:pt x="59" y="122"/>
                      </a:lnTo>
                      <a:lnTo>
                        <a:pt x="59" y="120"/>
                      </a:lnTo>
                      <a:lnTo>
                        <a:pt x="59" y="118"/>
                      </a:lnTo>
                      <a:lnTo>
                        <a:pt x="59" y="116"/>
                      </a:lnTo>
                      <a:lnTo>
                        <a:pt x="59" y="114"/>
                      </a:lnTo>
                      <a:lnTo>
                        <a:pt x="60" y="113"/>
                      </a:lnTo>
                      <a:lnTo>
                        <a:pt x="60" y="111"/>
                      </a:lnTo>
                      <a:lnTo>
                        <a:pt x="60" y="109"/>
                      </a:lnTo>
                      <a:lnTo>
                        <a:pt x="60" y="107"/>
                      </a:lnTo>
                      <a:lnTo>
                        <a:pt x="60" y="105"/>
                      </a:lnTo>
                      <a:lnTo>
                        <a:pt x="60" y="103"/>
                      </a:lnTo>
                      <a:lnTo>
                        <a:pt x="60" y="101"/>
                      </a:lnTo>
                      <a:lnTo>
                        <a:pt x="60" y="99"/>
                      </a:lnTo>
                      <a:lnTo>
                        <a:pt x="60" y="97"/>
                      </a:lnTo>
                      <a:lnTo>
                        <a:pt x="60" y="95"/>
                      </a:lnTo>
                      <a:lnTo>
                        <a:pt x="60" y="93"/>
                      </a:lnTo>
                      <a:lnTo>
                        <a:pt x="61" y="92"/>
                      </a:lnTo>
                      <a:lnTo>
                        <a:pt x="61" y="90"/>
                      </a:lnTo>
                      <a:lnTo>
                        <a:pt x="61" y="88"/>
                      </a:lnTo>
                      <a:lnTo>
                        <a:pt x="61" y="86"/>
                      </a:lnTo>
                      <a:lnTo>
                        <a:pt x="61" y="84"/>
                      </a:lnTo>
                      <a:lnTo>
                        <a:pt x="61" y="82"/>
                      </a:lnTo>
                      <a:lnTo>
                        <a:pt x="61" y="80"/>
                      </a:lnTo>
                      <a:lnTo>
                        <a:pt x="61" y="78"/>
                      </a:lnTo>
                      <a:lnTo>
                        <a:pt x="61" y="76"/>
                      </a:lnTo>
                      <a:lnTo>
                        <a:pt x="61" y="74"/>
                      </a:lnTo>
                      <a:lnTo>
                        <a:pt x="61" y="72"/>
                      </a:lnTo>
                      <a:lnTo>
                        <a:pt x="61" y="70"/>
                      </a:lnTo>
                      <a:lnTo>
                        <a:pt x="61" y="68"/>
                      </a:lnTo>
                      <a:lnTo>
                        <a:pt x="61" y="66"/>
                      </a:lnTo>
                      <a:lnTo>
                        <a:pt x="62" y="65"/>
                      </a:lnTo>
                      <a:lnTo>
                        <a:pt x="62" y="63"/>
                      </a:lnTo>
                      <a:lnTo>
                        <a:pt x="61" y="61"/>
                      </a:lnTo>
                      <a:lnTo>
                        <a:pt x="61" y="59"/>
                      </a:lnTo>
                      <a:lnTo>
                        <a:pt x="61" y="57"/>
                      </a:lnTo>
                      <a:lnTo>
                        <a:pt x="60" y="55"/>
                      </a:lnTo>
                      <a:lnTo>
                        <a:pt x="60" y="53"/>
                      </a:lnTo>
                      <a:lnTo>
                        <a:pt x="59" y="52"/>
                      </a:lnTo>
                      <a:lnTo>
                        <a:pt x="59" y="50"/>
                      </a:lnTo>
                      <a:lnTo>
                        <a:pt x="58" y="49"/>
                      </a:lnTo>
                      <a:lnTo>
                        <a:pt x="58" y="47"/>
                      </a:lnTo>
                      <a:lnTo>
                        <a:pt x="57" y="46"/>
                      </a:lnTo>
                      <a:lnTo>
                        <a:pt x="57" y="44"/>
                      </a:lnTo>
                      <a:lnTo>
                        <a:pt x="56" y="43"/>
                      </a:lnTo>
                      <a:lnTo>
                        <a:pt x="55" y="42"/>
                      </a:lnTo>
                      <a:lnTo>
                        <a:pt x="54" y="41"/>
                      </a:lnTo>
                      <a:lnTo>
                        <a:pt x="54" y="39"/>
                      </a:lnTo>
                      <a:lnTo>
                        <a:pt x="53" y="38"/>
                      </a:lnTo>
                      <a:lnTo>
                        <a:pt x="52" y="37"/>
                      </a:lnTo>
                      <a:lnTo>
                        <a:pt x="51" y="35"/>
                      </a:lnTo>
                      <a:lnTo>
                        <a:pt x="50" y="33"/>
                      </a:lnTo>
                      <a:lnTo>
                        <a:pt x="49" y="32"/>
                      </a:lnTo>
                      <a:lnTo>
                        <a:pt x="48" y="31"/>
                      </a:lnTo>
                      <a:lnTo>
                        <a:pt x="47" y="30"/>
                      </a:lnTo>
                      <a:lnTo>
                        <a:pt x="45" y="29"/>
                      </a:lnTo>
                      <a:lnTo>
                        <a:pt x="44" y="28"/>
                      </a:lnTo>
                      <a:lnTo>
                        <a:pt x="43" y="27"/>
                      </a:lnTo>
                      <a:lnTo>
                        <a:pt x="42" y="26"/>
                      </a:lnTo>
                      <a:lnTo>
                        <a:pt x="41" y="25"/>
                      </a:lnTo>
                      <a:lnTo>
                        <a:pt x="39" y="25"/>
                      </a:lnTo>
                      <a:lnTo>
                        <a:pt x="38" y="24"/>
                      </a:lnTo>
                      <a:lnTo>
                        <a:pt x="37" y="23"/>
                      </a:lnTo>
                      <a:lnTo>
                        <a:pt x="36" y="22"/>
                      </a:lnTo>
                      <a:lnTo>
                        <a:pt x="35" y="21"/>
                      </a:lnTo>
                      <a:lnTo>
                        <a:pt x="33" y="21"/>
                      </a:lnTo>
                      <a:lnTo>
                        <a:pt x="32" y="20"/>
                      </a:lnTo>
                      <a:lnTo>
                        <a:pt x="31" y="19"/>
                      </a:lnTo>
                      <a:lnTo>
                        <a:pt x="30" y="18"/>
                      </a:lnTo>
                      <a:lnTo>
                        <a:pt x="28" y="17"/>
                      </a:lnTo>
                      <a:lnTo>
                        <a:pt x="27" y="16"/>
                      </a:lnTo>
                      <a:lnTo>
                        <a:pt x="25" y="15"/>
                      </a:lnTo>
                      <a:lnTo>
                        <a:pt x="24" y="14"/>
                      </a:lnTo>
                      <a:lnTo>
                        <a:pt x="22" y="13"/>
                      </a:lnTo>
                      <a:lnTo>
                        <a:pt x="21" y="12"/>
                      </a:lnTo>
                      <a:lnTo>
                        <a:pt x="19" y="12"/>
                      </a:lnTo>
                      <a:lnTo>
                        <a:pt x="18" y="11"/>
                      </a:lnTo>
                      <a:lnTo>
                        <a:pt x="17" y="10"/>
                      </a:lnTo>
                      <a:lnTo>
                        <a:pt x="16" y="9"/>
                      </a:lnTo>
                      <a:lnTo>
                        <a:pt x="14" y="9"/>
                      </a:lnTo>
                      <a:lnTo>
                        <a:pt x="13" y="8"/>
                      </a:lnTo>
                      <a:lnTo>
                        <a:pt x="12" y="7"/>
                      </a:lnTo>
                      <a:lnTo>
                        <a:pt x="11" y="6"/>
                      </a:lnTo>
                      <a:lnTo>
                        <a:pt x="9" y="6"/>
                      </a:lnTo>
                      <a:lnTo>
                        <a:pt x="8" y="5"/>
                      </a:lnTo>
                      <a:lnTo>
                        <a:pt x="7" y="4"/>
                      </a:lnTo>
                      <a:lnTo>
                        <a:pt x="6" y="3"/>
                      </a:lnTo>
                      <a:lnTo>
                        <a:pt x="4" y="3"/>
                      </a:lnTo>
                      <a:lnTo>
                        <a:pt x="3" y="2"/>
                      </a:ln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50800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zh-TW" altLang="en-US">
                    <a:latin typeface="Arial" charset="0"/>
                    <a:ea typeface="新細明體" charset="-120"/>
                  </a:endParaRPr>
                </a:p>
              </p:txBody>
            </p:sp>
            <p:sp>
              <p:nvSpPr>
                <p:cNvPr id="102" name="Freeform 23"/>
                <p:cNvSpPr>
                  <a:spLocks/>
                </p:cNvSpPr>
                <p:nvPr/>
              </p:nvSpPr>
              <p:spPr bwMode="auto">
                <a:xfrm>
                  <a:off x="3684588" y="3319463"/>
                  <a:ext cx="212725" cy="280988"/>
                </a:xfrm>
                <a:custGeom>
                  <a:avLst/>
                  <a:gdLst/>
                  <a:ahLst/>
                  <a:cxnLst>
                    <a:cxn ang="0">
                      <a:pos x="264" y="23"/>
                    </a:cxn>
                    <a:cxn ang="0">
                      <a:pos x="258" y="18"/>
                    </a:cxn>
                    <a:cxn ang="0">
                      <a:pos x="252" y="13"/>
                    </a:cxn>
                    <a:cxn ang="0">
                      <a:pos x="246" y="8"/>
                    </a:cxn>
                    <a:cxn ang="0">
                      <a:pos x="241" y="3"/>
                    </a:cxn>
                    <a:cxn ang="0">
                      <a:pos x="232" y="0"/>
                    </a:cxn>
                    <a:cxn ang="0">
                      <a:pos x="223" y="1"/>
                    </a:cxn>
                    <a:cxn ang="0">
                      <a:pos x="221" y="9"/>
                    </a:cxn>
                    <a:cxn ang="0">
                      <a:pos x="221" y="19"/>
                    </a:cxn>
                    <a:cxn ang="0">
                      <a:pos x="221" y="29"/>
                    </a:cxn>
                    <a:cxn ang="0">
                      <a:pos x="221" y="39"/>
                    </a:cxn>
                    <a:cxn ang="0">
                      <a:pos x="223" y="47"/>
                    </a:cxn>
                    <a:cxn ang="0">
                      <a:pos x="224" y="57"/>
                    </a:cxn>
                    <a:cxn ang="0">
                      <a:pos x="223" y="66"/>
                    </a:cxn>
                    <a:cxn ang="0">
                      <a:pos x="221" y="74"/>
                    </a:cxn>
                    <a:cxn ang="0">
                      <a:pos x="218" y="81"/>
                    </a:cxn>
                    <a:cxn ang="0">
                      <a:pos x="215" y="88"/>
                    </a:cxn>
                    <a:cxn ang="0">
                      <a:pos x="210" y="94"/>
                    </a:cxn>
                    <a:cxn ang="0">
                      <a:pos x="205" y="99"/>
                    </a:cxn>
                    <a:cxn ang="0">
                      <a:pos x="200" y="105"/>
                    </a:cxn>
                    <a:cxn ang="0">
                      <a:pos x="195" y="111"/>
                    </a:cxn>
                    <a:cxn ang="0">
                      <a:pos x="190" y="116"/>
                    </a:cxn>
                    <a:cxn ang="0">
                      <a:pos x="185" y="122"/>
                    </a:cxn>
                    <a:cxn ang="0">
                      <a:pos x="180" y="128"/>
                    </a:cxn>
                    <a:cxn ang="0">
                      <a:pos x="175" y="134"/>
                    </a:cxn>
                    <a:cxn ang="0">
                      <a:pos x="170" y="139"/>
                    </a:cxn>
                    <a:cxn ang="0">
                      <a:pos x="166" y="145"/>
                    </a:cxn>
                    <a:cxn ang="0">
                      <a:pos x="161" y="150"/>
                    </a:cxn>
                    <a:cxn ang="0">
                      <a:pos x="156" y="155"/>
                    </a:cxn>
                    <a:cxn ang="0">
                      <a:pos x="151" y="161"/>
                    </a:cxn>
                    <a:cxn ang="0">
                      <a:pos x="146" y="167"/>
                    </a:cxn>
                    <a:cxn ang="0">
                      <a:pos x="141" y="172"/>
                    </a:cxn>
                    <a:cxn ang="0">
                      <a:pos x="136" y="178"/>
                    </a:cxn>
                    <a:cxn ang="0">
                      <a:pos x="131" y="183"/>
                    </a:cxn>
                    <a:cxn ang="0">
                      <a:pos x="126" y="188"/>
                    </a:cxn>
                    <a:cxn ang="0">
                      <a:pos x="121" y="194"/>
                    </a:cxn>
                    <a:cxn ang="0">
                      <a:pos x="116" y="199"/>
                    </a:cxn>
                    <a:cxn ang="0">
                      <a:pos x="111" y="204"/>
                    </a:cxn>
                    <a:cxn ang="0">
                      <a:pos x="106" y="209"/>
                    </a:cxn>
                    <a:cxn ang="0">
                      <a:pos x="101" y="214"/>
                    </a:cxn>
                    <a:cxn ang="0">
                      <a:pos x="96" y="219"/>
                    </a:cxn>
                    <a:cxn ang="0">
                      <a:pos x="91" y="225"/>
                    </a:cxn>
                    <a:cxn ang="0">
                      <a:pos x="87" y="231"/>
                    </a:cxn>
                    <a:cxn ang="0">
                      <a:pos x="82" y="236"/>
                    </a:cxn>
                    <a:cxn ang="0">
                      <a:pos x="77" y="242"/>
                    </a:cxn>
                    <a:cxn ang="0">
                      <a:pos x="72" y="248"/>
                    </a:cxn>
                    <a:cxn ang="0">
                      <a:pos x="67" y="254"/>
                    </a:cxn>
                    <a:cxn ang="0">
                      <a:pos x="62" y="260"/>
                    </a:cxn>
                    <a:cxn ang="0">
                      <a:pos x="57" y="265"/>
                    </a:cxn>
                    <a:cxn ang="0">
                      <a:pos x="52" y="271"/>
                    </a:cxn>
                    <a:cxn ang="0">
                      <a:pos x="47" y="276"/>
                    </a:cxn>
                    <a:cxn ang="0">
                      <a:pos x="42" y="282"/>
                    </a:cxn>
                    <a:cxn ang="0">
                      <a:pos x="37" y="287"/>
                    </a:cxn>
                    <a:cxn ang="0">
                      <a:pos x="33" y="293"/>
                    </a:cxn>
                    <a:cxn ang="0">
                      <a:pos x="28" y="298"/>
                    </a:cxn>
                    <a:cxn ang="0">
                      <a:pos x="24" y="304"/>
                    </a:cxn>
                    <a:cxn ang="0">
                      <a:pos x="20" y="310"/>
                    </a:cxn>
                    <a:cxn ang="0">
                      <a:pos x="16" y="316"/>
                    </a:cxn>
                    <a:cxn ang="0">
                      <a:pos x="12" y="322"/>
                    </a:cxn>
                    <a:cxn ang="0">
                      <a:pos x="9" y="329"/>
                    </a:cxn>
                    <a:cxn ang="0">
                      <a:pos x="5" y="335"/>
                    </a:cxn>
                    <a:cxn ang="0">
                      <a:pos x="1" y="342"/>
                    </a:cxn>
                    <a:cxn ang="0">
                      <a:pos x="1" y="350"/>
                    </a:cxn>
                  </a:cxnLst>
                  <a:rect l="0" t="0" r="r" b="b"/>
                  <a:pathLst>
                    <a:path w="268" h="355">
                      <a:moveTo>
                        <a:pt x="268" y="27"/>
                      </a:moveTo>
                      <a:lnTo>
                        <a:pt x="267" y="26"/>
                      </a:lnTo>
                      <a:lnTo>
                        <a:pt x="266" y="25"/>
                      </a:lnTo>
                      <a:lnTo>
                        <a:pt x="265" y="24"/>
                      </a:lnTo>
                      <a:lnTo>
                        <a:pt x="264" y="23"/>
                      </a:lnTo>
                      <a:lnTo>
                        <a:pt x="263" y="22"/>
                      </a:lnTo>
                      <a:lnTo>
                        <a:pt x="262" y="21"/>
                      </a:lnTo>
                      <a:lnTo>
                        <a:pt x="260" y="20"/>
                      </a:lnTo>
                      <a:lnTo>
                        <a:pt x="259" y="19"/>
                      </a:lnTo>
                      <a:lnTo>
                        <a:pt x="258" y="18"/>
                      </a:lnTo>
                      <a:lnTo>
                        <a:pt x="257" y="17"/>
                      </a:lnTo>
                      <a:lnTo>
                        <a:pt x="256" y="16"/>
                      </a:lnTo>
                      <a:lnTo>
                        <a:pt x="255" y="15"/>
                      </a:lnTo>
                      <a:lnTo>
                        <a:pt x="253" y="14"/>
                      </a:lnTo>
                      <a:lnTo>
                        <a:pt x="252" y="13"/>
                      </a:lnTo>
                      <a:lnTo>
                        <a:pt x="251" y="12"/>
                      </a:lnTo>
                      <a:lnTo>
                        <a:pt x="250" y="11"/>
                      </a:lnTo>
                      <a:lnTo>
                        <a:pt x="249" y="10"/>
                      </a:lnTo>
                      <a:lnTo>
                        <a:pt x="247" y="9"/>
                      </a:lnTo>
                      <a:lnTo>
                        <a:pt x="246" y="8"/>
                      </a:lnTo>
                      <a:lnTo>
                        <a:pt x="245" y="7"/>
                      </a:lnTo>
                      <a:lnTo>
                        <a:pt x="244" y="6"/>
                      </a:lnTo>
                      <a:lnTo>
                        <a:pt x="243" y="5"/>
                      </a:lnTo>
                      <a:lnTo>
                        <a:pt x="242" y="4"/>
                      </a:lnTo>
                      <a:lnTo>
                        <a:pt x="241" y="3"/>
                      </a:lnTo>
                      <a:lnTo>
                        <a:pt x="240" y="2"/>
                      </a:lnTo>
                      <a:lnTo>
                        <a:pt x="238" y="1"/>
                      </a:lnTo>
                      <a:lnTo>
                        <a:pt x="236" y="0"/>
                      </a:lnTo>
                      <a:lnTo>
                        <a:pt x="234" y="0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8" y="0"/>
                      </a:lnTo>
                      <a:lnTo>
                        <a:pt x="226" y="0"/>
                      </a:lnTo>
                      <a:lnTo>
                        <a:pt x="224" y="0"/>
                      </a:lnTo>
                      <a:lnTo>
                        <a:pt x="223" y="1"/>
                      </a:lnTo>
                      <a:lnTo>
                        <a:pt x="222" y="2"/>
                      </a:lnTo>
                      <a:lnTo>
                        <a:pt x="222" y="4"/>
                      </a:lnTo>
                      <a:lnTo>
                        <a:pt x="221" y="5"/>
                      </a:lnTo>
                      <a:lnTo>
                        <a:pt x="221" y="7"/>
                      </a:lnTo>
                      <a:lnTo>
                        <a:pt x="221" y="9"/>
                      </a:lnTo>
                      <a:lnTo>
                        <a:pt x="221" y="11"/>
                      </a:lnTo>
                      <a:lnTo>
                        <a:pt x="221" y="13"/>
                      </a:lnTo>
                      <a:lnTo>
                        <a:pt x="221" y="15"/>
                      </a:lnTo>
                      <a:lnTo>
                        <a:pt x="221" y="17"/>
                      </a:lnTo>
                      <a:lnTo>
                        <a:pt x="221" y="19"/>
                      </a:lnTo>
                      <a:lnTo>
                        <a:pt x="221" y="21"/>
                      </a:lnTo>
                      <a:lnTo>
                        <a:pt x="221" y="23"/>
                      </a:lnTo>
                      <a:lnTo>
                        <a:pt x="221" y="25"/>
                      </a:lnTo>
                      <a:lnTo>
                        <a:pt x="221" y="27"/>
                      </a:lnTo>
                      <a:lnTo>
                        <a:pt x="221" y="29"/>
                      </a:lnTo>
                      <a:lnTo>
                        <a:pt x="221" y="31"/>
                      </a:lnTo>
                      <a:lnTo>
                        <a:pt x="221" y="33"/>
                      </a:lnTo>
                      <a:lnTo>
                        <a:pt x="221" y="35"/>
                      </a:lnTo>
                      <a:lnTo>
                        <a:pt x="221" y="37"/>
                      </a:lnTo>
                      <a:lnTo>
                        <a:pt x="221" y="39"/>
                      </a:lnTo>
                      <a:lnTo>
                        <a:pt x="221" y="41"/>
                      </a:lnTo>
                      <a:lnTo>
                        <a:pt x="222" y="42"/>
                      </a:lnTo>
                      <a:lnTo>
                        <a:pt x="222" y="44"/>
                      </a:lnTo>
                      <a:lnTo>
                        <a:pt x="222" y="46"/>
                      </a:lnTo>
                      <a:lnTo>
                        <a:pt x="223" y="47"/>
                      </a:lnTo>
                      <a:lnTo>
                        <a:pt x="223" y="49"/>
                      </a:lnTo>
                      <a:lnTo>
                        <a:pt x="224" y="51"/>
                      </a:lnTo>
                      <a:lnTo>
                        <a:pt x="224" y="53"/>
                      </a:lnTo>
                      <a:lnTo>
                        <a:pt x="224" y="55"/>
                      </a:lnTo>
                      <a:lnTo>
                        <a:pt x="224" y="57"/>
                      </a:lnTo>
                      <a:lnTo>
                        <a:pt x="224" y="59"/>
                      </a:lnTo>
                      <a:lnTo>
                        <a:pt x="224" y="61"/>
                      </a:lnTo>
                      <a:lnTo>
                        <a:pt x="224" y="63"/>
                      </a:lnTo>
                      <a:lnTo>
                        <a:pt x="224" y="65"/>
                      </a:lnTo>
                      <a:lnTo>
                        <a:pt x="223" y="66"/>
                      </a:lnTo>
                      <a:lnTo>
                        <a:pt x="223" y="68"/>
                      </a:lnTo>
                      <a:lnTo>
                        <a:pt x="222" y="69"/>
                      </a:lnTo>
                      <a:lnTo>
                        <a:pt x="222" y="71"/>
                      </a:lnTo>
                      <a:lnTo>
                        <a:pt x="222" y="73"/>
                      </a:lnTo>
                      <a:lnTo>
                        <a:pt x="221" y="74"/>
                      </a:lnTo>
                      <a:lnTo>
                        <a:pt x="221" y="76"/>
                      </a:lnTo>
                      <a:lnTo>
                        <a:pt x="220" y="77"/>
                      </a:lnTo>
                      <a:lnTo>
                        <a:pt x="220" y="79"/>
                      </a:lnTo>
                      <a:lnTo>
                        <a:pt x="219" y="80"/>
                      </a:lnTo>
                      <a:lnTo>
                        <a:pt x="218" y="81"/>
                      </a:lnTo>
                      <a:lnTo>
                        <a:pt x="218" y="83"/>
                      </a:lnTo>
                      <a:lnTo>
                        <a:pt x="217" y="84"/>
                      </a:lnTo>
                      <a:lnTo>
                        <a:pt x="217" y="86"/>
                      </a:lnTo>
                      <a:lnTo>
                        <a:pt x="216" y="87"/>
                      </a:lnTo>
                      <a:lnTo>
                        <a:pt x="215" y="88"/>
                      </a:lnTo>
                      <a:lnTo>
                        <a:pt x="214" y="89"/>
                      </a:lnTo>
                      <a:lnTo>
                        <a:pt x="213" y="90"/>
                      </a:lnTo>
                      <a:lnTo>
                        <a:pt x="212" y="91"/>
                      </a:lnTo>
                      <a:lnTo>
                        <a:pt x="211" y="92"/>
                      </a:lnTo>
                      <a:lnTo>
                        <a:pt x="210" y="94"/>
                      </a:lnTo>
                      <a:lnTo>
                        <a:pt x="209" y="95"/>
                      </a:lnTo>
                      <a:lnTo>
                        <a:pt x="208" y="96"/>
                      </a:lnTo>
                      <a:lnTo>
                        <a:pt x="207" y="97"/>
                      </a:lnTo>
                      <a:lnTo>
                        <a:pt x="206" y="98"/>
                      </a:lnTo>
                      <a:lnTo>
                        <a:pt x="205" y="99"/>
                      </a:lnTo>
                      <a:lnTo>
                        <a:pt x="204" y="100"/>
                      </a:lnTo>
                      <a:lnTo>
                        <a:pt x="203" y="102"/>
                      </a:lnTo>
                      <a:lnTo>
                        <a:pt x="202" y="103"/>
                      </a:lnTo>
                      <a:lnTo>
                        <a:pt x="201" y="104"/>
                      </a:lnTo>
                      <a:lnTo>
                        <a:pt x="200" y="105"/>
                      </a:lnTo>
                      <a:lnTo>
                        <a:pt x="199" y="106"/>
                      </a:lnTo>
                      <a:lnTo>
                        <a:pt x="198" y="107"/>
                      </a:lnTo>
                      <a:lnTo>
                        <a:pt x="197" y="108"/>
                      </a:lnTo>
                      <a:lnTo>
                        <a:pt x="196" y="110"/>
                      </a:lnTo>
                      <a:lnTo>
                        <a:pt x="195" y="111"/>
                      </a:lnTo>
                      <a:lnTo>
                        <a:pt x="194" y="112"/>
                      </a:lnTo>
                      <a:lnTo>
                        <a:pt x="193" y="113"/>
                      </a:lnTo>
                      <a:lnTo>
                        <a:pt x="192" y="114"/>
                      </a:lnTo>
                      <a:lnTo>
                        <a:pt x="191" y="115"/>
                      </a:lnTo>
                      <a:lnTo>
                        <a:pt x="190" y="116"/>
                      </a:lnTo>
                      <a:lnTo>
                        <a:pt x="189" y="118"/>
                      </a:lnTo>
                      <a:lnTo>
                        <a:pt x="188" y="119"/>
                      </a:lnTo>
                      <a:lnTo>
                        <a:pt x="187" y="120"/>
                      </a:lnTo>
                      <a:lnTo>
                        <a:pt x="186" y="121"/>
                      </a:lnTo>
                      <a:lnTo>
                        <a:pt x="185" y="122"/>
                      </a:lnTo>
                      <a:lnTo>
                        <a:pt x="184" y="123"/>
                      </a:lnTo>
                      <a:lnTo>
                        <a:pt x="183" y="124"/>
                      </a:lnTo>
                      <a:lnTo>
                        <a:pt x="182" y="125"/>
                      </a:lnTo>
                      <a:lnTo>
                        <a:pt x="181" y="126"/>
                      </a:lnTo>
                      <a:lnTo>
                        <a:pt x="180" y="128"/>
                      </a:lnTo>
                      <a:lnTo>
                        <a:pt x="179" y="129"/>
                      </a:lnTo>
                      <a:lnTo>
                        <a:pt x="178" y="130"/>
                      </a:lnTo>
                      <a:lnTo>
                        <a:pt x="177" y="131"/>
                      </a:lnTo>
                      <a:lnTo>
                        <a:pt x="176" y="132"/>
                      </a:lnTo>
                      <a:lnTo>
                        <a:pt x="175" y="134"/>
                      </a:lnTo>
                      <a:lnTo>
                        <a:pt x="174" y="135"/>
                      </a:lnTo>
                      <a:lnTo>
                        <a:pt x="173" y="136"/>
                      </a:lnTo>
                      <a:lnTo>
                        <a:pt x="172" y="137"/>
                      </a:lnTo>
                      <a:lnTo>
                        <a:pt x="171" y="138"/>
                      </a:lnTo>
                      <a:lnTo>
                        <a:pt x="170" y="139"/>
                      </a:lnTo>
                      <a:lnTo>
                        <a:pt x="169" y="140"/>
                      </a:lnTo>
                      <a:lnTo>
                        <a:pt x="168" y="141"/>
                      </a:lnTo>
                      <a:lnTo>
                        <a:pt x="168" y="143"/>
                      </a:lnTo>
                      <a:lnTo>
                        <a:pt x="167" y="144"/>
                      </a:lnTo>
                      <a:lnTo>
                        <a:pt x="166" y="145"/>
                      </a:lnTo>
                      <a:lnTo>
                        <a:pt x="165" y="146"/>
                      </a:lnTo>
                      <a:lnTo>
                        <a:pt x="164" y="147"/>
                      </a:lnTo>
                      <a:lnTo>
                        <a:pt x="163" y="148"/>
                      </a:lnTo>
                      <a:lnTo>
                        <a:pt x="162" y="149"/>
                      </a:lnTo>
                      <a:lnTo>
                        <a:pt x="161" y="150"/>
                      </a:lnTo>
                      <a:lnTo>
                        <a:pt x="160" y="151"/>
                      </a:lnTo>
                      <a:lnTo>
                        <a:pt x="159" y="152"/>
                      </a:lnTo>
                      <a:lnTo>
                        <a:pt x="158" y="153"/>
                      </a:lnTo>
                      <a:lnTo>
                        <a:pt x="157" y="154"/>
                      </a:lnTo>
                      <a:lnTo>
                        <a:pt x="156" y="155"/>
                      </a:lnTo>
                      <a:lnTo>
                        <a:pt x="155" y="157"/>
                      </a:lnTo>
                      <a:lnTo>
                        <a:pt x="154" y="158"/>
                      </a:lnTo>
                      <a:lnTo>
                        <a:pt x="153" y="159"/>
                      </a:lnTo>
                      <a:lnTo>
                        <a:pt x="152" y="160"/>
                      </a:lnTo>
                      <a:lnTo>
                        <a:pt x="151" y="161"/>
                      </a:lnTo>
                      <a:lnTo>
                        <a:pt x="150" y="162"/>
                      </a:lnTo>
                      <a:lnTo>
                        <a:pt x="149" y="163"/>
                      </a:lnTo>
                      <a:lnTo>
                        <a:pt x="148" y="165"/>
                      </a:lnTo>
                      <a:lnTo>
                        <a:pt x="147" y="166"/>
                      </a:lnTo>
                      <a:lnTo>
                        <a:pt x="146" y="167"/>
                      </a:lnTo>
                      <a:lnTo>
                        <a:pt x="145" y="168"/>
                      </a:lnTo>
                      <a:lnTo>
                        <a:pt x="144" y="169"/>
                      </a:lnTo>
                      <a:lnTo>
                        <a:pt x="143" y="170"/>
                      </a:lnTo>
                      <a:lnTo>
                        <a:pt x="142" y="171"/>
                      </a:lnTo>
                      <a:lnTo>
                        <a:pt x="141" y="172"/>
                      </a:lnTo>
                      <a:lnTo>
                        <a:pt x="140" y="173"/>
                      </a:lnTo>
                      <a:lnTo>
                        <a:pt x="139" y="174"/>
                      </a:lnTo>
                      <a:lnTo>
                        <a:pt x="138" y="175"/>
                      </a:lnTo>
                      <a:lnTo>
                        <a:pt x="137" y="177"/>
                      </a:lnTo>
                      <a:lnTo>
                        <a:pt x="136" y="178"/>
                      </a:lnTo>
                      <a:lnTo>
                        <a:pt x="135" y="179"/>
                      </a:lnTo>
                      <a:lnTo>
                        <a:pt x="134" y="180"/>
                      </a:lnTo>
                      <a:lnTo>
                        <a:pt x="133" y="181"/>
                      </a:lnTo>
                      <a:lnTo>
                        <a:pt x="132" y="182"/>
                      </a:lnTo>
                      <a:lnTo>
                        <a:pt x="131" y="183"/>
                      </a:lnTo>
                      <a:lnTo>
                        <a:pt x="130" y="184"/>
                      </a:lnTo>
                      <a:lnTo>
                        <a:pt x="129" y="185"/>
                      </a:lnTo>
                      <a:lnTo>
                        <a:pt x="128" y="186"/>
                      </a:lnTo>
                      <a:lnTo>
                        <a:pt x="127" y="187"/>
                      </a:lnTo>
                      <a:lnTo>
                        <a:pt x="126" y="188"/>
                      </a:lnTo>
                      <a:lnTo>
                        <a:pt x="125" y="189"/>
                      </a:lnTo>
                      <a:lnTo>
                        <a:pt x="124" y="190"/>
                      </a:lnTo>
                      <a:lnTo>
                        <a:pt x="123" y="191"/>
                      </a:lnTo>
                      <a:lnTo>
                        <a:pt x="122" y="192"/>
                      </a:lnTo>
                      <a:lnTo>
                        <a:pt x="121" y="194"/>
                      </a:lnTo>
                      <a:lnTo>
                        <a:pt x="120" y="195"/>
                      </a:lnTo>
                      <a:lnTo>
                        <a:pt x="119" y="196"/>
                      </a:lnTo>
                      <a:lnTo>
                        <a:pt x="118" y="197"/>
                      </a:lnTo>
                      <a:lnTo>
                        <a:pt x="117" y="198"/>
                      </a:lnTo>
                      <a:lnTo>
                        <a:pt x="116" y="199"/>
                      </a:lnTo>
                      <a:lnTo>
                        <a:pt x="115" y="200"/>
                      </a:lnTo>
                      <a:lnTo>
                        <a:pt x="114" y="201"/>
                      </a:lnTo>
                      <a:lnTo>
                        <a:pt x="113" y="202"/>
                      </a:lnTo>
                      <a:lnTo>
                        <a:pt x="112" y="203"/>
                      </a:lnTo>
                      <a:lnTo>
                        <a:pt x="111" y="204"/>
                      </a:lnTo>
                      <a:lnTo>
                        <a:pt x="110" y="205"/>
                      </a:lnTo>
                      <a:lnTo>
                        <a:pt x="109" y="206"/>
                      </a:lnTo>
                      <a:lnTo>
                        <a:pt x="108" y="207"/>
                      </a:lnTo>
                      <a:lnTo>
                        <a:pt x="107" y="208"/>
                      </a:lnTo>
                      <a:lnTo>
                        <a:pt x="106" y="209"/>
                      </a:lnTo>
                      <a:lnTo>
                        <a:pt x="105" y="210"/>
                      </a:lnTo>
                      <a:lnTo>
                        <a:pt x="104" y="211"/>
                      </a:lnTo>
                      <a:lnTo>
                        <a:pt x="103" y="212"/>
                      </a:lnTo>
                      <a:lnTo>
                        <a:pt x="102" y="213"/>
                      </a:lnTo>
                      <a:lnTo>
                        <a:pt x="101" y="214"/>
                      </a:lnTo>
                      <a:lnTo>
                        <a:pt x="100" y="215"/>
                      </a:lnTo>
                      <a:lnTo>
                        <a:pt x="99" y="216"/>
                      </a:lnTo>
                      <a:lnTo>
                        <a:pt x="98" y="217"/>
                      </a:lnTo>
                      <a:lnTo>
                        <a:pt x="97" y="218"/>
                      </a:lnTo>
                      <a:lnTo>
                        <a:pt x="96" y="219"/>
                      </a:lnTo>
                      <a:lnTo>
                        <a:pt x="95" y="221"/>
                      </a:lnTo>
                      <a:lnTo>
                        <a:pt x="94" y="222"/>
                      </a:lnTo>
                      <a:lnTo>
                        <a:pt x="93" y="223"/>
                      </a:lnTo>
                      <a:lnTo>
                        <a:pt x="92" y="224"/>
                      </a:lnTo>
                      <a:lnTo>
                        <a:pt x="91" y="225"/>
                      </a:lnTo>
                      <a:lnTo>
                        <a:pt x="91" y="227"/>
                      </a:lnTo>
                      <a:lnTo>
                        <a:pt x="90" y="228"/>
                      </a:lnTo>
                      <a:lnTo>
                        <a:pt x="89" y="229"/>
                      </a:lnTo>
                      <a:lnTo>
                        <a:pt x="88" y="230"/>
                      </a:lnTo>
                      <a:lnTo>
                        <a:pt x="87" y="231"/>
                      </a:lnTo>
                      <a:lnTo>
                        <a:pt x="86" y="232"/>
                      </a:lnTo>
                      <a:lnTo>
                        <a:pt x="85" y="233"/>
                      </a:lnTo>
                      <a:lnTo>
                        <a:pt x="84" y="234"/>
                      </a:lnTo>
                      <a:lnTo>
                        <a:pt x="83" y="235"/>
                      </a:lnTo>
                      <a:lnTo>
                        <a:pt x="82" y="236"/>
                      </a:lnTo>
                      <a:lnTo>
                        <a:pt x="81" y="237"/>
                      </a:lnTo>
                      <a:lnTo>
                        <a:pt x="80" y="239"/>
                      </a:lnTo>
                      <a:lnTo>
                        <a:pt x="79" y="240"/>
                      </a:lnTo>
                      <a:lnTo>
                        <a:pt x="78" y="241"/>
                      </a:lnTo>
                      <a:lnTo>
                        <a:pt x="77" y="242"/>
                      </a:lnTo>
                      <a:lnTo>
                        <a:pt x="76" y="243"/>
                      </a:lnTo>
                      <a:lnTo>
                        <a:pt x="75" y="244"/>
                      </a:lnTo>
                      <a:lnTo>
                        <a:pt x="74" y="245"/>
                      </a:lnTo>
                      <a:lnTo>
                        <a:pt x="73" y="247"/>
                      </a:lnTo>
                      <a:lnTo>
                        <a:pt x="72" y="248"/>
                      </a:lnTo>
                      <a:lnTo>
                        <a:pt x="71" y="249"/>
                      </a:lnTo>
                      <a:lnTo>
                        <a:pt x="70" y="250"/>
                      </a:lnTo>
                      <a:lnTo>
                        <a:pt x="69" y="251"/>
                      </a:lnTo>
                      <a:lnTo>
                        <a:pt x="68" y="253"/>
                      </a:lnTo>
                      <a:lnTo>
                        <a:pt x="67" y="254"/>
                      </a:lnTo>
                      <a:lnTo>
                        <a:pt x="66" y="255"/>
                      </a:lnTo>
                      <a:lnTo>
                        <a:pt x="65" y="256"/>
                      </a:lnTo>
                      <a:lnTo>
                        <a:pt x="64" y="257"/>
                      </a:lnTo>
                      <a:lnTo>
                        <a:pt x="63" y="258"/>
                      </a:lnTo>
                      <a:lnTo>
                        <a:pt x="62" y="260"/>
                      </a:lnTo>
                      <a:lnTo>
                        <a:pt x="61" y="261"/>
                      </a:lnTo>
                      <a:lnTo>
                        <a:pt x="60" y="262"/>
                      </a:lnTo>
                      <a:lnTo>
                        <a:pt x="59" y="263"/>
                      </a:lnTo>
                      <a:lnTo>
                        <a:pt x="58" y="264"/>
                      </a:lnTo>
                      <a:lnTo>
                        <a:pt x="57" y="265"/>
                      </a:lnTo>
                      <a:lnTo>
                        <a:pt x="56" y="266"/>
                      </a:lnTo>
                      <a:lnTo>
                        <a:pt x="55" y="267"/>
                      </a:lnTo>
                      <a:lnTo>
                        <a:pt x="54" y="268"/>
                      </a:lnTo>
                      <a:lnTo>
                        <a:pt x="53" y="270"/>
                      </a:lnTo>
                      <a:lnTo>
                        <a:pt x="52" y="271"/>
                      </a:lnTo>
                      <a:lnTo>
                        <a:pt x="51" y="272"/>
                      </a:lnTo>
                      <a:lnTo>
                        <a:pt x="50" y="273"/>
                      </a:lnTo>
                      <a:lnTo>
                        <a:pt x="49" y="274"/>
                      </a:lnTo>
                      <a:lnTo>
                        <a:pt x="48" y="275"/>
                      </a:lnTo>
                      <a:lnTo>
                        <a:pt x="47" y="276"/>
                      </a:lnTo>
                      <a:lnTo>
                        <a:pt x="46" y="278"/>
                      </a:lnTo>
                      <a:lnTo>
                        <a:pt x="45" y="279"/>
                      </a:lnTo>
                      <a:lnTo>
                        <a:pt x="44" y="280"/>
                      </a:lnTo>
                      <a:lnTo>
                        <a:pt x="43" y="281"/>
                      </a:lnTo>
                      <a:lnTo>
                        <a:pt x="42" y="282"/>
                      </a:lnTo>
                      <a:lnTo>
                        <a:pt x="41" y="283"/>
                      </a:lnTo>
                      <a:lnTo>
                        <a:pt x="40" y="284"/>
                      </a:lnTo>
                      <a:lnTo>
                        <a:pt x="39" y="285"/>
                      </a:lnTo>
                      <a:lnTo>
                        <a:pt x="38" y="286"/>
                      </a:lnTo>
                      <a:lnTo>
                        <a:pt x="37" y="287"/>
                      </a:lnTo>
                      <a:lnTo>
                        <a:pt x="37" y="289"/>
                      </a:lnTo>
                      <a:lnTo>
                        <a:pt x="36" y="290"/>
                      </a:lnTo>
                      <a:lnTo>
                        <a:pt x="35" y="291"/>
                      </a:lnTo>
                      <a:lnTo>
                        <a:pt x="34" y="292"/>
                      </a:lnTo>
                      <a:lnTo>
                        <a:pt x="33" y="293"/>
                      </a:lnTo>
                      <a:lnTo>
                        <a:pt x="32" y="294"/>
                      </a:lnTo>
                      <a:lnTo>
                        <a:pt x="31" y="295"/>
                      </a:lnTo>
                      <a:lnTo>
                        <a:pt x="30" y="296"/>
                      </a:lnTo>
                      <a:lnTo>
                        <a:pt x="29" y="297"/>
                      </a:lnTo>
                      <a:lnTo>
                        <a:pt x="28" y="298"/>
                      </a:lnTo>
                      <a:lnTo>
                        <a:pt x="27" y="299"/>
                      </a:lnTo>
                      <a:lnTo>
                        <a:pt x="26" y="300"/>
                      </a:lnTo>
                      <a:lnTo>
                        <a:pt x="25" y="301"/>
                      </a:lnTo>
                      <a:lnTo>
                        <a:pt x="24" y="302"/>
                      </a:lnTo>
                      <a:lnTo>
                        <a:pt x="24" y="304"/>
                      </a:lnTo>
                      <a:lnTo>
                        <a:pt x="23" y="305"/>
                      </a:lnTo>
                      <a:lnTo>
                        <a:pt x="22" y="306"/>
                      </a:lnTo>
                      <a:lnTo>
                        <a:pt x="21" y="307"/>
                      </a:lnTo>
                      <a:lnTo>
                        <a:pt x="21" y="309"/>
                      </a:lnTo>
                      <a:lnTo>
                        <a:pt x="20" y="310"/>
                      </a:lnTo>
                      <a:lnTo>
                        <a:pt x="19" y="311"/>
                      </a:lnTo>
                      <a:lnTo>
                        <a:pt x="18" y="312"/>
                      </a:lnTo>
                      <a:lnTo>
                        <a:pt x="18" y="314"/>
                      </a:lnTo>
                      <a:lnTo>
                        <a:pt x="17" y="315"/>
                      </a:lnTo>
                      <a:lnTo>
                        <a:pt x="16" y="316"/>
                      </a:lnTo>
                      <a:lnTo>
                        <a:pt x="15" y="317"/>
                      </a:lnTo>
                      <a:lnTo>
                        <a:pt x="15" y="319"/>
                      </a:lnTo>
                      <a:lnTo>
                        <a:pt x="14" y="320"/>
                      </a:lnTo>
                      <a:lnTo>
                        <a:pt x="13" y="321"/>
                      </a:lnTo>
                      <a:lnTo>
                        <a:pt x="12" y="322"/>
                      </a:lnTo>
                      <a:lnTo>
                        <a:pt x="12" y="324"/>
                      </a:lnTo>
                      <a:lnTo>
                        <a:pt x="11" y="325"/>
                      </a:lnTo>
                      <a:lnTo>
                        <a:pt x="10" y="326"/>
                      </a:lnTo>
                      <a:lnTo>
                        <a:pt x="10" y="328"/>
                      </a:lnTo>
                      <a:lnTo>
                        <a:pt x="9" y="329"/>
                      </a:lnTo>
                      <a:lnTo>
                        <a:pt x="8" y="330"/>
                      </a:lnTo>
                      <a:lnTo>
                        <a:pt x="7" y="331"/>
                      </a:lnTo>
                      <a:lnTo>
                        <a:pt x="7" y="333"/>
                      </a:lnTo>
                      <a:lnTo>
                        <a:pt x="6" y="334"/>
                      </a:lnTo>
                      <a:lnTo>
                        <a:pt x="5" y="335"/>
                      </a:lnTo>
                      <a:lnTo>
                        <a:pt x="4" y="337"/>
                      </a:lnTo>
                      <a:lnTo>
                        <a:pt x="3" y="338"/>
                      </a:lnTo>
                      <a:lnTo>
                        <a:pt x="3" y="340"/>
                      </a:lnTo>
                      <a:lnTo>
                        <a:pt x="2" y="341"/>
                      </a:lnTo>
                      <a:lnTo>
                        <a:pt x="1" y="342"/>
                      </a:lnTo>
                      <a:lnTo>
                        <a:pt x="1" y="344"/>
                      </a:lnTo>
                      <a:lnTo>
                        <a:pt x="0" y="345"/>
                      </a:lnTo>
                      <a:lnTo>
                        <a:pt x="0" y="347"/>
                      </a:lnTo>
                      <a:lnTo>
                        <a:pt x="0" y="349"/>
                      </a:lnTo>
                      <a:lnTo>
                        <a:pt x="1" y="350"/>
                      </a:lnTo>
                      <a:lnTo>
                        <a:pt x="1" y="352"/>
                      </a:lnTo>
                      <a:lnTo>
                        <a:pt x="2" y="353"/>
                      </a:lnTo>
                      <a:lnTo>
                        <a:pt x="3" y="354"/>
                      </a:lnTo>
                      <a:lnTo>
                        <a:pt x="4" y="355"/>
                      </a:lnTo>
                    </a:path>
                  </a:pathLst>
                </a:custGeom>
                <a:noFill/>
                <a:ln w="50800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zh-TW" altLang="en-US">
                    <a:latin typeface="Arial" charset="0"/>
                    <a:ea typeface="新細明體" charset="-120"/>
                  </a:endParaRPr>
                </a:p>
              </p:txBody>
            </p:sp>
          </p:grpSp>
          <p:grpSp>
            <p:nvGrpSpPr>
              <p:cNvPr id="98" name="群組 63"/>
              <p:cNvGrpSpPr/>
              <p:nvPr/>
            </p:nvGrpSpPr>
            <p:grpSpPr>
              <a:xfrm>
                <a:off x="3875088" y="3587750"/>
                <a:ext cx="544512" cy="331788"/>
                <a:chOff x="3722688" y="3435350"/>
                <a:chExt cx="544512" cy="331788"/>
              </a:xfrm>
            </p:grpSpPr>
            <p:sp>
              <p:nvSpPr>
                <p:cNvPr id="99" name="Freeform 24"/>
                <p:cNvSpPr>
                  <a:spLocks/>
                </p:cNvSpPr>
                <p:nvPr/>
              </p:nvSpPr>
              <p:spPr bwMode="auto">
                <a:xfrm>
                  <a:off x="3775075" y="3511550"/>
                  <a:ext cx="492125" cy="255588"/>
                </a:xfrm>
                <a:custGeom>
                  <a:avLst/>
                  <a:gdLst/>
                  <a:ahLst/>
                  <a:cxnLst>
                    <a:cxn ang="0">
                      <a:pos x="57" y="45"/>
                    </a:cxn>
                    <a:cxn ang="0">
                      <a:pos x="93" y="70"/>
                    </a:cxn>
                    <a:cxn ang="0">
                      <a:pos x="114" y="82"/>
                    </a:cxn>
                    <a:cxn ang="0">
                      <a:pos x="136" y="91"/>
                    </a:cxn>
                    <a:cxn ang="0">
                      <a:pos x="160" y="99"/>
                    </a:cxn>
                    <a:cxn ang="0">
                      <a:pos x="270" y="130"/>
                    </a:cxn>
                    <a:cxn ang="0">
                      <a:pos x="349" y="151"/>
                    </a:cxn>
                    <a:cxn ang="0">
                      <a:pos x="358" y="153"/>
                    </a:cxn>
                    <a:cxn ang="0">
                      <a:pos x="369" y="153"/>
                    </a:cxn>
                    <a:cxn ang="0">
                      <a:pos x="378" y="151"/>
                    </a:cxn>
                    <a:cxn ang="0">
                      <a:pos x="412" y="144"/>
                    </a:cxn>
                    <a:cxn ang="0">
                      <a:pos x="423" y="142"/>
                    </a:cxn>
                    <a:cxn ang="0">
                      <a:pos x="433" y="142"/>
                    </a:cxn>
                    <a:cxn ang="0">
                      <a:pos x="444" y="144"/>
                    </a:cxn>
                    <a:cxn ang="0">
                      <a:pos x="493" y="156"/>
                    </a:cxn>
                    <a:cxn ang="0">
                      <a:pos x="571" y="177"/>
                    </a:cxn>
                    <a:cxn ang="0">
                      <a:pos x="606" y="186"/>
                    </a:cxn>
                    <a:cxn ang="0">
                      <a:pos x="607" y="187"/>
                    </a:cxn>
                    <a:cxn ang="0">
                      <a:pos x="609" y="189"/>
                    </a:cxn>
                    <a:cxn ang="0">
                      <a:pos x="610" y="190"/>
                    </a:cxn>
                    <a:cxn ang="0">
                      <a:pos x="610" y="193"/>
                    </a:cxn>
                    <a:cxn ang="0">
                      <a:pos x="610" y="196"/>
                    </a:cxn>
                    <a:cxn ang="0">
                      <a:pos x="607" y="211"/>
                    </a:cxn>
                    <a:cxn ang="0">
                      <a:pos x="604" y="240"/>
                    </a:cxn>
                    <a:cxn ang="0">
                      <a:pos x="604" y="288"/>
                    </a:cxn>
                    <a:cxn ang="0">
                      <a:pos x="607" y="318"/>
                    </a:cxn>
                    <a:cxn ang="0">
                      <a:pos x="610" y="340"/>
                    </a:cxn>
                    <a:cxn ang="0">
                      <a:pos x="610" y="352"/>
                    </a:cxn>
                    <a:cxn ang="0">
                      <a:pos x="612" y="354"/>
                    </a:cxn>
                    <a:cxn ang="0">
                      <a:pos x="613" y="355"/>
                    </a:cxn>
                    <a:cxn ang="0">
                      <a:pos x="615" y="357"/>
                    </a:cxn>
                    <a:cxn ang="0">
                      <a:pos x="645" y="361"/>
                    </a:cxn>
                    <a:cxn ang="0">
                      <a:pos x="693" y="372"/>
                    </a:cxn>
                    <a:cxn ang="0">
                      <a:pos x="697" y="373"/>
                    </a:cxn>
                    <a:cxn ang="0">
                      <a:pos x="702" y="373"/>
                    </a:cxn>
                    <a:cxn ang="0">
                      <a:pos x="705" y="372"/>
                    </a:cxn>
                    <a:cxn ang="0">
                      <a:pos x="808" y="361"/>
                    </a:cxn>
                    <a:cxn ang="0">
                      <a:pos x="811" y="361"/>
                    </a:cxn>
                    <a:cxn ang="0">
                      <a:pos x="814" y="361"/>
                    </a:cxn>
                    <a:cxn ang="0">
                      <a:pos x="816" y="363"/>
                    </a:cxn>
                    <a:cxn ang="0">
                      <a:pos x="817" y="364"/>
                    </a:cxn>
                    <a:cxn ang="0">
                      <a:pos x="825" y="387"/>
                    </a:cxn>
                    <a:cxn ang="0">
                      <a:pos x="829" y="391"/>
                    </a:cxn>
                    <a:cxn ang="0">
                      <a:pos x="832" y="396"/>
                    </a:cxn>
                    <a:cxn ang="0">
                      <a:pos x="837" y="399"/>
                    </a:cxn>
                    <a:cxn ang="0">
                      <a:pos x="841" y="402"/>
                    </a:cxn>
                    <a:cxn ang="0">
                      <a:pos x="931" y="471"/>
                    </a:cxn>
                    <a:cxn ang="0">
                      <a:pos x="931" y="474"/>
                    </a:cxn>
                    <a:cxn ang="0">
                      <a:pos x="930" y="475"/>
                    </a:cxn>
                  </a:cxnLst>
                  <a:rect l="0" t="0" r="r" b="b"/>
                  <a:pathLst>
                    <a:path w="931" h="484">
                      <a:moveTo>
                        <a:pt x="0" y="0"/>
                      </a:moveTo>
                      <a:lnTo>
                        <a:pt x="57" y="45"/>
                      </a:lnTo>
                      <a:lnTo>
                        <a:pt x="84" y="64"/>
                      </a:lnTo>
                      <a:lnTo>
                        <a:pt x="93" y="70"/>
                      </a:lnTo>
                      <a:lnTo>
                        <a:pt x="103" y="78"/>
                      </a:lnTo>
                      <a:lnTo>
                        <a:pt x="114" y="82"/>
                      </a:lnTo>
                      <a:lnTo>
                        <a:pt x="126" y="88"/>
                      </a:lnTo>
                      <a:lnTo>
                        <a:pt x="136" y="91"/>
                      </a:lnTo>
                      <a:lnTo>
                        <a:pt x="148" y="96"/>
                      </a:lnTo>
                      <a:lnTo>
                        <a:pt x="160" y="99"/>
                      </a:lnTo>
                      <a:lnTo>
                        <a:pt x="172" y="100"/>
                      </a:lnTo>
                      <a:lnTo>
                        <a:pt x="270" y="130"/>
                      </a:lnTo>
                      <a:lnTo>
                        <a:pt x="345" y="150"/>
                      </a:lnTo>
                      <a:lnTo>
                        <a:pt x="349" y="151"/>
                      </a:lnTo>
                      <a:lnTo>
                        <a:pt x="354" y="151"/>
                      </a:lnTo>
                      <a:lnTo>
                        <a:pt x="358" y="153"/>
                      </a:lnTo>
                      <a:lnTo>
                        <a:pt x="363" y="153"/>
                      </a:lnTo>
                      <a:lnTo>
                        <a:pt x="369" y="153"/>
                      </a:lnTo>
                      <a:lnTo>
                        <a:pt x="373" y="151"/>
                      </a:lnTo>
                      <a:lnTo>
                        <a:pt x="378" y="151"/>
                      </a:lnTo>
                      <a:lnTo>
                        <a:pt x="394" y="147"/>
                      </a:lnTo>
                      <a:lnTo>
                        <a:pt x="412" y="144"/>
                      </a:lnTo>
                      <a:lnTo>
                        <a:pt x="418" y="142"/>
                      </a:lnTo>
                      <a:lnTo>
                        <a:pt x="423" y="142"/>
                      </a:lnTo>
                      <a:lnTo>
                        <a:pt x="429" y="142"/>
                      </a:lnTo>
                      <a:lnTo>
                        <a:pt x="433" y="142"/>
                      </a:lnTo>
                      <a:lnTo>
                        <a:pt x="438" y="142"/>
                      </a:lnTo>
                      <a:lnTo>
                        <a:pt x="444" y="144"/>
                      </a:lnTo>
                      <a:lnTo>
                        <a:pt x="448" y="144"/>
                      </a:lnTo>
                      <a:lnTo>
                        <a:pt x="493" y="156"/>
                      </a:lnTo>
                      <a:lnTo>
                        <a:pt x="532" y="168"/>
                      </a:lnTo>
                      <a:lnTo>
                        <a:pt x="571" y="177"/>
                      </a:lnTo>
                      <a:lnTo>
                        <a:pt x="604" y="186"/>
                      </a:lnTo>
                      <a:lnTo>
                        <a:pt x="606" y="186"/>
                      </a:lnTo>
                      <a:lnTo>
                        <a:pt x="607" y="186"/>
                      </a:lnTo>
                      <a:lnTo>
                        <a:pt x="607" y="187"/>
                      </a:lnTo>
                      <a:lnTo>
                        <a:pt x="609" y="187"/>
                      </a:lnTo>
                      <a:lnTo>
                        <a:pt x="609" y="189"/>
                      </a:lnTo>
                      <a:lnTo>
                        <a:pt x="610" y="189"/>
                      </a:lnTo>
                      <a:lnTo>
                        <a:pt x="610" y="190"/>
                      </a:lnTo>
                      <a:lnTo>
                        <a:pt x="610" y="192"/>
                      </a:lnTo>
                      <a:lnTo>
                        <a:pt x="610" y="193"/>
                      </a:lnTo>
                      <a:lnTo>
                        <a:pt x="610" y="195"/>
                      </a:lnTo>
                      <a:lnTo>
                        <a:pt x="610" y="196"/>
                      </a:lnTo>
                      <a:lnTo>
                        <a:pt x="609" y="198"/>
                      </a:lnTo>
                      <a:lnTo>
                        <a:pt x="607" y="211"/>
                      </a:lnTo>
                      <a:lnTo>
                        <a:pt x="606" y="225"/>
                      </a:lnTo>
                      <a:lnTo>
                        <a:pt x="604" y="240"/>
                      </a:lnTo>
                      <a:lnTo>
                        <a:pt x="604" y="264"/>
                      </a:lnTo>
                      <a:lnTo>
                        <a:pt x="604" y="288"/>
                      </a:lnTo>
                      <a:lnTo>
                        <a:pt x="607" y="312"/>
                      </a:lnTo>
                      <a:lnTo>
                        <a:pt x="607" y="318"/>
                      </a:lnTo>
                      <a:lnTo>
                        <a:pt x="609" y="328"/>
                      </a:lnTo>
                      <a:lnTo>
                        <a:pt x="610" y="340"/>
                      </a:lnTo>
                      <a:lnTo>
                        <a:pt x="610" y="351"/>
                      </a:lnTo>
                      <a:lnTo>
                        <a:pt x="610" y="352"/>
                      </a:lnTo>
                      <a:lnTo>
                        <a:pt x="610" y="354"/>
                      </a:lnTo>
                      <a:lnTo>
                        <a:pt x="612" y="354"/>
                      </a:lnTo>
                      <a:lnTo>
                        <a:pt x="612" y="355"/>
                      </a:lnTo>
                      <a:lnTo>
                        <a:pt x="613" y="355"/>
                      </a:lnTo>
                      <a:lnTo>
                        <a:pt x="615" y="355"/>
                      </a:lnTo>
                      <a:lnTo>
                        <a:pt x="615" y="357"/>
                      </a:lnTo>
                      <a:lnTo>
                        <a:pt x="624" y="357"/>
                      </a:lnTo>
                      <a:lnTo>
                        <a:pt x="645" y="361"/>
                      </a:lnTo>
                      <a:lnTo>
                        <a:pt x="691" y="372"/>
                      </a:lnTo>
                      <a:lnTo>
                        <a:pt x="693" y="372"/>
                      </a:lnTo>
                      <a:lnTo>
                        <a:pt x="696" y="372"/>
                      </a:lnTo>
                      <a:lnTo>
                        <a:pt x="697" y="373"/>
                      </a:lnTo>
                      <a:lnTo>
                        <a:pt x="699" y="373"/>
                      </a:lnTo>
                      <a:lnTo>
                        <a:pt x="702" y="373"/>
                      </a:lnTo>
                      <a:lnTo>
                        <a:pt x="703" y="372"/>
                      </a:lnTo>
                      <a:lnTo>
                        <a:pt x="705" y="372"/>
                      </a:lnTo>
                      <a:lnTo>
                        <a:pt x="807" y="361"/>
                      </a:lnTo>
                      <a:lnTo>
                        <a:pt x="808" y="361"/>
                      </a:lnTo>
                      <a:lnTo>
                        <a:pt x="810" y="361"/>
                      </a:lnTo>
                      <a:lnTo>
                        <a:pt x="811" y="361"/>
                      </a:lnTo>
                      <a:lnTo>
                        <a:pt x="813" y="361"/>
                      </a:lnTo>
                      <a:lnTo>
                        <a:pt x="814" y="361"/>
                      </a:lnTo>
                      <a:lnTo>
                        <a:pt x="814" y="363"/>
                      </a:lnTo>
                      <a:lnTo>
                        <a:pt x="816" y="363"/>
                      </a:lnTo>
                      <a:lnTo>
                        <a:pt x="816" y="364"/>
                      </a:lnTo>
                      <a:lnTo>
                        <a:pt x="817" y="364"/>
                      </a:lnTo>
                      <a:lnTo>
                        <a:pt x="825" y="384"/>
                      </a:lnTo>
                      <a:lnTo>
                        <a:pt x="825" y="387"/>
                      </a:lnTo>
                      <a:lnTo>
                        <a:pt x="826" y="388"/>
                      </a:lnTo>
                      <a:lnTo>
                        <a:pt x="829" y="391"/>
                      </a:lnTo>
                      <a:lnTo>
                        <a:pt x="831" y="393"/>
                      </a:lnTo>
                      <a:lnTo>
                        <a:pt x="832" y="396"/>
                      </a:lnTo>
                      <a:lnTo>
                        <a:pt x="834" y="397"/>
                      </a:lnTo>
                      <a:lnTo>
                        <a:pt x="837" y="399"/>
                      </a:lnTo>
                      <a:lnTo>
                        <a:pt x="838" y="400"/>
                      </a:lnTo>
                      <a:lnTo>
                        <a:pt x="841" y="402"/>
                      </a:lnTo>
                      <a:lnTo>
                        <a:pt x="877" y="418"/>
                      </a:lnTo>
                      <a:lnTo>
                        <a:pt x="931" y="471"/>
                      </a:lnTo>
                      <a:lnTo>
                        <a:pt x="931" y="472"/>
                      </a:lnTo>
                      <a:lnTo>
                        <a:pt x="931" y="474"/>
                      </a:lnTo>
                      <a:lnTo>
                        <a:pt x="931" y="475"/>
                      </a:lnTo>
                      <a:lnTo>
                        <a:pt x="930" y="475"/>
                      </a:lnTo>
                      <a:lnTo>
                        <a:pt x="915" y="484"/>
                      </a:lnTo>
                    </a:path>
                  </a:pathLst>
                </a:custGeom>
                <a:noFill/>
                <a:ln w="50800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zh-TW" altLang="en-US">
                    <a:latin typeface="Arial" charset="0"/>
                    <a:ea typeface="新細明體" charset="-120"/>
                  </a:endParaRPr>
                </a:p>
              </p:txBody>
            </p:sp>
            <p:sp>
              <p:nvSpPr>
                <p:cNvPr id="100" name="Freeform 26"/>
                <p:cNvSpPr>
                  <a:spLocks/>
                </p:cNvSpPr>
                <p:nvPr/>
              </p:nvSpPr>
              <p:spPr bwMode="auto">
                <a:xfrm>
                  <a:off x="3722688" y="3435350"/>
                  <a:ext cx="39688" cy="650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" y="5"/>
                    </a:cxn>
                    <a:cxn ang="0">
                      <a:pos x="17" y="11"/>
                    </a:cxn>
                    <a:cxn ang="0">
                      <a:pos x="18" y="12"/>
                    </a:cxn>
                    <a:cxn ang="0">
                      <a:pos x="27" y="33"/>
                    </a:cxn>
                    <a:cxn ang="0">
                      <a:pos x="33" y="47"/>
                    </a:cxn>
                    <a:cxn ang="0">
                      <a:pos x="45" y="74"/>
                    </a:cxn>
                    <a:cxn ang="0">
                      <a:pos x="59" y="96"/>
                    </a:cxn>
                    <a:cxn ang="0">
                      <a:pos x="69" y="113"/>
                    </a:cxn>
                    <a:cxn ang="0">
                      <a:pos x="71" y="116"/>
                    </a:cxn>
                    <a:cxn ang="0">
                      <a:pos x="75" y="122"/>
                    </a:cxn>
                  </a:cxnLst>
                  <a:rect l="0" t="0" r="r" b="b"/>
                  <a:pathLst>
                    <a:path w="75" h="122">
                      <a:moveTo>
                        <a:pt x="0" y="0"/>
                      </a:moveTo>
                      <a:lnTo>
                        <a:pt x="8" y="5"/>
                      </a:lnTo>
                      <a:lnTo>
                        <a:pt x="17" y="11"/>
                      </a:lnTo>
                      <a:lnTo>
                        <a:pt x="18" y="12"/>
                      </a:lnTo>
                      <a:lnTo>
                        <a:pt x="27" y="33"/>
                      </a:lnTo>
                      <a:lnTo>
                        <a:pt x="33" y="47"/>
                      </a:lnTo>
                      <a:lnTo>
                        <a:pt x="45" y="74"/>
                      </a:lnTo>
                      <a:lnTo>
                        <a:pt x="59" y="96"/>
                      </a:lnTo>
                      <a:lnTo>
                        <a:pt x="69" y="113"/>
                      </a:lnTo>
                      <a:lnTo>
                        <a:pt x="71" y="116"/>
                      </a:lnTo>
                      <a:lnTo>
                        <a:pt x="75" y="122"/>
                      </a:lnTo>
                    </a:path>
                  </a:pathLst>
                </a:custGeom>
                <a:noFill/>
                <a:ln w="50800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zh-TW" altLang="en-US">
                    <a:latin typeface="Arial" charset="0"/>
                    <a:ea typeface="新細明體" charset="-120"/>
                  </a:endParaRPr>
                </a:p>
              </p:txBody>
            </p:sp>
          </p:grpSp>
        </p:grpSp>
        <p:sp>
          <p:nvSpPr>
            <p:cNvPr id="84" name="Line 25"/>
            <p:cNvSpPr>
              <a:spLocks noChangeShapeType="1"/>
            </p:cNvSpPr>
            <p:nvPr/>
          </p:nvSpPr>
          <p:spPr bwMode="auto">
            <a:xfrm>
              <a:off x="3762375" y="3500438"/>
              <a:ext cx="12700" cy="11113"/>
            </a:xfrm>
            <a:prstGeom prst="line">
              <a:avLst/>
            </a:prstGeom>
            <a:noFill/>
            <a:ln w="50800">
              <a:solidFill>
                <a:srgbClr val="909090"/>
              </a:solidFill>
              <a:prstDash val="solid"/>
              <a:round/>
              <a:headEnd/>
              <a:tailEnd/>
            </a:ln>
            <a:effectLst>
              <a:glow rad="63500">
                <a:srgbClr val="FFFF00">
                  <a:alpha val="61176"/>
                </a:srgbClr>
              </a:glo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Arial" charset="0"/>
                <a:ea typeface="新細明體" charset="-120"/>
              </a:endParaRPr>
            </a:p>
          </p:txBody>
        </p:sp>
        <p:grpSp>
          <p:nvGrpSpPr>
            <p:cNvPr id="85" name="群組 34"/>
            <p:cNvGrpSpPr>
              <a:grpSpLocks/>
            </p:cNvGrpSpPr>
            <p:nvPr/>
          </p:nvGrpSpPr>
          <p:grpSpPr bwMode="auto">
            <a:xfrm>
              <a:off x="3944938" y="3316288"/>
              <a:ext cx="125412" cy="804862"/>
              <a:chOff x="3944938" y="3316288"/>
              <a:chExt cx="125413" cy="804862"/>
            </a:xfrm>
          </p:grpSpPr>
          <p:sp>
            <p:nvSpPr>
              <p:cNvPr id="93" name="Freeform 28"/>
              <p:cNvSpPr>
                <a:spLocks/>
              </p:cNvSpPr>
              <p:nvPr/>
            </p:nvSpPr>
            <p:spPr bwMode="auto">
              <a:xfrm>
                <a:off x="3987800" y="3905250"/>
                <a:ext cx="17463" cy="215900"/>
              </a:xfrm>
              <a:custGeom>
                <a:avLst/>
                <a:gdLst>
                  <a:gd name="T0" fmla="*/ 2147483646 w 32"/>
                  <a:gd name="T1" fmla="*/ 0 h 408"/>
                  <a:gd name="T2" fmla="*/ 2147483646 w 32"/>
                  <a:gd name="T3" fmla="*/ 2147483646 h 408"/>
                  <a:gd name="T4" fmla="*/ 2147483646 w 32"/>
                  <a:gd name="T5" fmla="*/ 2147483646 h 408"/>
                  <a:gd name="T6" fmla="*/ 2147483646 w 32"/>
                  <a:gd name="T7" fmla="*/ 2147483646 h 408"/>
                  <a:gd name="T8" fmla="*/ 2147483646 w 32"/>
                  <a:gd name="T9" fmla="*/ 2147483646 h 408"/>
                  <a:gd name="T10" fmla="*/ 0 w 32"/>
                  <a:gd name="T11" fmla="*/ 2147483646 h 408"/>
                  <a:gd name="T12" fmla="*/ 0 w 32"/>
                  <a:gd name="T13" fmla="*/ 2147483646 h 408"/>
                  <a:gd name="T14" fmla="*/ 0 w 32"/>
                  <a:gd name="T15" fmla="*/ 2147483646 h 408"/>
                  <a:gd name="T16" fmla="*/ 0 w 32"/>
                  <a:gd name="T17" fmla="*/ 2147483646 h 4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408"/>
                  <a:gd name="T29" fmla="*/ 32 w 32"/>
                  <a:gd name="T30" fmla="*/ 408 h 4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408">
                    <a:moveTo>
                      <a:pt x="32" y="0"/>
                    </a:moveTo>
                    <a:lnTo>
                      <a:pt x="30" y="9"/>
                    </a:lnTo>
                    <a:lnTo>
                      <a:pt x="21" y="133"/>
                    </a:lnTo>
                    <a:lnTo>
                      <a:pt x="12" y="259"/>
                    </a:lnTo>
                    <a:lnTo>
                      <a:pt x="6" y="348"/>
                    </a:lnTo>
                    <a:lnTo>
                      <a:pt x="0" y="403"/>
                    </a:lnTo>
                    <a:lnTo>
                      <a:pt x="0" y="405"/>
                    </a:lnTo>
                    <a:lnTo>
                      <a:pt x="0" y="406"/>
                    </a:lnTo>
                    <a:lnTo>
                      <a:pt x="0" y="408"/>
                    </a:lnTo>
                  </a:path>
                </a:pathLst>
              </a:custGeom>
              <a:noFill/>
              <a:ln w="38100">
                <a:solidFill>
                  <a:srgbClr val="303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4" name="Freeform 29"/>
              <p:cNvSpPr>
                <a:spLocks/>
              </p:cNvSpPr>
              <p:nvPr/>
            </p:nvSpPr>
            <p:spPr bwMode="auto">
              <a:xfrm>
                <a:off x="3944938" y="3316288"/>
                <a:ext cx="125413" cy="588963"/>
              </a:xfrm>
              <a:custGeom>
                <a:avLst/>
                <a:gdLst>
                  <a:gd name="T0" fmla="*/ 2147483646 w 237"/>
                  <a:gd name="T1" fmla="*/ 2147483646 h 1113"/>
                  <a:gd name="T2" fmla="*/ 2147483646 w 237"/>
                  <a:gd name="T3" fmla="*/ 2147483646 h 1113"/>
                  <a:gd name="T4" fmla="*/ 2147483646 w 237"/>
                  <a:gd name="T5" fmla="*/ 2147483646 h 1113"/>
                  <a:gd name="T6" fmla="*/ 2147483646 w 237"/>
                  <a:gd name="T7" fmla="*/ 2147483646 h 1113"/>
                  <a:gd name="T8" fmla="*/ 2147483646 w 237"/>
                  <a:gd name="T9" fmla="*/ 2147483646 h 1113"/>
                  <a:gd name="T10" fmla="*/ 2147483646 w 237"/>
                  <a:gd name="T11" fmla="*/ 2147483646 h 1113"/>
                  <a:gd name="T12" fmla="*/ 2147483646 w 237"/>
                  <a:gd name="T13" fmla="*/ 2147483646 h 1113"/>
                  <a:gd name="T14" fmla="*/ 2147483646 w 237"/>
                  <a:gd name="T15" fmla="*/ 2147483646 h 1113"/>
                  <a:gd name="T16" fmla="*/ 2147483646 w 237"/>
                  <a:gd name="T17" fmla="*/ 2147483646 h 1113"/>
                  <a:gd name="T18" fmla="*/ 2147483646 w 237"/>
                  <a:gd name="T19" fmla="*/ 2147483646 h 1113"/>
                  <a:gd name="T20" fmla="*/ 2147483646 w 237"/>
                  <a:gd name="T21" fmla="*/ 2147483646 h 1113"/>
                  <a:gd name="T22" fmla="*/ 2147483646 w 237"/>
                  <a:gd name="T23" fmla="*/ 2147483646 h 1113"/>
                  <a:gd name="T24" fmla="*/ 2147483646 w 237"/>
                  <a:gd name="T25" fmla="*/ 2147483646 h 1113"/>
                  <a:gd name="T26" fmla="*/ 2147483646 w 237"/>
                  <a:gd name="T27" fmla="*/ 2147483646 h 1113"/>
                  <a:gd name="T28" fmla="*/ 2147483646 w 237"/>
                  <a:gd name="T29" fmla="*/ 2147483646 h 1113"/>
                  <a:gd name="T30" fmla="*/ 2147483646 w 237"/>
                  <a:gd name="T31" fmla="*/ 2147483646 h 1113"/>
                  <a:gd name="T32" fmla="*/ 2147483646 w 237"/>
                  <a:gd name="T33" fmla="*/ 2147483646 h 1113"/>
                  <a:gd name="T34" fmla="*/ 2147483646 w 237"/>
                  <a:gd name="T35" fmla="*/ 2147483646 h 1113"/>
                  <a:gd name="T36" fmla="*/ 2147483646 w 237"/>
                  <a:gd name="T37" fmla="*/ 2147483646 h 1113"/>
                  <a:gd name="T38" fmla="*/ 2147483646 w 237"/>
                  <a:gd name="T39" fmla="*/ 2147483646 h 1113"/>
                  <a:gd name="T40" fmla="*/ 2147483646 w 237"/>
                  <a:gd name="T41" fmla="*/ 2147483646 h 1113"/>
                  <a:gd name="T42" fmla="*/ 2147483646 w 237"/>
                  <a:gd name="T43" fmla="*/ 2147483646 h 1113"/>
                  <a:gd name="T44" fmla="*/ 2147483646 w 237"/>
                  <a:gd name="T45" fmla="*/ 2147483646 h 1113"/>
                  <a:gd name="T46" fmla="*/ 2147483646 w 237"/>
                  <a:gd name="T47" fmla="*/ 2147483646 h 1113"/>
                  <a:gd name="T48" fmla="*/ 2147483646 w 237"/>
                  <a:gd name="T49" fmla="*/ 2147483646 h 1113"/>
                  <a:gd name="T50" fmla="*/ 2147483646 w 237"/>
                  <a:gd name="T51" fmla="*/ 2147483646 h 1113"/>
                  <a:gd name="T52" fmla="*/ 2147483646 w 237"/>
                  <a:gd name="T53" fmla="*/ 2147483646 h 1113"/>
                  <a:gd name="T54" fmla="*/ 2147483646 w 237"/>
                  <a:gd name="T55" fmla="*/ 2147483646 h 1113"/>
                  <a:gd name="T56" fmla="*/ 2147483646 w 237"/>
                  <a:gd name="T57" fmla="*/ 2147483646 h 1113"/>
                  <a:gd name="T58" fmla="*/ 2147483646 w 237"/>
                  <a:gd name="T59" fmla="*/ 2147483646 h 1113"/>
                  <a:gd name="T60" fmla="*/ 2147483646 w 237"/>
                  <a:gd name="T61" fmla="*/ 2147483646 h 1113"/>
                  <a:gd name="T62" fmla="*/ 2147483646 w 237"/>
                  <a:gd name="T63" fmla="*/ 2147483646 h 1113"/>
                  <a:gd name="T64" fmla="*/ 2147483646 w 237"/>
                  <a:gd name="T65" fmla="*/ 2147483646 h 1113"/>
                  <a:gd name="T66" fmla="*/ 2147483646 w 237"/>
                  <a:gd name="T67" fmla="*/ 2147483646 h 1113"/>
                  <a:gd name="T68" fmla="*/ 2147483646 w 237"/>
                  <a:gd name="T69" fmla="*/ 2147483646 h 1113"/>
                  <a:gd name="T70" fmla="*/ 2147483646 w 237"/>
                  <a:gd name="T71" fmla="*/ 2147483646 h 1113"/>
                  <a:gd name="T72" fmla="*/ 2147483646 w 237"/>
                  <a:gd name="T73" fmla="*/ 2147483646 h 1113"/>
                  <a:gd name="T74" fmla="*/ 2147483646 w 237"/>
                  <a:gd name="T75" fmla="*/ 2147483646 h 1113"/>
                  <a:gd name="T76" fmla="*/ 2147483646 w 237"/>
                  <a:gd name="T77" fmla="*/ 2147483646 h 1113"/>
                  <a:gd name="T78" fmla="*/ 2147483646 w 237"/>
                  <a:gd name="T79" fmla="*/ 2147483646 h 1113"/>
                  <a:gd name="T80" fmla="*/ 2147483646 w 237"/>
                  <a:gd name="T81" fmla="*/ 2147483646 h 1113"/>
                  <a:gd name="T82" fmla="*/ 2147483646 w 237"/>
                  <a:gd name="T83" fmla="*/ 2147483646 h 1113"/>
                  <a:gd name="T84" fmla="*/ 2147483646 w 237"/>
                  <a:gd name="T85" fmla="*/ 0 h 1113"/>
                  <a:gd name="T86" fmla="*/ 2147483646 w 237"/>
                  <a:gd name="T87" fmla="*/ 0 h 1113"/>
                  <a:gd name="T88" fmla="*/ 2147483646 w 237"/>
                  <a:gd name="T89" fmla="*/ 0 h 1113"/>
                  <a:gd name="T90" fmla="*/ 2147483646 w 237"/>
                  <a:gd name="T91" fmla="*/ 2147483646 h 1113"/>
                  <a:gd name="T92" fmla="*/ 2147483646 w 237"/>
                  <a:gd name="T93" fmla="*/ 2147483646 h 1113"/>
                  <a:gd name="T94" fmla="*/ 2147483646 w 237"/>
                  <a:gd name="T95" fmla="*/ 2147483646 h 1113"/>
                  <a:gd name="T96" fmla="*/ 2147483646 w 237"/>
                  <a:gd name="T97" fmla="*/ 2147483646 h 1113"/>
                  <a:gd name="T98" fmla="*/ 2147483646 w 237"/>
                  <a:gd name="T99" fmla="*/ 2147483646 h 1113"/>
                  <a:gd name="T100" fmla="*/ 2147483646 w 237"/>
                  <a:gd name="T101" fmla="*/ 2147483646 h 1113"/>
                  <a:gd name="T102" fmla="*/ 2147483646 w 237"/>
                  <a:gd name="T103" fmla="*/ 2147483646 h 1113"/>
                  <a:gd name="T104" fmla="*/ 2147483646 w 237"/>
                  <a:gd name="T105" fmla="*/ 2147483646 h 1113"/>
                  <a:gd name="T106" fmla="*/ 0 w 237"/>
                  <a:gd name="T107" fmla="*/ 2147483646 h 111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37"/>
                  <a:gd name="T163" fmla="*/ 0 h 1113"/>
                  <a:gd name="T164" fmla="*/ 237 w 237"/>
                  <a:gd name="T165" fmla="*/ 1113 h 111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37" h="1113">
                    <a:moveTo>
                      <a:pt x="114" y="1113"/>
                    </a:moveTo>
                    <a:lnTo>
                      <a:pt x="115" y="1099"/>
                    </a:lnTo>
                    <a:lnTo>
                      <a:pt x="123" y="1024"/>
                    </a:lnTo>
                    <a:lnTo>
                      <a:pt x="136" y="850"/>
                    </a:lnTo>
                    <a:lnTo>
                      <a:pt x="139" y="811"/>
                    </a:lnTo>
                    <a:lnTo>
                      <a:pt x="141" y="778"/>
                    </a:lnTo>
                    <a:lnTo>
                      <a:pt x="144" y="744"/>
                    </a:lnTo>
                    <a:lnTo>
                      <a:pt x="147" y="706"/>
                    </a:lnTo>
                    <a:lnTo>
                      <a:pt x="148" y="684"/>
                    </a:lnTo>
                    <a:lnTo>
                      <a:pt x="150" y="660"/>
                    </a:lnTo>
                    <a:lnTo>
                      <a:pt x="153" y="643"/>
                    </a:lnTo>
                    <a:lnTo>
                      <a:pt x="153" y="637"/>
                    </a:lnTo>
                    <a:lnTo>
                      <a:pt x="156" y="622"/>
                    </a:lnTo>
                    <a:lnTo>
                      <a:pt x="163" y="580"/>
                    </a:lnTo>
                    <a:lnTo>
                      <a:pt x="169" y="541"/>
                    </a:lnTo>
                    <a:lnTo>
                      <a:pt x="175" y="514"/>
                    </a:lnTo>
                    <a:lnTo>
                      <a:pt x="184" y="463"/>
                    </a:lnTo>
                    <a:lnTo>
                      <a:pt x="190" y="430"/>
                    </a:lnTo>
                    <a:lnTo>
                      <a:pt x="198" y="385"/>
                    </a:lnTo>
                    <a:lnTo>
                      <a:pt x="213" y="297"/>
                    </a:lnTo>
                    <a:lnTo>
                      <a:pt x="223" y="241"/>
                    </a:lnTo>
                    <a:lnTo>
                      <a:pt x="234" y="178"/>
                    </a:lnTo>
                    <a:lnTo>
                      <a:pt x="237" y="157"/>
                    </a:lnTo>
                    <a:lnTo>
                      <a:pt x="237" y="156"/>
                    </a:lnTo>
                    <a:lnTo>
                      <a:pt x="235" y="156"/>
                    </a:lnTo>
                    <a:lnTo>
                      <a:pt x="232" y="154"/>
                    </a:lnTo>
                    <a:lnTo>
                      <a:pt x="223" y="153"/>
                    </a:lnTo>
                    <a:lnTo>
                      <a:pt x="199" y="148"/>
                    </a:lnTo>
                    <a:lnTo>
                      <a:pt x="198" y="148"/>
                    </a:lnTo>
                    <a:lnTo>
                      <a:pt x="169" y="124"/>
                    </a:lnTo>
                    <a:lnTo>
                      <a:pt x="153" y="109"/>
                    </a:lnTo>
                    <a:lnTo>
                      <a:pt x="142" y="99"/>
                    </a:lnTo>
                    <a:lnTo>
                      <a:pt x="130" y="88"/>
                    </a:lnTo>
                    <a:lnTo>
                      <a:pt x="127" y="85"/>
                    </a:lnTo>
                    <a:lnTo>
                      <a:pt x="124" y="82"/>
                    </a:lnTo>
                    <a:lnTo>
                      <a:pt x="114" y="72"/>
                    </a:lnTo>
                    <a:lnTo>
                      <a:pt x="102" y="60"/>
                    </a:lnTo>
                    <a:lnTo>
                      <a:pt x="90" y="49"/>
                    </a:lnTo>
                    <a:lnTo>
                      <a:pt x="81" y="40"/>
                    </a:lnTo>
                    <a:lnTo>
                      <a:pt x="73" y="34"/>
                    </a:lnTo>
                    <a:lnTo>
                      <a:pt x="54" y="15"/>
                    </a:lnTo>
                    <a:lnTo>
                      <a:pt x="49" y="12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3" y="1"/>
                    </a:lnTo>
                    <a:lnTo>
                      <a:pt x="30" y="6"/>
                    </a:lnTo>
                    <a:lnTo>
                      <a:pt x="27" y="10"/>
                    </a:lnTo>
                    <a:lnTo>
                      <a:pt x="25" y="10"/>
                    </a:lnTo>
                    <a:lnTo>
                      <a:pt x="22" y="15"/>
                    </a:lnTo>
                    <a:lnTo>
                      <a:pt x="16" y="21"/>
                    </a:lnTo>
                    <a:lnTo>
                      <a:pt x="7" y="33"/>
                    </a:lnTo>
                    <a:lnTo>
                      <a:pt x="1" y="39"/>
                    </a:lnTo>
                    <a:lnTo>
                      <a:pt x="0" y="40"/>
                    </a:lnTo>
                  </a:path>
                </a:pathLst>
              </a:custGeom>
              <a:noFill/>
              <a:ln w="38100">
                <a:solidFill>
                  <a:srgbClr val="303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86" name="Freeform 30"/>
            <p:cNvSpPr>
              <a:spLocks/>
            </p:cNvSpPr>
            <p:nvPr/>
          </p:nvSpPr>
          <p:spPr bwMode="auto">
            <a:xfrm>
              <a:off x="4122738" y="3862388"/>
              <a:ext cx="358775" cy="649287"/>
            </a:xfrm>
            <a:custGeom>
              <a:avLst/>
              <a:gdLst>
                <a:gd name="T0" fmla="*/ 2147483646 w 678"/>
                <a:gd name="T1" fmla="*/ 2147483646 h 1227"/>
                <a:gd name="T2" fmla="*/ 2147483646 w 678"/>
                <a:gd name="T3" fmla="*/ 2147483646 h 1227"/>
                <a:gd name="T4" fmla="*/ 2147483646 w 678"/>
                <a:gd name="T5" fmla="*/ 2147483646 h 1227"/>
                <a:gd name="T6" fmla="*/ 2147483646 w 678"/>
                <a:gd name="T7" fmla="*/ 2147483646 h 1227"/>
                <a:gd name="T8" fmla="*/ 2147483646 w 678"/>
                <a:gd name="T9" fmla="*/ 2147483646 h 1227"/>
                <a:gd name="T10" fmla="*/ 2147483646 w 678"/>
                <a:gd name="T11" fmla="*/ 2147483646 h 1227"/>
                <a:gd name="T12" fmla="*/ 2147483646 w 678"/>
                <a:gd name="T13" fmla="*/ 2147483646 h 1227"/>
                <a:gd name="T14" fmla="*/ 2147483646 w 678"/>
                <a:gd name="T15" fmla="*/ 2147483646 h 1227"/>
                <a:gd name="T16" fmla="*/ 2147483646 w 678"/>
                <a:gd name="T17" fmla="*/ 2147483646 h 1227"/>
                <a:gd name="T18" fmla="*/ 2147483646 w 678"/>
                <a:gd name="T19" fmla="*/ 2147483646 h 1227"/>
                <a:gd name="T20" fmla="*/ 2147483646 w 678"/>
                <a:gd name="T21" fmla="*/ 2147483646 h 1227"/>
                <a:gd name="T22" fmla="*/ 2147483646 w 678"/>
                <a:gd name="T23" fmla="*/ 2147483646 h 1227"/>
                <a:gd name="T24" fmla="*/ 2147483646 w 678"/>
                <a:gd name="T25" fmla="*/ 2147483646 h 1227"/>
                <a:gd name="T26" fmla="*/ 2147483646 w 678"/>
                <a:gd name="T27" fmla="*/ 2147483646 h 1227"/>
                <a:gd name="T28" fmla="*/ 2147483646 w 678"/>
                <a:gd name="T29" fmla="*/ 2147483646 h 1227"/>
                <a:gd name="T30" fmla="*/ 2147483646 w 678"/>
                <a:gd name="T31" fmla="*/ 2147483646 h 1227"/>
                <a:gd name="T32" fmla="*/ 2147483646 w 678"/>
                <a:gd name="T33" fmla="*/ 2147483646 h 1227"/>
                <a:gd name="T34" fmla="*/ 2147483646 w 678"/>
                <a:gd name="T35" fmla="*/ 2147483646 h 1227"/>
                <a:gd name="T36" fmla="*/ 2147483646 w 678"/>
                <a:gd name="T37" fmla="*/ 2147483646 h 1227"/>
                <a:gd name="T38" fmla="*/ 2147483646 w 678"/>
                <a:gd name="T39" fmla="*/ 2147483646 h 1227"/>
                <a:gd name="T40" fmla="*/ 2147483646 w 678"/>
                <a:gd name="T41" fmla="*/ 2147483646 h 1227"/>
                <a:gd name="T42" fmla="*/ 2147483646 w 678"/>
                <a:gd name="T43" fmla="*/ 2147483646 h 1227"/>
                <a:gd name="T44" fmla="*/ 2147483646 w 678"/>
                <a:gd name="T45" fmla="*/ 2147483646 h 1227"/>
                <a:gd name="T46" fmla="*/ 2147483646 w 678"/>
                <a:gd name="T47" fmla="*/ 2147483646 h 1227"/>
                <a:gd name="T48" fmla="*/ 2147483646 w 678"/>
                <a:gd name="T49" fmla="*/ 2147483646 h 1227"/>
                <a:gd name="T50" fmla="*/ 2147483646 w 678"/>
                <a:gd name="T51" fmla="*/ 2147483646 h 1227"/>
                <a:gd name="T52" fmla="*/ 2147483646 w 678"/>
                <a:gd name="T53" fmla="*/ 2147483646 h 1227"/>
                <a:gd name="T54" fmla="*/ 2147483646 w 678"/>
                <a:gd name="T55" fmla="*/ 2147483646 h 1227"/>
                <a:gd name="T56" fmla="*/ 0 w 678"/>
                <a:gd name="T57" fmla="*/ 2147483646 h 1227"/>
                <a:gd name="T58" fmla="*/ 0 w 678"/>
                <a:gd name="T59" fmla="*/ 2147483646 h 1227"/>
                <a:gd name="T60" fmla="*/ 2147483646 w 678"/>
                <a:gd name="T61" fmla="*/ 2147483646 h 1227"/>
                <a:gd name="T62" fmla="*/ 2147483646 w 678"/>
                <a:gd name="T63" fmla="*/ 2147483646 h 122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78"/>
                <a:gd name="T97" fmla="*/ 0 h 1227"/>
                <a:gd name="T98" fmla="*/ 678 w 678"/>
                <a:gd name="T99" fmla="*/ 1227 h 122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78" h="1227">
                  <a:moveTo>
                    <a:pt x="539" y="0"/>
                  </a:moveTo>
                  <a:lnTo>
                    <a:pt x="536" y="5"/>
                  </a:lnTo>
                  <a:lnTo>
                    <a:pt x="531" y="23"/>
                  </a:lnTo>
                  <a:lnTo>
                    <a:pt x="473" y="282"/>
                  </a:lnTo>
                  <a:lnTo>
                    <a:pt x="471" y="296"/>
                  </a:lnTo>
                  <a:lnTo>
                    <a:pt x="470" y="309"/>
                  </a:lnTo>
                  <a:lnTo>
                    <a:pt x="471" y="344"/>
                  </a:lnTo>
                  <a:lnTo>
                    <a:pt x="473" y="426"/>
                  </a:lnTo>
                  <a:lnTo>
                    <a:pt x="473" y="437"/>
                  </a:lnTo>
                  <a:lnTo>
                    <a:pt x="468" y="590"/>
                  </a:lnTo>
                  <a:lnTo>
                    <a:pt x="470" y="609"/>
                  </a:lnTo>
                  <a:lnTo>
                    <a:pt x="474" y="627"/>
                  </a:lnTo>
                  <a:lnTo>
                    <a:pt x="480" y="645"/>
                  </a:lnTo>
                  <a:lnTo>
                    <a:pt x="491" y="660"/>
                  </a:lnTo>
                  <a:lnTo>
                    <a:pt x="503" y="675"/>
                  </a:lnTo>
                  <a:lnTo>
                    <a:pt x="518" y="687"/>
                  </a:lnTo>
                  <a:lnTo>
                    <a:pt x="675" y="795"/>
                  </a:lnTo>
                  <a:lnTo>
                    <a:pt x="677" y="795"/>
                  </a:lnTo>
                  <a:lnTo>
                    <a:pt x="677" y="797"/>
                  </a:lnTo>
                  <a:lnTo>
                    <a:pt x="678" y="797"/>
                  </a:lnTo>
                  <a:lnTo>
                    <a:pt x="678" y="798"/>
                  </a:lnTo>
                  <a:lnTo>
                    <a:pt x="678" y="800"/>
                  </a:lnTo>
                  <a:lnTo>
                    <a:pt x="678" y="801"/>
                  </a:lnTo>
                  <a:lnTo>
                    <a:pt x="678" y="803"/>
                  </a:lnTo>
                  <a:lnTo>
                    <a:pt x="677" y="804"/>
                  </a:lnTo>
                  <a:lnTo>
                    <a:pt x="621" y="887"/>
                  </a:lnTo>
                  <a:lnTo>
                    <a:pt x="618" y="891"/>
                  </a:lnTo>
                  <a:lnTo>
                    <a:pt x="602" y="906"/>
                  </a:lnTo>
                  <a:lnTo>
                    <a:pt x="597" y="911"/>
                  </a:lnTo>
                  <a:lnTo>
                    <a:pt x="530" y="1034"/>
                  </a:lnTo>
                  <a:lnTo>
                    <a:pt x="528" y="1035"/>
                  </a:lnTo>
                  <a:lnTo>
                    <a:pt x="527" y="1037"/>
                  </a:lnTo>
                  <a:lnTo>
                    <a:pt x="525" y="1037"/>
                  </a:lnTo>
                  <a:lnTo>
                    <a:pt x="524" y="1038"/>
                  </a:lnTo>
                  <a:lnTo>
                    <a:pt x="522" y="1038"/>
                  </a:lnTo>
                  <a:lnTo>
                    <a:pt x="356" y="1052"/>
                  </a:lnTo>
                  <a:lnTo>
                    <a:pt x="347" y="1053"/>
                  </a:lnTo>
                  <a:lnTo>
                    <a:pt x="339" y="1058"/>
                  </a:lnTo>
                  <a:lnTo>
                    <a:pt x="242" y="1131"/>
                  </a:lnTo>
                  <a:lnTo>
                    <a:pt x="201" y="1158"/>
                  </a:lnTo>
                  <a:lnTo>
                    <a:pt x="158" y="1184"/>
                  </a:lnTo>
                  <a:lnTo>
                    <a:pt x="114" y="1206"/>
                  </a:lnTo>
                  <a:lnTo>
                    <a:pt x="69" y="1224"/>
                  </a:lnTo>
                  <a:lnTo>
                    <a:pt x="60" y="1227"/>
                  </a:lnTo>
                  <a:lnTo>
                    <a:pt x="59" y="1227"/>
                  </a:lnTo>
                  <a:lnTo>
                    <a:pt x="57" y="1227"/>
                  </a:lnTo>
                  <a:lnTo>
                    <a:pt x="56" y="1227"/>
                  </a:lnTo>
                  <a:lnTo>
                    <a:pt x="54" y="1226"/>
                  </a:lnTo>
                  <a:lnTo>
                    <a:pt x="53" y="1226"/>
                  </a:lnTo>
                  <a:lnTo>
                    <a:pt x="53" y="1224"/>
                  </a:lnTo>
                  <a:lnTo>
                    <a:pt x="53" y="1223"/>
                  </a:lnTo>
                  <a:lnTo>
                    <a:pt x="35" y="1167"/>
                  </a:lnTo>
                  <a:lnTo>
                    <a:pt x="35" y="1166"/>
                  </a:lnTo>
                  <a:lnTo>
                    <a:pt x="35" y="1164"/>
                  </a:lnTo>
                  <a:lnTo>
                    <a:pt x="33" y="1163"/>
                  </a:lnTo>
                  <a:lnTo>
                    <a:pt x="2" y="1121"/>
                  </a:lnTo>
                  <a:lnTo>
                    <a:pt x="2" y="1119"/>
                  </a:lnTo>
                  <a:lnTo>
                    <a:pt x="0" y="1119"/>
                  </a:lnTo>
                  <a:lnTo>
                    <a:pt x="0" y="1118"/>
                  </a:lnTo>
                  <a:lnTo>
                    <a:pt x="0" y="1116"/>
                  </a:lnTo>
                  <a:lnTo>
                    <a:pt x="2" y="1115"/>
                  </a:lnTo>
                  <a:lnTo>
                    <a:pt x="2" y="1113"/>
                  </a:lnTo>
                  <a:lnTo>
                    <a:pt x="9" y="1101"/>
                  </a:lnTo>
                  <a:lnTo>
                    <a:pt x="15" y="1089"/>
                  </a:lnTo>
                  <a:lnTo>
                    <a:pt x="17" y="1080"/>
                  </a:lnTo>
                </a:path>
              </a:pathLst>
            </a:custGeom>
            <a:noFill/>
            <a:ln w="38100">
              <a:solidFill>
                <a:srgbClr val="40C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87" name="群組 35"/>
            <p:cNvGrpSpPr>
              <a:grpSpLocks/>
            </p:cNvGrpSpPr>
            <p:nvPr/>
          </p:nvGrpSpPr>
          <p:grpSpPr bwMode="auto">
            <a:xfrm>
              <a:off x="3684588" y="3319463"/>
              <a:ext cx="311150" cy="668337"/>
              <a:chOff x="3684588" y="3319463"/>
              <a:chExt cx="311150" cy="668337"/>
            </a:xfrm>
          </p:grpSpPr>
          <p:sp>
            <p:nvSpPr>
              <p:cNvPr id="91" name="Freeform 22"/>
              <p:cNvSpPr>
                <a:spLocks/>
              </p:cNvSpPr>
              <p:nvPr/>
            </p:nvSpPr>
            <p:spPr bwMode="auto">
              <a:xfrm>
                <a:off x="3687763" y="3600450"/>
                <a:ext cx="307975" cy="387350"/>
              </a:xfrm>
              <a:custGeom>
                <a:avLst/>
                <a:gdLst>
                  <a:gd name="T0" fmla="*/ 2147483646 w 387"/>
                  <a:gd name="T1" fmla="*/ 2147483646 h 487"/>
                  <a:gd name="T2" fmla="*/ 2147483646 w 387"/>
                  <a:gd name="T3" fmla="*/ 2147483646 h 487"/>
                  <a:gd name="T4" fmla="*/ 2147483646 w 387"/>
                  <a:gd name="T5" fmla="*/ 2147483646 h 487"/>
                  <a:gd name="T6" fmla="*/ 2147483646 w 387"/>
                  <a:gd name="T7" fmla="*/ 2147483646 h 487"/>
                  <a:gd name="T8" fmla="*/ 2147483646 w 387"/>
                  <a:gd name="T9" fmla="*/ 2147483646 h 487"/>
                  <a:gd name="T10" fmla="*/ 2147483646 w 387"/>
                  <a:gd name="T11" fmla="*/ 2147483646 h 487"/>
                  <a:gd name="T12" fmla="*/ 2147483646 w 387"/>
                  <a:gd name="T13" fmla="*/ 2147483646 h 487"/>
                  <a:gd name="T14" fmla="*/ 2147483646 w 387"/>
                  <a:gd name="T15" fmla="*/ 2147483646 h 487"/>
                  <a:gd name="T16" fmla="*/ 2147483646 w 387"/>
                  <a:gd name="T17" fmla="*/ 2147483646 h 487"/>
                  <a:gd name="T18" fmla="*/ 2147483646 w 387"/>
                  <a:gd name="T19" fmla="*/ 2147483646 h 487"/>
                  <a:gd name="T20" fmla="*/ 2147483646 w 387"/>
                  <a:gd name="T21" fmla="*/ 2147483646 h 487"/>
                  <a:gd name="T22" fmla="*/ 2147483646 w 387"/>
                  <a:gd name="T23" fmla="*/ 2147483646 h 487"/>
                  <a:gd name="T24" fmla="*/ 2147483646 w 387"/>
                  <a:gd name="T25" fmla="*/ 2147483646 h 487"/>
                  <a:gd name="T26" fmla="*/ 2147483646 w 387"/>
                  <a:gd name="T27" fmla="*/ 2147483646 h 487"/>
                  <a:gd name="T28" fmla="*/ 2147483646 w 387"/>
                  <a:gd name="T29" fmla="*/ 2147483646 h 487"/>
                  <a:gd name="T30" fmla="*/ 2147483646 w 387"/>
                  <a:gd name="T31" fmla="*/ 2147483646 h 487"/>
                  <a:gd name="T32" fmla="*/ 2147483646 w 387"/>
                  <a:gd name="T33" fmla="*/ 2147483646 h 487"/>
                  <a:gd name="T34" fmla="*/ 2147483646 w 387"/>
                  <a:gd name="T35" fmla="*/ 2147483646 h 487"/>
                  <a:gd name="T36" fmla="*/ 2147483646 w 387"/>
                  <a:gd name="T37" fmla="*/ 2147483646 h 487"/>
                  <a:gd name="T38" fmla="*/ 2147483646 w 387"/>
                  <a:gd name="T39" fmla="*/ 2147483646 h 487"/>
                  <a:gd name="T40" fmla="*/ 2147483646 w 387"/>
                  <a:gd name="T41" fmla="*/ 2147483646 h 487"/>
                  <a:gd name="T42" fmla="*/ 2147483646 w 387"/>
                  <a:gd name="T43" fmla="*/ 2147483646 h 487"/>
                  <a:gd name="T44" fmla="*/ 2147483646 w 387"/>
                  <a:gd name="T45" fmla="*/ 2147483646 h 487"/>
                  <a:gd name="T46" fmla="*/ 2147483646 w 387"/>
                  <a:gd name="T47" fmla="*/ 2147483646 h 487"/>
                  <a:gd name="T48" fmla="*/ 2147483646 w 387"/>
                  <a:gd name="T49" fmla="*/ 2147483646 h 487"/>
                  <a:gd name="T50" fmla="*/ 2147483646 w 387"/>
                  <a:gd name="T51" fmla="*/ 2147483646 h 487"/>
                  <a:gd name="T52" fmla="*/ 2147483646 w 387"/>
                  <a:gd name="T53" fmla="*/ 2147483646 h 487"/>
                  <a:gd name="T54" fmla="*/ 2147483646 w 387"/>
                  <a:gd name="T55" fmla="*/ 2147483646 h 487"/>
                  <a:gd name="T56" fmla="*/ 2147483646 w 387"/>
                  <a:gd name="T57" fmla="*/ 2147483646 h 487"/>
                  <a:gd name="T58" fmla="*/ 2147483646 w 387"/>
                  <a:gd name="T59" fmla="*/ 2147483646 h 487"/>
                  <a:gd name="T60" fmla="*/ 2147483646 w 387"/>
                  <a:gd name="T61" fmla="*/ 2147483646 h 487"/>
                  <a:gd name="T62" fmla="*/ 2147483646 w 387"/>
                  <a:gd name="T63" fmla="*/ 2147483646 h 487"/>
                  <a:gd name="T64" fmla="*/ 2147483646 w 387"/>
                  <a:gd name="T65" fmla="*/ 2147483646 h 487"/>
                  <a:gd name="T66" fmla="*/ 2147483646 w 387"/>
                  <a:gd name="T67" fmla="*/ 2147483646 h 487"/>
                  <a:gd name="T68" fmla="*/ 2147483646 w 387"/>
                  <a:gd name="T69" fmla="*/ 2147483646 h 487"/>
                  <a:gd name="T70" fmla="*/ 2147483646 w 387"/>
                  <a:gd name="T71" fmla="*/ 2147483646 h 487"/>
                  <a:gd name="T72" fmla="*/ 2147483646 w 387"/>
                  <a:gd name="T73" fmla="*/ 2147483646 h 487"/>
                  <a:gd name="T74" fmla="*/ 2147483646 w 387"/>
                  <a:gd name="T75" fmla="*/ 2147483646 h 487"/>
                  <a:gd name="T76" fmla="*/ 2147483646 w 387"/>
                  <a:gd name="T77" fmla="*/ 2147483646 h 487"/>
                  <a:gd name="T78" fmla="*/ 2147483646 w 387"/>
                  <a:gd name="T79" fmla="*/ 2147483646 h 487"/>
                  <a:gd name="T80" fmla="*/ 2147483646 w 387"/>
                  <a:gd name="T81" fmla="*/ 2147483646 h 487"/>
                  <a:gd name="T82" fmla="*/ 2147483646 w 387"/>
                  <a:gd name="T83" fmla="*/ 2147483646 h 487"/>
                  <a:gd name="T84" fmla="*/ 2147483646 w 387"/>
                  <a:gd name="T85" fmla="*/ 2147483646 h 487"/>
                  <a:gd name="T86" fmla="*/ 2147483646 w 387"/>
                  <a:gd name="T87" fmla="*/ 2147483646 h 487"/>
                  <a:gd name="T88" fmla="*/ 2147483646 w 387"/>
                  <a:gd name="T89" fmla="*/ 2147483646 h 487"/>
                  <a:gd name="T90" fmla="*/ 2147483646 w 387"/>
                  <a:gd name="T91" fmla="*/ 2147483646 h 487"/>
                  <a:gd name="T92" fmla="*/ 2147483646 w 387"/>
                  <a:gd name="T93" fmla="*/ 2147483646 h 487"/>
                  <a:gd name="T94" fmla="*/ 2147483646 w 387"/>
                  <a:gd name="T95" fmla="*/ 2147483646 h 487"/>
                  <a:gd name="T96" fmla="*/ 2147483646 w 387"/>
                  <a:gd name="T97" fmla="*/ 2147483646 h 487"/>
                  <a:gd name="T98" fmla="*/ 2147483646 w 387"/>
                  <a:gd name="T99" fmla="*/ 2147483646 h 487"/>
                  <a:gd name="T100" fmla="*/ 2147483646 w 387"/>
                  <a:gd name="T101" fmla="*/ 2147483646 h 487"/>
                  <a:gd name="T102" fmla="*/ 2147483646 w 387"/>
                  <a:gd name="T103" fmla="*/ 2147483646 h 487"/>
                  <a:gd name="T104" fmla="*/ 2147483646 w 387"/>
                  <a:gd name="T105" fmla="*/ 2147483646 h 487"/>
                  <a:gd name="T106" fmla="*/ 2147483646 w 387"/>
                  <a:gd name="T107" fmla="*/ 2147483646 h 487"/>
                  <a:gd name="T108" fmla="*/ 2147483646 w 387"/>
                  <a:gd name="T109" fmla="*/ 2147483646 h 487"/>
                  <a:gd name="T110" fmla="*/ 2147483646 w 387"/>
                  <a:gd name="T111" fmla="*/ 2147483646 h 48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87"/>
                  <a:gd name="T169" fmla="*/ 0 h 487"/>
                  <a:gd name="T170" fmla="*/ 387 w 387"/>
                  <a:gd name="T171" fmla="*/ 487 h 48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87" h="487">
                    <a:moveTo>
                      <a:pt x="387" y="483"/>
                    </a:moveTo>
                    <a:lnTo>
                      <a:pt x="384" y="482"/>
                    </a:lnTo>
                    <a:lnTo>
                      <a:pt x="381" y="482"/>
                    </a:lnTo>
                    <a:lnTo>
                      <a:pt x="379" y="482"/>
                    </a:lnTo>
                    <a:lnTo>
                      <a:pt x="377" y="482"/>
                    </a:lnTo>
                    <a:lnTo>
                      <a:pt x="374" y="482"/>
                    </a:lnTo>
                    <a:lnTo>
                      <a:pt x="372" y="481"/>
                    </a:lnTo>
                    <a:lnTo>
                      <a:pt x="369" y="481"/>
                    </a:lnTo>
                    <a:lnTo>
                      <a:pt x="367" y="481"/>
                    </a:lnTo>
                    <a:lnTo>
                      <a:pt x="364" y="481"/>
                    </a:lnTo>
                    <a:lnTo>
                      <a:pt x="362" y="481"/>
                    </a:lnTo>
                    <a:lnTo>
                      <a:pt x="360" y="480"/>
                    </a:lnTo>
                    <a:lnTo>
                      <a:pt x="357" y="480"/>
                    </a:lnTo>
                    <a:lnTo>
                      <a:pt x="355" y="480"/>
                    </a:lnTo>
                    <a:lnTo>
                      <a:pt x="352" y="480"/>
                    </a:lnTo>
                    <a:lnTo>
                      <a:pt x="350" y="480"/>
                    </a:lnTo>
                    <a:lnTo>
                      <a:pt x="348" y="479"/>
                    </a:lnTo>
                    <a:lnTo>
                      <a:pt x="346" y="479"/>
                    </a:lnTo>
                    <a:lnTo>
                      <a:pt x="343" y="479"/>
                    </a:lnTo>
                    <a:lnTo>
                      <a:pt x="341" y="479"/>
                    </a:lnTo>
                    <a:lnTo>
                      <a:pt x="339" y="479"/>
                    </a:lnTo>
                    <a:lnTo>
                      <a:pt x="336" y="479"/>
                    </a:lnTo>
                    <a:lnTo>
                      <a:pt x="334" y="478"/>
                    </a:lnTo>
                    <a:lnTo>
                      <a:pt x="332" y="478"/>
                    </a:lnTo>
                    <a:lnTo>
                      <a:pt x="330" y="478"/>
                    </a:lnTo>
                    <a:lnTo>
                      <a:pt x="328" y="478"/>
                    </a:lnTo>
                    <a:lnTo>
                      <a:pt x="325" y="478"/>
                    </a:lnTo>
                    <a:lnTo>
                      <a:pt x="323" y="477"/>
                    </a:lnTo>
                    <a:lnTo>
                      <a:pt x="321" y="477"/>
                    </a:lnTo>
                    <a:lnTo>
                      <a:pt x="319" y="477"/>
                    </a:lnTo>
                    <a:lnTo>
                      <a:pt x="317" y="477"/>
                    </a:lnTo>
                    <a:lnTo>
                      <a:pt x="315" y="477"/>
                    </a:lnTo>
                    <a:lnTo>
                      <a:pt x="313" y="477"/>
                    </a:lnTo>
                    <a:lnTo>
                      <a:pt x="310" y="476"/>
                    </a:lnTo>
                    <a:lnTo>
                      <a:pt x="308" y="476"/>
                    </a:lnTo>
                    <a:lnTo>
                      <a:pt x="306" y="476"/>
                    </a:lnTo>
                    <a:lnTo>
                      <a:pt x="304" y="476"/>
                    </a:lnTo>
                    <a:lnTo>
                      <a:pt x="302" y="476"/>
                    </a:lnTo>
                    <a:lnTo>
                      <a:pt x="300" y="476"/>
                    </a:lnTo>
                    <a:lnTo>
                      <a:pt x="298" y="475"/>
                    </a:lnTo>
                    <a:lnTo>
                      <a:pt x="296" y="475"/>
                    </a:lnTo>
                    <a:lnTo>
                      <a:pt x="294" y="475"/>
                    </a:lnTo>
                    <a:lnTo>
                      <a:pt x="292" y="475"/>
                    </a:lnTo>
                    <a:lnTo>
                      <a:pt x="290" y="475"/>
                    </a:lnTo>
                    <a:lnTo>
                      <a:pt x="288" y="475"/>
                    </a:lnTo>
                    <a:lnTo>
                      <a:pt x="286" y="475"/>
                    </a:lnTo>
                    <a:lnTo>
                      <a:pt x="284" y="474"/>
                    </a:lnTo>
                    <a:lnTo>
                      <a:pt x="282" y="474"/>
                    </a:lnTo>
                    <a:lnTo>
                      <a:pt x="279" y="474"/>
                    </a:lnTo>
                    <a:lnTo>
                      <a:pt x="277" y="474"/>
                    </a:lnTo>
                    <a:lnTo>
                      <a:pt x="275" y="474"/>
                    </a:lnTo>
                    <a:lnTo>
                      <a:pt x="273" y="473"/>
                    </a:lnTo>
                    <a:lnTo>
                      <a:pt x="271" y="473"/>
                    </a:lnTo>
                    <a:lnTo>
                      <a:pt x="269" y="473"/>
                    </a:lnTo>
                    <a:lnTo>
                      <a:pt x="266" y="473"/>
                    </a:lnTo>
                    <a:lnTo>
                      <a:pt x="264" y="473"/>
                    </a:lnTo>
                    <a:lnTo>
                      <a:pt x="262" y="473"/>
                    </a:lnTo>
                    <a:lnTo>
                      <a:pt x="261" y="472"/>
                    </a:lnTo>
                    <a:lnTo>
                      <a:pt x="259" y="472"/>
                    </a:lnTo>
                    <a:lnTo>
                      <a:pt x="257" y="472"/>
                    </a:lnTo>
                    <a:lnTo>
                      <a:pt x="255" y="472"/>
                    </a:lnTo>
                    <a:lnTo>
                      <a:pt x="252" y="472"/>
                    </a:lnTo>
                    <a:lnTo>
                      <a:pt x="250" y="472"/>
                    </a:lnTo>
                    <a:lnTo>
                      <a:pt x="249" y="471"/>
                    </a:lnTo>
                    <a:lnTo>
                      <a:pt x="247" y="471"/>
                    </a:lnTo>
                    <a:lnTo>
                      <a:pt x="245" y="471"/>
                    </a:lnTo>
                    <a:lnTo>
                      <a:pt x="242" y="471"/>
                    </a:lnTo>
                    <a:lnTo>
                      <a:pt x="239" y="471"/>
                    </a:lnTo>
                    <a:lnTo>
                      <a:pt x="237" y="471"/>
                    </a:lnTo>
                    <a:lnTo>
                      <a:pt x="236" y="470"/>
                    </a:lnTo>
                    <a:lnTo>
                      <a:pt x="234" y="470"/>
                    </a:lnTo>
                    <a:lnTo>
                      <a:pt x="231" y="470"/>
                    </a:lnTo>
                    <a:lnTo>
                      <a:pt x="228" y="470"/>
                    </a:lnTo>
                    <a:lnTo>
                      <a:pt x="225" y="470"/>
                    </a:lnTo>
                    <a:lnTo>
                      <a:pt x="224" y="469"/>
                    </a:lnTo>
                    <a:lnTo>
                      <a:pt x="222" y="469"/>
                    </a:lnTo>
                    <a:lnTo>
                      <a:pt x="220" y="469"/>
                    </a:lnTo>
                    <a:lnTo>
                      <a:pt x="218" y="469"/>
                    </a:lnTo>
                    <a:lnTo>
                      <a:pt x="215" y="469"/>
                    </a:lnTo>
                    <a:lnTo>
                      <a:pt x="213" y="469"/>
                    </a:lnTo>
                    <a:lnTo>
                      <a:pt x="211" y="468"/>
                    </a:lnTo>
                    <a:lnTo>
                      <a:pt x="209" y="468"/>
                    </a:lnTo>
                    <a:lnTo>
                      <a:pt x="207" y="468"/>
                    </a:lnTo>
                    <a:lnTo>
                      <a:pt x="205" y="468"/>
                    </a:lnTo>
                    <a:lnTo>
                      <a:pt x="202" y="468"/>
                    </a:lnTo>
                    <a:lnTo>
                      <a:pt x="200" y="467"/>
                    </a:lnTo>
                    <a:lnTo>
                      <a:pt x="198" y="467"/>
                    </a:lnTo>
                    <a:lnTo>
                      <a:pt x="196" y="467"/>
                    </a:lnTo>
                    <a:lnTo>
                      <a:pt x="194" y="467"/>
                    </a:lnTo>
                    <a:lnTo>
                      <a:pt x="192" y="467"/>
                    </a:lnTo>
                    <a:lnTo>
                      <a:pt x="190" y="467"/>
                    </a:lnTo>
                    <a:lnTo>
                      <a:pt x="189" y="466"/>
                    </a:lnTo>
                    <a:lnTo>
                      <a:pt x="186" y="466"/>
                    </a:lnTo>
                    <a:lnTo>
                      <a:pt x="184" y="466"/>
                    </a:lnTo>
                    <a:lnTo>
                      <a:pt x="182" y="466"/>
                    </a:lnTo>
                    <a:lnTo>
                      <a:pt x="180" y="466"/>
                    </a:lnTo>
                    <a:lnTo>
                      <a:pt x="178" y="466"/>
                    </a:lnTo>
                    <a:lnTo>
                      <a:pt x="177" y="465"/>
                    </a:lnTo>
                    <a:lnTo>
                      <a:pt x="175" y="465"/>
                    </a:lnTo>
                    <a:lnTo>
                      <a:pt x="173" y="465"/>
                    </a:lnTo>
                    <a:lnTo>
                      <a:pt x="171" y="465"/>
                    </a:lnTo>
                    <a:lnTo>
                      <a:pt x="169" y="465"/>
                    </a:lnTo>
                    <a:lnTo>
                      <a:pt x="167" y="465"/>
                    </a:lnTo>
                    <a:lnTo>
                      <a:pt x="165" y="464"/>
                    </a:lnTo>
                    <a:lnTo>
                      <a:pt x="163" y="464"/>
                    </a:lnTo>
                    <a:lnTo>
                      <a:pt x="161" y="464"/>
                    </a:lnTo>
                    <a:lnTo>
                      <a:pt x="159" y="464"/>
                    </a:lnTo>
                    <a:lnTo>
                      <a:pt x="157" y="464"/>
                    </a:lnTo>
                    <a:lnTo>
                      <a:pt x="155" y="464"/>
                    </a:lnTo>
                    <a:lnTo>
                      <a:pt x="154" y="463"/>
                    </a:lnTo>
                    <a:lnTo>
                      <a:pt x="152" y="463"/>
                    </a:lnTo>
                    <a:lnTo>
                      <a:pt x="150" y="463"/>
                    </a:lnTo>
                    <a:lnTo>
                      <a:pt x="148" y="463"/>
                    </a:lnTo>
                    <a:lnTo>
                      <a:pt x="146" y="463"/>
                    </a:lnTo>
                    <a:lnTo>
                      <a:pt x="145" y="462"/>
                    </a:lnTo>
                    <a:lnTo>
                      <a:pt x="143" y="462"/>
                    </a:lnTo>
                    <a:lnTo>
                      <a:pt x="141" y="462"/>
                    </a:lnTo>
                    <a:lnTo>
                      <a:pt x="139" y="462"/>
                    </a:lnTo>
                    <a:lnTo>
                      <a:pt x="137" y="462"/>
                    </a:lnTo>
                    <a:lnTo>
                      <a:pt x="135" y="462"/>
                    </a:lnTo>
                    <a:lnTo>
                      <a:pt x="133" y="462"/>
                    </a:lnTo>
                    <a:lnTo>
                      <a:pt x="131" y="462"/>
                    </a:lnTo>
                    <a:lnTo>
                      <a:pt x="129" y="462"/>
                    </a:lnTo>
                    <a:lnTo>
                      <a:pt x="127" y="462"/>
                    </a:lnTo>
                    <a:lnTo>
                      <a:pt x="125" y="462"/>
                    </a:lnTo>
                    <a:lnTo>
                      <a:pt x="123" y="462"/>
                    </a:lnTo>
                    <a:lnTo>
                      <a:pt x="121" y="462"/>
                    </a:lnTo>
                    <a:lnTo>
                      <a:pt x="119" y="462"/>
                    </a:lnTo>
                    <a:lnTo>
                      <a:pt x="117" y="462"/>
                    </a:lnTo>
                    <a:lnTo>
                      <a:pt x="115" y="462"/>
                    </a:lnTo>
                    <a:lnTo>
                      <a:pt x="114" y="463"/>
                    </a:lnTo>
                    <a:lnTo>
                      <a:pt x="112" y="463"/>
                    </a:lnTo>
                    <a:lnTo>
                      <a:pt x="110" y="463"/>
                    </a:lnTo>
                    <a:lnTo>
                      <a:pt x="109" y="464"/>
                    </a:lnTo>
                    <a:lnTo>
                      <a:pt x="107" y="464"/>
                    </a:lnTo>
                    <a:lnTo>
                      <a:pt x="106" y="465"/>
                    </a:lnTo>
                    <a:lnTo>
                      <a:pt x="104" y="465"/>
                    </a:lnTo>
                    <a:lnTo>
                      <a:pt x="103" y="466"/>
                    </a:lnTo>
                    <a:lnTo>
                      <a:pt x="102" y="467"/>
                    </a:lnTo>
                    <a:lnTo>
                      <a:pt x="100" y="467"/>
                    </a:lnTo>
                    <a:lnTo>
                      <a:pt x="99" y="468"/>
                    </a:lnTo>
                    <a:lnTo>
                      <a:pt x="98" y="469"/>
                    </a:lnTo>
                    <a:lnTo>
                      <a:pt x="96" y="469"/>
                    </a:lnTo>
                    <a:lnTo>
                      <a:pt x="95" y="470"/>
                    </a:lnTo>
                    <a:lnTo>
                      <a:pt x="93" y="470"/>
                    </a:lnTo>
                    <a:lnTo>
                      <a:pt x="92" y="471"/>
                    </a:lnTo>
                    <a:lnTo>
                      <a:pt x="91" y="472"/>
                    </a:lnTo>
                    <a:lnTo>
                      <a:pt x="89" y="472"/>
                    </a:lnTo>
                    <a:lnTo>
                      <a:pt x="88" y="473"/>
                    </a:lnTo>
                    <a:lnTo>
                      <a:pt x="87" y="474"/>
                    </a:lnTo>
                    <a:lnTo>
                      <a:pt x="85" y="474"/>
                    </a:lnTo>
                    <a:lnTo>
                      <a:pt x="84" y="475"/>
                    </a:lnTo>
                    <a:lnTo>
                      <a:pt x="83" y="476"/>
                    </a:lnTo>
                    <a:lnTo>
                      <a:pt x="81" y="476"/>
                    </a:lnTo>
                    <a:lnTo>
                      <a:pt x="80" y="477"/>
                    </a:lnTo>
                    <a:lnTo>
                      <a:pt x="79" y="478"/>
                    </a:lnTo>
                    <a:lnTo>
                      <a:pt x="77" y="478"/>
                    </a:lnTo>
                    <a:lnTo>
                      <a:pt x="76" y="479"/>
                    </a:lnTo>
                    <a:lnTo>
                      <a:pt x="75" y="480"/>
                    </a:lnTo>
                    <a:lnTo>
                      <a:pt x="73" y="480"/>
                    </a:lnTo>
                    <a:lnTo>
                      <a:pt x="72" y="481"/>
                    </a:lnTo>
                    <a:lnTo>
                      <a:pt x="71" y="482"/>
                    </a:lnTo>
                    <a:lnTo>
                      <a:pt x="70" y="483"/>
                    </a:lnTo>
                    <a:lnTo>
                      <a:pt x="68" y="483"/>
                    </a:lnTo>
                    <a:lnTo>
                      <a:pt x="67" y="484"/>
                    </a:lnTo>
                    <a:lnTo>
                      <a:pt x="66" y="485"/>
                    </a:lnTo>
                    <a:lnTo>
                      <a:pt x="64" y="485"/>
                    </a:lnTo>
                    <a:lnTo>
                      <a:pt x="63" y="486"/>
                    </a:lnTo>
                    <a:lnTo>
                      <a:pt x="62" y="487"/>
                    </a:lnTo>
                    <a:lnTo>
                      <a:pt x="60" y="487"/>
                    </a:lnTo>
                    <a:lnTo>
                      <a:pt x="58" y="486"/>
                    </a:lnTo>
                    <a:lnTo>
                      <a:pt x="57" y="485"/>
                    </a:lnTo>
                    <a:lnTo>
                      <a:pt x="56" y="484"/>
                    </a:lnTo>
                    <a:lnTo>
                      <a:pt x="55" y="483"/>
                    </a:lnTo>
                    <a:lnTo>
                      <a:pt x="55" y="481"/>
                    </a:lnTo>
                    <a:lnTo>
                      <a:pt x="54" y="480"/>
                    </a:lnTo>
                    <a:lnTo>
                      <a:pt x="54" y="478"/>
                    </a:lnTo>
                    <a:lnTo>
                      <a:pt x="53" y="476"/>
                    </a:lnTo>
                    <a:lnTo>
                      <a:pt x="53" y="474"/>
                    </a:lnTo>
                    <a:lnTo>
                      <a:pt x="52" y="473"/>
                    </a:lnTo>
                    <a:lnTo>
                      <a:pt x="52" y="471"/>
                    </a:lnTo>
                    <a:lnTo>
                      <a:pt x="51" y="470"/>
                    </a:lnTo>
                    <a:lnTo>
                      <a:pt x="51" y="468"/>
                    </a:lnTo>
                    <a:lnTo>
                      <a:pt x="50" y="467"/>
                    </a:lnTo>
                    <a:lnTo>
                      <a:pt x="50" y="465"/>
                    </a:lnTo>
                    <a:lnTo>
                      <a:pt x="49" y="463"/>
                    </a:lnTo>
                    <a:lnTo>
                      <a:pt x="49" y="461"/>
                    </a:lnTo>
                    <a:lnTo>
                      <a:pt x="49" y="459"/>
                    </a:lnTo>
                    <a:lnTo>
                      <a:pt x="49" y="457"/>
                    </a:lnTo>
                    <a:lnTo>
                      <a:pt x="49" y="455"/>
                    </a:lnTo>
                    <a:lnTo>
                      <a:pt x="48" y="454"/>
                    </a:lnTo>
                    <a:lnTo>
                      <a:pt x="48" y="452"/>
                    </a:lnTo>
                    <a:lnTo>
                      <a:pt x="48" y="450"/>
                    </a:lnTo>
                    <a:lnTo>
                      <a:pt x="48" y="448"/>
                    </a:lnTo>
                    <a:lnTo>
                      <a:pt x="47" y="447"/>
                    </a:lnTo>
                    <a:lnTo>
                      <a:pt x="47" y="445"/>
                    </a:lnTo>
                    <a:lnTo>
                      <a:pt x="47" y="443"/>
                    </a:lnTo>
                    <a:lnTo>
                      <a:pt x="47" y="441"/>
                    </a:lnTo>
                    <a:lnTo>
                      <a:pt x="47" y="439"/>
                    </a:lnTo>
                    <a:lnTo>
                      <a:pt x="47" y="437"/>
                    </a:lnTo>
                    <a:lnTo>
                      <a:pt x="47" y="435"/>
                    </a:lnTo>
                    <a:lnTo>
                      <a:pt x="47" y="433"/>
                    </a:lnTo>
                    <a:lnTo>
                      <a:pt x="47" y="431"/>
                    </a:lnTo>
                    <a:lnTo>
                      <a:pt x="47" y="429"/>
                    </a:lnTo>
                    <a:lnTo>
                      <a:pt x="47" y="427"/>
                    </a:lnTo>
                    <a:lnTo>
                      <a:pt x="47" y="425"/>
                    </a:lnTo>
                    <a:lnTo>
                      <a:pt x="47" y="423"/>
                    </a:lnTo>
                    <a:lnTo>
                      <a:pt x="47" y="421"/>
                    </a:lnTo>
                    <a:lnTo>
                      <a:pt x="47" y="419"/>
                    </a:lnTo>
                    <a:lnTo>
                      <a:pt x="47" y="417"/>
                    </a:lnTo>
                    <a:lnTo>
                      <a:pt x="47" y="415"/>
                    </a:lnTo>
                    <a:lnTo>
                      <a:pt x="47" y="413"/>
                    </a:lnTo>
                    <a:lnTo>
                      <a:pt x="47" y="411"/>
                    </a:lnTo>
                    <a:lnTo>
                      <a:pt x="47" y="409"/>
                    </a:lnTo>
                    <a:lnTo>
                      <a:pt x="47" y="407"/>
                    </a:lnTo>
                    <a:lnTo>
                      <a:pt x="47" y="405"/>
                    </a:lnTo>
                    <a:lnTo>
                      <a:pt x="47" y="403"/>
                    </a:lnTo>
                    <a:lnTo>
                      <a:pt x="47" y="401"/>
                    </a:lnTo>
                    <a:lnTo>
                      <a:pt x="48" y="400"/>
                    </a:lnTo>
                    <a:lnTo>
                      <a:pt x="48" y="398"/>
                    </a:lnTo>
                    <a:lnTo>
                      <a:pt x="48" y="396"/>
                    </a:lnTo>
                    <a:lnTo>
                      <a:pt x="48" y="394"/>
                    </a:lnTo>
                    <a:lnTo>
                      <a:pt x="48" y="392"/>
                    </a:lnTo>
                    <a:lnTo>
                      <a:pt x="48" y="390"/>
                    </a:lnTo>
                    <a:lnTo>
                      <a:pt x="48" y="388"/>
                    </a:lnTo>
                    <a:lnTo>
                      <a:pt x="48" y="386"/>
                    </a:lnTo>
                    <a:lnTo>
                      <a:pt x="48" y="384"/>
                    </a:lnTo>
                    <a:lnTo>
                      <a:pt x="48" y="382"/>
                    </a:lnTo>
                    <a:lnTo>
                      <a:pt x="48" y="380"/>
                    </a:lnTo>
                    <a:lnTo>
                      <a:pt x="48" y="378"/>
                    </a:lnTo>
                    <a:lnTo>
                      <a:pt x="48" y="376"/>
                    </a:lnTo>
                    <a:lnTo>
                      <a:pt x="48" y="374"/>
                    </a:lnTo>
                    <a:lnTo>
                      <a:pt x="49" y="373"/>
                    </a:lnTo>
                    <a:lnTo>
                      <a:pt x="49" y="371"/>
                    </a:lnTo>
                    <a:lnTo>
                      <a:pt x="49" y="369"/>
                    </a:lnTo>
                    <a:lnTo>
                      <a:pt x="49" y="367"/>
                    </a:lnTo>
                    <a:lnTo>
                      <a:pt x="49" y="365"/>
                    </a:lnTo>
                    <a:lnTo>
                      <a:pt x="49" y="363"/>
                    </a:lnTo>
                    <a:lnTo>
                      <a:pt x="49" y="361"/>
                    </a:lnTo>
                    <a:lnTo>
                      <a:pt x="49" y="359"/>
                    </a:lnTo>
                    <a:lnTo>
                      <a:pt x="49" y="357"/>
                    </a:lnTo>
                    <a:lnTo>
                      <a:pt x="49" y="355"/>
                    </a:lnTo>
                    <a:lnTo>
                      <a:pt x="49" y="353"/>
                    </a:lnTo>
                    <a:lnTo>
                      <a:pt x="49" y="351"/>
                    </a:lnTo>
                    <a:lnTo>
                      <a:pt x="49" y="349"/>
                    </a:lnTo>
                    <a:lnTo>
                      <a:pt x="50" y="348"/>
                    </a:lnTo>
                    <a:lnTo>
                      <a:pt x="50" y="346"/>
                    </a:lnTo>
                    <a:lnTo>
                      <a:pt x="50" y="344"/>
                    </a:lnTo>
                    <a:lnTo>
                      <a:pt x="50" y="342"/>
                    </a:lnTo>
                    <a:lnTo>
                      <a:pt x="50" y="340"/>
                    </a:lnTo>
                    <a:lnTo>
                      <a:pt x="50" y="338"/>
                    </a:lnTo>
                    <a:lnTo>
                      <a:pt x="50" y="336"/>
                    </a:lnTo>
                    <a:lnTo>
                      <a:pt x="50" y="334"/>
                    </a:lnTo>
                    <a:lnTo>
                      <a:pt x="50" y="331"/>
                    </a:lnTo>
                    <a:lnTo>
                      <a:pt x="50" y="329"/>
                    </a:lnTo>
                    <a:lnTo>
                      <a:pt x="50" y="327"/>
                    </a:lnTo>
                    <a:lnTo>
                      <a:pt x="50" y="325"/>
                    </a:lnTo>
                    <a:lnTo>
                      <a:pt x="51" y="323"/>
                    </a:lnTo>
                    <a:lnTo>
                      <a:pt x="51" y="321"/>
                    </a:lnTo>
                    <a:lnTo>
                      <a:pt x="51" y="319"/>
                    </a:lnTo>
                    <a:lnTo>
                      <a:pt x="51" y="317"/>
                    </a:lnTo>
                    <a:lnTo>
                      <a:pt x="51" y="315"/>
                    </a:lnTo>
                    <a:lnTo>
                      <a:pt x="51" y="313"/>
                    </a:lnTo>
                    <a:lnTo>
                      <a:pt x="51" y="311"/>
                    </a:lnTo>
                    <a:lnTo>
                      <a:pt x="51" y="309"/>
                    </a:lnTo>
                    <a:lnTo>
                      <a:pt x="51" y="307"/>
                    </a:lnTo>
                    <a:lnTo>
                      <a:pt x="51" y="305"/>
                    </a:lnTo>
                    <a:lnTo>
                      <a:pt x="51" y="303"/>
                    </a:lnTo>
                    <a:lnTo>
                      <a:pt x="51" y="301"/>
                    </a:lnTo>
                    <a:lnTo>
                      <a:pt x="51" y="299"/>
                    </a:lnTo>
                    <a:lnTo>
                      <a:pt x="51" y="297"/>
                    </a:lnTo>
                    <a:lnTo>
                      <a:pt x="52" y="296"/>
                    </a:lnTo>
                    <a:lnTo>
                      <a:pt x="52" y="294"/>
                    </a:lnTo>
                    <a:lnTo>
                      <a:pt x="52" y="292"/>
                    </a:lnTo>
                    <a:lnTo>
                      <a:pt x="52" y="290"/>
                    </a:lnTo>
                    <a:lnTo>
                      <a:pt x="52" y="287"/>
                    </a:lnTo>
                    <a:lnTo>
                      <a:pt x="52" y="285"/>
                    </a:lnTo>
                    <a:lnTo>
                      <a:pt x="52" y="283"/>
                    </a:lnTo>
                    <a:lnTo>
                      <a:pt x="52" y="281"/>
                    </a:lnTo>
                    <a:lnTo>
                      <a:pt x="52" y="279"/>
                    </a:lnTo>
                    <a:lnTo>
                      <a:pt x="52" y="277"/>
                    </a:lnTo>
                    <a:lnTo>
                      <a:pt x="52" y="275"/>
                    </a:lnTo>
                    <a:lnTo>
                      <a:pt x="52" y="273"/>
                    </a:lnTo>
                    <a:lnTo>
                      <a:pt x="52" y="271"/>
                    </a:lnTo>
                    <a:lnTo>
                      <a:pt x="53" y="270"/>
                    </a:lnTo>
                    <a:lnTo>
                      <a:pt x="53" y="268"/>
                    </a:lnTo>
                    <a:lnTo>
                      <a:pt x="53" y="266"/>
                    </a:lnTo>
                    <a:lnTo>
                      <a:pt x="53" y="264"/>
                    </a:lnTo>
                    <a:lnTo>
                      <a:pt x="53" y="262"/>
                    </a:lnTo>
                    <a:lnTo>
                      <a:pt x="53" y="260"/>
                    </a:lnTo>
                    <a:lnTo>
                      <a:pt x="53" y="258"/>
                    </a:lnTo>
                    <a:lnTo>
                      <a:pt x="53" y="256"/>
                    </a:lnTo>
                    <a:lnTo>
                      <a:pt x="53" y="254"/>
                    </a:lnTo>
                    <a:lnTo>
                      <a:pt x="53" y="252"/>
                    </a:lnTo>
                    <a:lnTo>
                      <a:pt x="53" y="250"/>
                    </a:lnTo>
                    <a:lnTo>
                      <a:pt x="53" y="248"/>
                    </a:lnTo>
                    <a:lnTo>
                      <a:pt x="53" y="246"/>
                    </a:lnTo>
                    <a:lnTo>
                      <a:pt x="54" y="245"/>
                    </a:lnTo>
                    <a:lnTo>
                      <a:pt x="54" y="243"/>
                    </a:lnTo>
                    <a:lnTo>
                      <a:pt x="54" y="241"/>
                    </a:lnTo>
                    <a:lnTo>
                      <a:pt x="54" y="239"/>
                    </a:lnTo>
                    <a:lnTo>
                      <a:pt x="54" y="237"/>
                    </a:lnTo>
                    <a:lnTo>
                      <a:pt x="54" y="235"/>
                    </a:lnTo>
                    <a:lnTo>
                      <a:pt x="54" y="233"/>
                    </a:lnTo>
                    <a:lnTo>
                      <a:pt x="54" y="231"/>
                    </a:lnTo>
                    <a:lnTo>
                      <a:pt x="54" y="229"/>
                    </a:lnTo>
                    <a:lnTo>
                      <a:pt x="54" y="227"/>
                    </a:lnTo>
                    <a:lnTo>
                      <a:pt x="54" y="225"/>
                    </a:lnTo>
                    <a:lnTo>
                      <a:pt x="54" y="223"/>
                    </a:lnTo>
                    <a:lnTo>
                      <a:pt x="54" y="221"/>
                    </a:lnTo>
                    <a:lnTo>
                      <a:pt x="55" y="219"/>
                    </a:lnTo>
                    <a:lnTo>
                      <a:pt x="55" y="217"/>
                    </a:lnTo>
                    <a:lnTo>
                      <a:pt x="55" y="215"/>
                    </a:lnTo>
                    <a:lnTo>
                      <a:pt x="55" y="213"/>
                    </a:lnTo>
                    <a:lnTo>
                      <a:pt x="55" y="211"/>
                    </a:lnTo>
                    <a:lnTo>
                      <a:pt x="55" y="209"/>
                    </a:lnTo>
                    <a:lnTo>
                      <a:pt x="55" y="207"/>
                    </a:lnTo>
                    <a:lnTo>
                      <a:pt x="55" y="205"/>
                    </a:lnTo>
                    <a:lnTo>
                      <a:pt x="55" y="203"/>
                    </a:lnTo>
                    <a:lnTo>
                      <a:pt x="55" y="201"/>
                    </a:lnTo>
                    <a:lnTo>
                      <a:pt x="55" y="199"/>
                    </a:lnTo>
                    <a:lnTo>
                      <a:pt x="55" y="197"/>
                    </a:lnTo>
                    <a:lnTo>
                      <a:pt x="55" y="195"/>
                    </a:lnTo>
                    <a:lnTo>
                      <a:pt x="56" y="193"/>
                    </a:lnTo>
                    <a:lnTo>
                      <a:pt x="56" y="191"/>
                    </a:lnTo>
                    <a:lnTo>
                      <a:pt x="56" y="189"/>
                    </a:lnTo>
                    <a:lnTo>
                      <a:pt x="56" y="187"/>
                    </a:lnTo>
                    <a:lnTo>
                      <a:pt x="56" y="185"/>
                    </a:lnTo>
                    <a:lnTo>
                      <a:pt x="56" y="183"/>
                    </a:lnTo>
                    <a:lnTo>
                      <a:pt x="56" y="181"/>
                    </a:lnTo>
                    <a:lnTo>
                      <a:pt x="56" y="179"/>
                    </a:lnTo>
                    <a:lnTo>
                      <a:pt x="56" y="177"/>
                    </a:lnTo>
                    <a:lnTo>
                      <a:pt x="56" y="175"/>
                    </a:lnTo>
                    <a:lnTo>
                      <a:pt x="56" y="173"/>
                    </a:lnTo>
                    <a:lnTo>
                      <a:pt x="56" y="171"/>
                    </a:lnTo>
                    <a:lnTo>
                      <a:pt x="56" y="169"/>
                    </a:lnTo>
                    <a:lnTo>
                      <a:pt x="57" y="168"/>
                    </a:lnTo>
                    <a:lnTo>
                      <a:pt x="57" y="166"/>
                    </a:lnTo>
                    <a:lnTo>
                      <a:pt x="57" y="164"/>
                    </a:lnTo>
                    <a:lnTo>
                      <a:pt x="57" y="162"/>
                    </a:lnTo>
                    <a:lnTo>
                      <a:pt x="57" y="160"/>
                    </a:lnTo>
                    <a:lnTo>
                      <a:pt x="57" y="158"/>
                    </a:lnTo>
                    <a:lnTo>
                      <a:pt x="57" y="156"/>
                    </a:lnTo>
                    <a:lnTo>
                      <a:pt x="57" y="154"/>
                    </a:lnTo>
                    <a:lnTo>
                      <a:pt x="57" y="152"/>
                    </a:lnTo>
                    <a:lnTo>
                      <a:pt x="58" y="150"/>
                    </a:lnTo>
                    <a:lnTo>
                      <a:pt x="58" y="148"/>
                    </a:lnTo>
                    <a:lnTo>
                      <a:pt x="58" y="146"/>
                    </a:lnTo>
                    <a:lnTo>
                      <a:pt x="58" y="144"/>
                    </a:lnTo>
                    <a:lnTo>
                      <a:pt x="58" y="142"/>
                    </a:lnTo>
                    <a:lnTo>
                      <a:pt x="58" y="140"/>
                    </a:lnTo>
                    <a:lnTo>
                      <a:pt x="58" y="138"/>
                    </a:lnTo>
                    <a:lnTo>
                      <a:pt x="58" y="136"/>
                    </a:lnTo>
                    <a:lnTo>
                      <a:pt x="58" y="134"/>
                    </a:lnTo>
                    <a:lnTo>
                      <a:pt x="59" y="132"/>
                    </a:lnTo>
                    <a:lnTo>
                      <a:pt x="59" y="130"/>
                    </a:lnTo>
                    <a:lnTo>
                      <a:pt x="59" y="128"/>
                    </a:lnTo>
                    <a:lnTo>
                      <a:pt x="59" y="126"/>
                    </a:lnTo>
                    <a:lnTo>
                      <a:pt x="59" y="124"/>
                    </a:lnTo>
                    <a:lnTo>
                      <a:pt x="59" y="122"/>
                    </a:lnTo>
                    <a:lnTo>
                      <a:pt x="59" y="120"/>
                    </a:lnTo>
                    <a:lnTo>
                      <a:pt x="59" y="118"/>
                    </a:lnTo>
                    <a:lnTo>
                      <a:pt x="59" y="116"/>
                    </a:lnTo>
                    <a:lnTo>
                      <a:pt x="59" y="114"/>
                    </a:lnTo>
                    <a:lnTo>
                      <a:pt x="60" y="113"/>
                    </a:lnTo>
                    <a:lnTo>
                      <a:pt x="60" y="111"/>
                    </a:lnTo>
                    <a:lnTo>
                      <a:pt x="60" y="109"/>
                    </a:lnTo>
                    <a:lnTo>
                      <a:pt x="60" y="107"/>
                    </a:lnTo>
                    <a:lnTo>
                      <a:pt x="60" y="105"/>
                    </a:lnTo>
                    <a:lnTo>
                      <a:pt x="60" y="103"/>
                    </a:lnTo>
                    <a:lnTo>
                      <a:pt x="60" y="101"/>
                    </a:lnTo>
                    <a:lnTo>
                      <a:pt x="60" y="99"/>
                    </a:lnTo>
                    <a:lnTo>
                      <a:pt x="60" y="97"/>
                    </a:lnTo>
                    <a:lnTo>
                      <a:pt x="60" y="95"/>
                    </a:lnTo>
                    <a:lnTo>
                      <a:pt x="60" y="93"/>
                    </a:lnTo>
                    <a:lnTo>
                      <a:pt x="61" y="92"/>
                    </a:lnTo>
                    <a:lnTo>
                      <a:pt x="61" y="90"/>
                    </a:lnTo>
                    <a:lnTo>
                      <a:pt x="61" y="88"/>
                    </a:lnTo>
                    <a:lnTo>
                      <a:pt x="61" y="86"/>
                    </a:lnTo>
                    <a:lnTo>
                      <a:pt x="61" y="84"/>
                    </a:lnTo>
                    <a:lnTo>
                      <a:pt x="61" y="82"/>
                    </a:lnTo>
                    <a:lnTo>
                      <a:pt x="61" y="80"/>
                    </a:lnTo>
                    <a:lnTo>
                      <a:pt x="61" y="78"/>
                    </a:lnTo>
                    <a:lnTo>
                      <a:pt x="61" y="76"/>
                    </a:lnTo>
                    <a:lnTo>
                      <a:pt x="61" y="74"/>
                    </a:lnTo>
                    <a:lnTo>
                      <a:pt x="61" y="72"/>
                    </a:lnTo>
                    <a:lnTo>
                      <a:pt x="61" y="70"/>
                    </a:lnTo>
                    <a:lnTo>
                      <a:pt x="61" y="68"/>
                    </a:lnTo>
                    <a:lnTo>
                      <a:pt x="61" y="66"/>
                    </a:lnTo>
                    <a:lnTo>
                      <a:pt x="62" y="65"/>
                    </a:lnTo>
                    <a:lnTo>
                      <a:pt x="62" y="63"/>
                    </a:lnTo>
                    <a:lnTo>
                      <a:pt x="61" y="61"/>
                    </a:lnTo>
                    <a:lnTo>
                      <a:pt x="61" y="59"/>
                    </a:lnTo>
                    <a:lnTo>
                      <a:pt x="61" y="57"/>
                    </a:lnTo>
                    <a:lnTo>
                      <a:pt x="60" y="55"/>
                    </a:lnTo>
                    <a:lnTo>
                      <a:pt x="60" y="53"/>
                    </a:lnTo>
                    <a:lnTo>
                      <a:pt x="59" y="52"/>
                    </a:lnTo>
                    <a:lnTo>
                      <a:pt x="59" y="50"/>
                    </a:lnTo>
                    <a:lnTo>
                      <a:pt x="58" y="49"/>
                    </a:lnTo>
                    <a:lnTo>
                      <a:pt x="58" y="47"/>
                    </a:lnTo>
                    <a:lnTo>
                      <a:pt x="57" y="46"/>
                    </a:lnTo>
                    <a:lnTo>
                      <a:pt x="57" y="44"/>
                    </a:lnTo>
                    <a:lnTo>
                      <a:pt x="56" y="43"/>
                    </a:lnTo>
                    <a:lnTo>
                      <a:pt x="55" y="42"/>
                    </a:lnTo>
                    <a:lnTo>
                      <a:pt x="54" y="41"/>
                    </a:lnTo>
                    <a:lnTo>
                      <a:pt x="54" y="39"/>
                    </a:lnTo>
                    <a:lnTo>
                      <a:pt x="53" y="38"/>
                    </a:lnTo>
                    <a:lnTo>
                      <a:pt x="52" y="37"/>
                    </a:lnTo>
                    <a:lnTo>
                      <a:pt x="51" y="35"/>
                    </a:lnTo>
                    <a:lnTo>
                      <a:pt x="50" y="33"/>
                    </a:lnTo>
                    <a:lnTo>
                      <a:pt x="49" y="32"/>
                    </a:lnTo>
                    <a:lnTo>
                      <a:pt x="48" y="31"/>
                    </a:lnTo>
                    <a:lnTo>
                      <a:pt x="47" y="30"/>
                    </a:lnTo>
                    <a:lnTo>
                      <a:pt x="45" y="29"/>
                    </a:lnTo>
                    <a:lnTo>
                      <a:pt x="44" y="28"/>
                    </a:lnTo>
                    <a:lnTo>
                      <a:pt x="43" y="27"/>
                    </a:lnTo>
                    <a:lnTo>
                      <a:pt x="42" y="26"/>
                    </a:lnTo>
                    <a:lnTo>
                      <a:pt x="41" y="25"/>
                    </a:lnTo>
                    <a:lnTo>
                      <a:pt x="39" y="25"/>
                    </a:lnTo>
                    <a:lnTo>
                      <a:pt x="38" y="24"/>
                    </a:lnTo>
                    <a:lnTo>
                      <a:pt x="37" y="23"/>
                    </a:lnTo>
                    <a:lnTo>
                      <a:pt x="36" y="22"/>
                    </a:lnTo>
                    <a:lnTo>
                      <a:pt x="35" y="21"/>
                    </a:lnTo>
                    <a:lnTo>
                      <a:pt x="33" y="21"/>
                    </a:lnTo>
                    <a:lnTo>
                      <a:pt x="32" y="20"/>
                    </a:lnTo>
                    <a:lnTo>
                      <a:pt x="31" y="19"/>
                    </a:lnTo>
                    <a:lnTo>
                      <a:pt x="30" y="18"/>
                    </a:lnTo>
                    <a:lnTo>
                      <a:pt x="28" y="17"/>
                    </a:lnTo>
                    <a:lnTo>
                      <a:pt x="27" y="16"/>
                    </a:lnTo>
                    <a:lnTo>
                      <a:pt x="25" y="15"/>
                    </a:lnTo>
                    <a:lnTo>
                      <a:pt x="24" y="14"/>
                    </a:lnTo>
                    <a:lnTo>
                      <a:pt x="22" y="13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8" y="11"/>
                    </a:lnTo>
                    <a:lnTo>
                      <a:pt x="17" y="10"/>
                    </a:lnTo>
                    <a:lnTo>
                      <a:pt x="16" y="9"/>
                    </a:lnTo>
                    <a:lnTo>
                      <a:pt x="14" y="9"/>
                    </a:lnTo>
                    <a:lnTo>
                      <a:pt x="13" y="8"/>
                    </a:lnTo>
                    <a:lnTo>
                      <a:pt x="12" y="7"/>
                    </a:lnTo>
                    <a:lnTo>
                      <a:pt x="11" y="6"/>
                    </a:lnTo>
                    <a:lnTo>
                      <a:pt x="9" y="6"/>
                    </a:lnTo>
                    <a:lnTo>
                      <a:pt x="8" y="5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4" y="3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FF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92" name="Freeform 23"/>
              <p:cNvSpPr>
                <a:spLocks/>
              </p:cNvSpPr>
              <p:nvPr/>
            </p:nvSpPr>
            <p:spPr bwMode="auto">
              <a:xfrm>
                <a:off x="3684588" y="3319463"/>
                <a:ext cx="212725" cy="280988"/>
              </a:xfrm>
              <a:custGeom>
                <a:avLst/>
                <a:gdLst>
                  <a:gd name="T0" fmla="*/ 2147483646 w 268"/>
                  <a:gd name="T1" fmla="*/ 2147483646 h 355"/>
                  <a:gd name="T2" fmla="*/ 2147483646 w 268"/>
                  <a:gd name="T3" fmla="*/ 2147483646 h 355"/>
                  <a:gd name="T4" fmla="*/ 2147483646 w 268"/>
                  <a:gd name="T5" fmla="*/ 2147483646 h 355"/>
                  <a:gd name="T6" fmla="*/ 2147483646 w 268"/>
                  <a:gd name="T7" fmla="*/ 2147483646 h 355"/>
                  <a:gd name="T8" fmla="*/ 2147483646 w 268"/>
                  <a:gd name="T9" fmla="*/ 2147483646 h 355"/>
                  <a:gd name="T10" fmla="*/ 2147483646 w 268"/>
                  <a:gd name="T11" fmla="*/ 0 h 355"/>
                  <a:gd name="T12" fmla="*/ 2147483646 w 268"/>
                  <a:gd name="T13" fmla="*/ 2147483646 h 355"/>
                  <a:gd name="T14" fmla="*/ 2147483646 w 268"/>
                  <a:gd name="T15" fmla="*/ 2147483646 h 355"/>
                  <a:gd name="T16" fmla="*/ 2147483646 w 268"/>
                  <a:gd name="T17" fmla="*/ 2147483646 h 355"/>
                  <a:gd name="T18" fmla="*/ 2147483646 w 268"/>
                  <a:gd name="T19" fmla="*/ 2147483646 h 355"/>
                  <a:gd name="T20" fmla="*/ 2147483646 w 268"/>
                  <a:gd name="T21" fmla="*/ 2147483646 h 355"/>
                  <a:gd name="T22" fmla="*/ 2147483646 w 268"/>
                  <a:gd name="T23" fmla="*/ 2147483646 h 355"/>
                  <a:gd name="T24" fmla="*/ 2147483646 w 268"/>
                  <a:gd name="T25" fmla="*/ 2147483646 h 355"/>
                  <a:gd name="T26" fmla="*/ 2147483646 w 268"/>
                  <a:gd name="T27" fmla="*/ 2147483646 h 355"/>
                  <a:gd name="T28" fmla="*/ 2147483646 w 268"/>
                  <a:gd name="T29" fmla="*/ 2147483646 h 355"/>
                  <a:gd name="T30" fmla="*/ 2147483646 w 268"/>
                  <a:gd name="T31" fmla="*/ 2147483646 h 355"/>
                  <a:gd name="T32" fmla="*/ 2147483646 w 268"/>
                  <a:gd name="T33" fmla="*/ 2147483646 h 355"/>
                  <a:gd name="T34" fmla="*/ 2147483646 w 268"/>
                  <a:gd name="T35" fmla="*/ 2147483646 h 355"/>
                  <a:gd name="T36" fmla="*/ 2147483646 w 268"/>
                  <a:gd name="T37" fmla="*/ 2147483646 h 355"/>
                  <a:gd name="T38" fmla="*/ 2147483646 w 268"/>
                  <a:gd name="T39" fmla="*/ 2147483646 h 355"/>
                  <a:gd name="T40" fmla="*/ 2147483646 w 268"/>
                  <a:gd name="T41" fmla="*/ 2147483646 h 355"/>
                  <a:gd name="T42" fmla="*/ 2147483646 w 268"/>
                  <a:gd name="T43" fmla="*/ 2147483646 h 355"/>
                  <a:gd name="T44" fmla="*/ 2147483646 w 268"/>
                  <a:gd name="T45" fmla="*/ 2147483646 h 355"/>
                  <a:gd name="T46" fmla="*/ 2147483646 w 268"/>
                  <a:gd name="T47" fmla="*/ 2147483646 h 355"/>
                  <a:gd name="T48" fmla="*/ 2147483646 w 268"/>
                  <a:gd name="T49" fmla="*/ 2147483646 h 355"/>
                  <a:gd name="T50" fmla="*/ 2147483646 w 268"/>
                  <a:gd name="T51" fmla="*/ 2147483646 h 355"/>
                  <a:gd name="T52" fmla="*/ 2147483646 w 268"/>
                  <a:gd name="T53" fmla="*/ 2147483646 h 355"/>
                  <a:gd name="T54" fmla="*/ 2147483646 w 268"/>
                  <a:gd name="T55" fmla="*/ 2147483646 h 355"/>
                  <a:gd name="T56" fmla="*/ 2147483646 w 268"/>
                  <a:gd name="T57" fmla="*/ 2147483646 h 355"/>
                  <a:gd name="T58" fmla="*/ 2147483646 w 268"/>
                  <a:gd name="T59" fmla="*/ 2147483646 h 355"/>
                  <a:gd name="T60" fmla="*/ 2147483646 w 268"/>
                  <a:gd name="T61" fmla="*/ 2147483646 h 355"/>
                  <a:gd name="T62" fmla="*/ 2147483646 w 268"/>
                  <a:gd name="T63" fmla="*/ 2147483646 h 355"/>
                  <a:gd name="T64" fmla="*/ 2147483646 w 268"/>
                  <a:gd name="T65" fmla="*/ 2147483646 h 355"/>
                  <a:gd name="T66" fmla="*/ 2147483646 w 268"/>
                  <a:gd name="T67" fmla="*/ 2147483646 h 355"/>
                  <a:gd name="T68" fmla="*/ 2147483646 w 268"/>
                  <a:gd name="T69" fmla="*/ 2147483646 h 355"/>
                  <a:gd name="T70" fmla="*/ 2147483646 w 268"/>
                  <a:gd name="T71" fmla="*/ 2147483646 h 355"/>
                  <a:gd name="T72" fmla="*/ 2147483646 w 268"/>
                  <a:gd name="T73" fmla="*/ 2147483646 h 355"/>
                  <a:gd name="T74" fmla="*/ 2147483646 w 268"/>
                  <a:gd name="T75" fmla="*/ 2147483646 h 355"/>
                  <a:gd name="T76" fmla="*/ 2147483646 w 268"/>
                  <a:gd name="T77" fmla="*/ 2147483646 h 355"/>
                  <a:gd name="T78" fmla="*/ 2147483646 w 268"/>
                  <a:gd name="T79" fmla="*/ 2147483646 h 355"/>
                  <a:gd name="T80" fmla="*/ 2147483646 w 268"/>
                  <a:gd name="T81" fmla="*/ 2147483646 h 355"/>
                  <a:gd name="T82" fmla="*/ 2147483646 w 268"/>
                  <a:gd name="T83" fmla="*/ 2147483646 h 355"/>
                  <a:gd name="T84" fmla="*/ 2147483646 w 268"/>
                  <a:gd name="T85" fmla="*/ 2147483646 h 355"/>
                  <a:gd name="T86" fmla="*/ 2147483646 w 268"/>
                  <a:gd name="T87" fmla="*/ 2147483646 h 355"/>
                  <a:gd name="T88" fmla="*/ 2147483646 w 268"/>
                  <a:gd name="T89" fmla="*/ 2147483646 h 355"/>
                  <a:gd name="T90" fmla="*/ 2147483646 w 268"/>
                  <a:gd name="T91" fmla="*/ 2147483646 h 355"/>
                  <a:gd name="T92" fmla="*/ 2147483646 w 268"/>
                  <a:gd name="T93" fmla="*/ 2147483646 h 355"/>
                  <a:gd name="T94" fmla="*/ 2147483646 w 268"/>
                  <a:gd name="T95" fmla="*/ 2147483646 h 355"/>
                  <a:gd name="T96" fmla="*/ 2147483646 w 268"/>
                  <a:gd name="T97" fmla="*/ 2147483646 h 355"/>
                  <a:gd name="T98" fmla="*/ 2147483646 w 268"/>
                  <a:gd name="T99" fmla="*/ 2147483646 h 355"/>
                  <a:gd name="T100" fmla="*/ 2147483646 w 268"/>
                  <a:gd name="T101" fmla="*/ 2147483646 h 355"/>
                  <a:gd name="T102" fmla="*/ 2147483646 w 268"/>
                  <a:gd name="T103" fmla="*/ 2147483646 h 355"/>
                  <a:gd name="T104" fmla="*/ 2147483646 w 268"/>
                  <a:gd name="T105" fmla="*/ 2147483646 h 355"/>
                  <a:gd name="T106" fmla="*/ 2147483646 w 268"/>
                  <a:gd name="T107" fmla="*/ 2147483646 h 355"/>
                  <a:gd name="T108" fmla="*/ 2147483646 w 268"/>
                  <a:gd name="T109" fmla="*/ 2147483646 h 355"/>
                  <a:gd name="T110" fmla="*/ 2147483646 w 268"/>
                  <a:gd name="T111" fmla="*/ 2147483646 h 355"/>
                  <a:gd name="T112" fmla="*/ 2147483646 w 268"/>
                  <a:gd name="T113" fmla="*/ 2147483646 h 355"/>
                  <a:gd name="T114" fmla="*/ 2147483646 w 268"/>
                  <a:gd name="T115" fmla="*/ 2147483646 h 355"/>
                  <a:gd name="T116" fmla="*/ 2147483646 w 268"/>
                  <a:gd name="T117" fmla="*/ 2147483646 h 355"/>
                  <a:gd name="T118" fmla="*/ 2147483646 w 268"/>
                  <a:gd name="T119" fmla="*/ 2147483646 h 355"/>
                  <a:gd name="T120" fmla="*/ 2147483646 w 268"/>
                  <a:gd name="T121" fmla="*/ 2147483646 h 355"/>
                  <a:gd name="T122" fmla="*/ 2147483646 w 268"/>
                  <a:gd name="T123" fmla="*/ 2147483646 h 355"/>
                  <a:gd name="T124" fmla="*/ 2147483646 w 268"/>
                  <a:gd name="T125" fmla="*/ 2147483646 h 35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68"/>
                  <a:gd name="T190" fmla="*/ 0 h 355"/>
                  <a:gd name="T191" fmla="*/ 268 w 268"/>
                  <a:gd name="T192" fmla="*/ 355 h 35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68" h="355">
                    <a:moveTo>
                      <a:pt x="268" y="27"/>
                    </a:moveTo>
                    <a:lnTo>
                      <a:pt x="267" y="26"/>
                    </a:lnTo>
                    <a:lnTo>
                      <a:pt x="266" y="25"/>
                    </a:lnTo>
                    <a:lnTo>
                      <a:pt x="265" y="24"/>
                    </a:lnTo>
                    <a:lnTo>
                      <a:pt x="264" y="23"/>
                    </a:lnTo>
                    <a:lnTo>
                      <a:pt x="263" y="22"/>
                    </a:lnTo>
                    <a:lnTo>
                      <a:pt x="262" y="21"/>
                    </a:lnTo>
                    <a:lnTo>
                      <a:pt x="260" y="20"/>
                    </a:lnTo>
                    <a:lnTo>
                      <a:pt x="259" y="19"/>
                    </a:lnTo>
                    <a:lnTo>
                      <a:pt x="258" y="18"/>
                    </a:lnTo>
                    <a:lnTo>
                      <a:pt x="257" y="17"/>
                    </a:lnTo>
                    <a:lnTo>
                      <a:pt x="256" y="16"/>
                    </a:lnTo>
                    <a:lnTo>
                      <a:pt x="255" y="15"/>
                    </a:lnTo>
                    <a:lnTo>
                      <a:pt x="253" y="14"/>
                    </a:lnTo>
                    <a:lnTo>
                      <a:pt x="252" y="13"/>
                    </a:lnTo>
                    <a:lnTo>
                      <a:pt x="251" y="12"/>
                    </a:lnTo>
                    <a:lnTo>
                      <a:pt x="250" y="11"/>
                    </a:lnTo>
                    <a:lnTo>
                      <a:pt x="249" y="10"/>
                    </a:lnTo>
                    <a:lnTo>
                      <a:pt x="247" y="9"/>
                    </a:lnTo>
                    <a:lnTo>
                      <a:pt x="246" y="8"/>
                    </a:lnTo>
                    <a:lnTo>
                      <a:pt x="245" y="7"/>
                    </a:lnTo>
                    <a:lnTo>
                      <a:pt x="244" y="6"/>
                    </a:lnTo>
                    <a:lnTo>
                      <a:pt x="243" y="5"/>
                    </a:lnTo>
                    <a:lnTo>
                      <a:pt x="242" y="4"/>
                    </a:lnTo>
                    <a:lnTo>
                      <a:pt x="241" y="3"/>
                    </a:lnTo>
                    <a:lnTo>
                      <a:pt x="240" y="2"/>
                    </a:lnTo>
                    <a:lnTo>
                      <a:pt x="238" y="1"/>
                    </a:lnTo>
                    <a:lnTo>
                      <a:pt x="236" y="0"/>
                    </a:lnTo>
                    <a:lnTo>
                      <a:pt x="234" y="0"/>
                    </a:lnTo>
                    <a:lnTo>
                      <a:pt x="232" y="0"/>
                    </a:lnTo>
                    <a:lnTo>
                      <a:pt x="230" y="0"/>
                    </a:lnTo>
                    <a:lnTo>
                      <a:pt x="228" y="0"/>
                    </a:lnTo>
                    <a:lnTo>
                      <a:pt x="226" y="0"/>
                    </a:lnTo>
                    <a:lnTo>
                      <a:pt x="224" y="0"/>
                    </a:lnTo>
                    <a:lnTo>
                      <a:pt x="223" y="1"/>
                    </a:lnTo>
                    <a:lnTo>
                      <a:pt x="222" y="2"/>
                    </a:lnTo>
                    <a:lnTo>
                      <a:pt x="222" y="4"/>
                    </a:lnTo>
                    <a:lnTo>
                      <a:pt x="221" y="5"/>
                    </a:lnTo>
                    <a:lnTo>
                      <a:pt x="221" y="7"/>
                    </a:lnTo>
                    <a:lnTo>
                      <a:pt x="221" y="9"/>
                    </a:lnTo>
                    <a:lnTo>
                      <a:pt x="221" y="11"/>
                    </a:lnTo>
                    <a:lnTo>
                      <a:pt x="221" y="13"/>
                    </a:lnTo>
                    <a:lnTo>
                      <a:pt x="221" y="15"/>
                    </a:lnTo>
                    <a:lnTo>
                      <a:pt x="221" y="17"/>
                    </a:lnTo>
                    <a:lnTo>
                      <a:pt x="221" y="19"/>
                    </a:lnTo>
                    <a:lnTo>
                      <a:pt x="221" y="21"/>
                    </a:lnTo>
                    <a:lnTo>
                      <a:pt x="221" y="23"/>
                    </a:lnTo>
                    <a:lnTo>
                      <a:pt x="221" y="25"/>
                    </a:lnTo>
                    <a:lnTo>
                      <a:pt x="221" y="27"/>
                    </a:lnTo>
                    <a:lnTo>
                      <a:pt x="221" y="29"/>
                    </a:lnTo>
                    <a:lnTo>
                      <a:pt x="221" y="31"/>
                    </a:lnTo>
                    <a:lnTo>
                      <a:pt x="221" y="33"/>
                    </a:lnTo>
                    <a:lnTo>
                      <a:pt x="221" y="35"/>
                    </a:lnTo>
                    <a:lnTo>
                      <a:pt x="221" y="37"/>
                    </a:lnTo>
                    <a:lnTo>
                      <a:pt x="221" y="39"/>
                    </a:lnTo>
                    <a:lnTo>
                      <a:pt x="221" y="41"/>
                    </a:lnTo>
                    <a:lnTo>
                      <a:pt x="222" y="42"/>
                    </a:lnTo>
                    <a:lnTo>
                      <a:pt x="222" y="44"/>
                    </a:lnTo>
                    <a:lnTo>
                      <a:pt x="222" y="46"/>
                    </a:lnTo>
                    <a:lnTo>
                      <a:pt x="223" y="47"/>
                    </a:lnTo>
                    <a:lnTo>
                      <a:pt x="223" y="49"/>
                    </a:lnTo>
                    <a:lnTo>
                      <a:pt x="224" y="51"/>
                    </a:lnTo>
                    <a:lnTo>
                      <a:pt x="224" y="53"/>
                    </a:lnTo>
                    <a:lnTo>
                      <a:pt x="224" y="55"/>
                    </a:lnTo>
                    <a:lnTo>
                      <a:pt x="224" y="57"/>
                    </a:lnTo>
                    <a:lnTo>
                      <a:pt x="224" y="59"/>
                    </a:lnTo>
                    <a:lnTo>
                      <a:pt x="224" y="61"/>
                    </a:lnTo>
                    <a:lnTo>
                      <a:pt x="224" y="63"/>
                    </a:lnTo>
                    <a:lnTo>
                      <a:pt x="224" y="65"/>
                    </a:lnTo>
                    <a:lnTo>
                      <a:pt x="223" y="66"/>
                    </a:lnTo>
                    <a:lnTo>
                      <a:pt x="223" y="68"/>
                    </a:lnTo>
                    <a:lnTo>
                      <a:pt x="222" y="69"/>
                    </a:lnTo>
                    <a:lnTo>
                      <a:pt x="222" y="71"/>
                    </a:lnTo>
                    <a:lnTo>
                      <a:pt x="222" y="73"/>
                    </a:lnTo>
                    <a:lnTo>
                      <a:pt x="221" y="74"/>
                    </a:lnTo>
                    <a:lnTo>
                      <a:pt x="221" y="76"/>
                    </a:lnTo>
                    <a:lnTo>
                      <a:pt x="220" y="77"/>
                    </a:lnTo>
                    <a:lnTo>
                      <a:pt x="220" y="79"/>
                    </a:lnTo>
                    <a:lnTo>
                      <a:pt x="219" y="80"/>
                    </a:lnTo>
                    <a:lnTo>
                      <a:pt x="218" y="81"/>
                    </a:lnTo>
                    <a:lnTo>
                      <a:pt x="218" y="83"/>
                    </a:lnTo>
                    <a:lnTo>
                      <a:pt x="217" y="84"/>
                    </a:lnTo>
                    <a:lnTo>
                      <a:pt x="217" y="86"/>
                    </a:lnTo>
                    <a:lnTo>
                      <a:pt x="216" y="87"/>
                    </a:lnTo>
                    <a:lnTo>
                      <a:pt x="215" y="88"/>
                    </a:lnTo>
                    <a:lnTo>
                      <a:pt x="214" y="89"/>
                    </a:lnTo>
                    <a:lnTo>
                      <a:pt x="213" y="90"/>
                    </a:lnTo>
                    <a:lnTo>
                      <a:pt x="212" y="91"/>
                    </a:lnTo>
                    <a:lnTo>
                      <a:pt x="211" y="92"/>
                    </a:lnTo>
                    <a:lnTo>
                      <a:pt x="210" y="94"/>
                    </a:lnTo>
                    <a:lnTo>
                      <a:pt x="209" y="95"/>
                    </a:lnTo>
                    <a:lnTo>
                      <a:pt x="208" y="96"/>
                    </a:lnTo>
                    <a:lnTo>
                      <a:pt x="207" y="97"/>
                    </a:lnTo>
                    <a:lnTo>
                      <a:pt x="206" y="98"/>
                    </a:lnTo>
                    <a:lnTo>
                      <a:pt x="205" y="99"/>
                    </a:lnTo>
                    <a:lnTo>
                      <a:pt x="204" y="100"/>
                    </a:lnTo>
                    <a:lnTo>
                      <a:pt x="203" y="102"/>
                    </a:lnTo>
                    <a:lnTo>
                      <a:pt x="202" y="103"/>
                    </a:lnTo>
                    <a:lnTo>
                      <a:pt x="201" y="104"/>
                    </a:lnTo>
                    <a:lnTo>
                      <a:pt x="200" y="105"/>
                    </a:lnTo>
                    <a:lnTo>
                      <a:pt x="199" y="106"/>
                    </a:lnTo>
                    <a:lnTo>
                      <a:pt x="198" y="107"/>
                    </a:lnTo>
                    <a:lnTo>
                      <a:pt x="197" y="108"/>
                    </a:lnTo>
                    <a:lnTo>
                      <a:pt x="196" y="110"/>
                    </a:lnTo>
                    <a:lnTo>
                      <a:pt x="195" y="111"/>
                    </a:lnTo>
                    <a:lnTo>
                      <a:pt x="194" y="112"/>
                    </a:lnTo>
                    <a:lnTo>
                      <a:pt x="193" y="113"/>
                    </a:lnTo>
                    <a:lnTo>
                      <a:pt x="192" y="114"/>
                    </a:lnTo>
                    <a:lnTo>
                      <a:pt x="191" y="115"/>
                    </a:lnTo>
                    <a:lnTo>
                      <a:pt x="190" y="116"/>
                    </a:lnTo>
                    <a:lnTo>
                      <a:pt x="189" y="118"/>
                    </a:lnTo>
                    <a:lnTo>
                      <a:pt x="188" y="119"/>
                    </a:lnTo>
                    <a:lnTo>
                      <a:pt x="187" y="120"/>
                    </a:lnTo>
                    <a:lnTo>
                      <a:pt x="186" y="121"/>
                    </a:lnTo>
                    <a:lnTo>
                      <a:pt x="185" y="122"/>
                    </a:lnTo>
                    <a:lnTo>
                      <a:pt x="184" y="123"/>
                    </a:lnTo>
                    <a:lnTo>
                      <a:pt x="183" y="124"/>
                    </a:lnTo>
                    <a:lnTo>
                      <a:pt x="182" y="125"/>
                    </a:lnTo>
                    <a:lnTo>
                      <a:pt x="181" y="126"/>
                    </a:lnTo>
                    <a:lnTo>
                      <a:pt x="180" y="128"/>
                    </a:lnTo>
                    <a:lnTo>
                      <a:pt x="179" y="129"/>
                    </a:lnTo>
                    <a:lnTo>
                      <a:pt x="178" y="130"/>
                    </a:lnTo>
                    <a:lnTo>
                      <a:pt x="177" y="131"/>
                    </a:lnTo>
                    <a:lnTo>
                      <a:pt x="176" y="132"/>
                    </a:lnTo>
                    <a:lnTo>
                      <a:pt x="175" y="134"/>
                    </a:lnTo>
                    <a:lnTo>
                      <a:pt x="174" y="135"/>
                    </a:lnTo>
                    <a:lnTo>
                      <a:pt x="173" y="136"/>
                    </a:lnTo>
                    <a:lnTo>
                      <a:pt x="172" y="137"/>
                    </a:lnTo>
                    <a:lnTo>
                      <a:pt x="171" y="138"/>
                    </a:lnTo>
                    <a:lnTo>
                      <a:pt x="170" y="139"/>
                    </a:lnTo>
                    <a:lnTo>
                      <a:pt x="169" y="140"/>
                    </a:lnTo>
                    <a:lnTo>
                      <a:pt x="168" y="141"/>
                    </a:lnTo>
                    <a:lnTo>
                      <a:pt x="168" y="143"/>
                    </a:lnTo>
                    <a:lnTo>
                      <a:pt x="167" y="144"/>
                    </a:lnTo>
                    <a:lnTo>
                      <a:pt x="166" y="145"/>
                    </a:lnTo>
                    <a:lnTo>
                      <a:pt x="165" y="146"/>
                    </a:lnTo>
                    <a:lnTo>
                      <a:pt x="164" y="147"/>
                    </a:lnTo>
                    <a:lnTo>
                      <a:pt x="163" y="148"/>
                    </a:lnTo>
                    <a:lnTo>
                      <a:pt x="162" y="149"/>
                    </a:lnTo>
                    <a:lnTo>
                      <a:pt x="161" y="150"/>
                    </a:lnTo>
                    <a:lnTo>
                      <a:pt x="160" y="151"/>
                    </a:lnTo>
                    <a:lnTo>
                      <a:pt x="159" y="152"/>
                    </a:lnTo>
                    <a:lnTo>
                      <a:pt x="158" y="153"/>
                    </a:lnTo>
                    <a:lnTo>
                      <a:pt x="157" y="154"/>
                    </a:lnTo>
                    <a:lnTo>
                      <a:pt x="156" y="155"/>
                    </a:lnTo>
                    <a:lnTo>
                      <a:pt x="155" y="157"/>
                    </a:lnTo>
                    <a:lnTo>
                      <a:pt x="154" y="158"/>
                    </a:lnTo>
                    <a:lnTo>
                      <a:pt x="153" y="159"/>
                    </a:lnTo>
                    <a:lnTo>
                      <a:pt x="152" y="160"/>
                    </a:lnTo>
                    <a:lnTo>
                      <a:pt x="151" y="161"/>
                    </a:lnTo>
                    <a:lnTo>
                      <a:pt x="150" y="162"/>
                    </a:lnTo>
                    <a:lnTo>
                      <a:pt x="149" y="163"/>
                    </a:lnTo>
                    <a:lnTo>
                      <a:pt x="148" y="165"/>
                    </a:lnTo>
                    <a:lnTo>
                      <a:pt x="147" y="166"/>
                    </a:lnTo>
                    <a:lnTo>
                      <a:pt x="146" y="167"/>
                    </a:lnTo>
                    <a:lnTo>
                      <a:pt x="145" y="168"/>
                    </a:lnTo>
                    <a:lnTo>
                      <a:pt x="144" y="169"/>
                    </a:lnTo>
                    <a:lnTo>
                      <a:pt x="143" y="170"/>
                    </a:lnTo>
                    <a:lnTo>
                      <a:pt x="142" y="171"/>
                    </a:lnTo>
                    <a:lnTo>
                      <a:pt x="141" y="172"/>
                    </a:lnTo>
                    <a:lnTo>
                      <a:pt x="140" y="173"/>
                    </a:lnTo>
                    <a:lnTo>
                      <a:pt x="139" y="174"/>
                    </a:lnTo>
                    <a:lnTo>
                      <a:pt x="138" y="175"/>
                    </a:lnTo>
                    <a:lnTo>
                      <a:pt x="137" y="177"/>
                    </a:lnTo>
                    <a:lnTo>
                      <a:pt x="136" y="178"/>
                    </a:lnTo>
                    <a:lnTo>
                      <a:pt x="135" y="179"/>
                    </a:lnTo>
                    <a:lnTo>
                      <a:pt x="134" y="180"/>
                    </a:lnTo>
                    <a:lnTo>
                      <a:pt x="133" y="181"/>
                    </a:lnTo>
                    <a:lnTo>
                      <a:pt x="132" y="182"/>
                    </a:lnTo>
                    <a:lnTo>
                      <a:pt x="131" y="183"/>
                    </a:lnTo>
                    <a:lnTo>
                      <a:pt x="130" y="184"/>
                    </a:lnTo>
                    <a:lnTo>
                      <a:pt x="129" y="185"/>
                    </a:lnTo>
                    <a:lnTo>
                      <a:pt x="128" y="186"/>
                    </a:lnTo>
                    <a:lnTo>
                      <a:pt x="127" y="187"/>
                    </a:lnTo>
                    <a:lnTo>
                      <a:pt x="126" y="188"/>
                    </a:lnTo>
                    <a:lnTo>
                      <a:pt x="125" y="189"/>
                    </a:lnTo>
                    <a:lnTo>
                      <a:pt x="124" y="190"/>
                    </a:lnTo>
                    <a:lnTo>
                      <a:pt x="123" y="191"/>
                    </a:lnTo>
                    <a:lnTo>
                      <a:pt x="122" y="192"/>
                    </a:lnTo>
                    <a:lnTo>
                      <a:pt x="121" y="194"/>
                    </a:lnTo>
                    <a:lnTo>
                      <a:pt x="120" y="195"/>
                    </a:lnTo>
                    <a:lnTo>
                      <a:pt x="119" y="196"/>
                    </a:lnTo>
                    <a:lnTo>
                      <a:pt x="118" y="197"/>
                    </a:lnTo>
                    <a:lnTo>
                      <a:pt x="117" y="198"/>
                    </a:lnTo>
                    <a:lnTo>
                      <a:pt x="116" y="199"/>
                    </a:lnTo>
                    <a:lnTo>
                      <a:pt x="115" y="200"/>
                    </a:lnTo>
                    <a:lnTo>
                      <a:pt x="114" y="201"/>
                    </a:lnTo>
                    <a:lnTo>
                      <a:pt x="113" y="202"/>
                    </a:lnTo>
                    <a:lnTo>
                      <a:pt x="112" y="203"/>
                    </a:lnTo>
                    <a:lnTo>
                      <a:pt x="111" y="204"/>
                    </a:lnTo>
                    <a:lnTo>
                      <a:pt x="110" y="205"/>
                    </a:lnTo>
                    <a:lnTo>
                      <a:pt x="109" y="206"/>
                    </a:lnTo>
                    <a:lnTo>
                      <a:pt x="108" y="207"/>
                    </a:lnTo>
                    <a:lnTo>
                      <a:pt x="107" y="208"/>
                    </a:lnTo>
                    <a:lnTo>
                      <a:pt x="106" y="209"/>
                    </a:lnTo>
                    <a:lnTo>
                      <a:pt x="105" y="210"/>
                    </a:lnTo>
                    <a:lnTo>
                      <a:pt x="104" y="211"/>
                    </a:lnTo>
                    <a:lnTo>
                      <a:pt x="103" y="212"/>
                    </a:lnTo>
                    <a:lnTo>
                      <a:pt x="102" y="213"/>
                    </a:lnTo>
                    <a:lnTo>
                      <a:pt x="101" y="214"/>
                    </a:lnTo>
                    <a:lnTo>
                      <a:pt x="100" y="215"/>
                    </a:lnTo>
                    <a:lnTo>
                      <a:pt x="99" y="216"/>
                    </a:lnTo>
                    <a:lnTo>
                      <a:pt x="98" y="217"/>
                    </a:lnTo>
                    <a:lnTo>
                      <a:pt x="97" y="218"/>
                    </a:lnTo>
                    <a:lnTo>
                      <a:pt x="96" y="219"/>
                    </a:lnTo>
                    <a:lnTo>
                      <a:pt x="95" y="221"/>
                    </a:lnTo>
                    <a:lnTo>
                      <a:pt x="94" y="222"/>
                    </a:lnTo>
                    <a:lnTo>
                      <a:pt x="93" y="223"/>
                    </a:lnTo>
                    <a:lnTo>
                      <a:pt x="92" y="224"/>
                    </a:lnTo>
                    <a:lnTo>
                      <a:pt x="91" y="225"/>
                    </a:lnTo>
                    <a:lnTo>
                      <a:pt x="91" y="227"/>
                    </a:lnTo>
                    <a:lnTo>
                      <a:pt x="90" y="228"/>
                    </a:lnTo>
                    <a:lnTo>
                      <a:pt x="89" y="229"/>
                    </a:lnTo>
                    <a:lnTo>
                      <a:pt x="88" y="230"/>
                    </a:lnTo>
                    <a:lnTo>
                      <a:pt x="87" y="231"/>
                    </a:lnTo>
                    <a:lnTo>
                      <a:pt x="86" y="232"/>
                    </a:lnTo>
                    <a:lnTo>
                      <a:pt x="85" y="233"/>
                    </a:lnTo>
                    <a:lnTo>
                      <a:pt x="84" y="234"/>
                    </a:lnTo>
                    <a:lnTo>
                      <a:pt x="83" y="235"/>
                    </a:lnTo>
                    <a:lnTo>
                      <a:pt x="82" y="236"/>
                    </a:lnTo>
                    <a:lnTo>
                      <a:pt x="81" y="237"/>
                    </a:lnTo>
                    <a:lnTo>
                      <a:pt x="80" y="239"/>
                    </a:lnTo>
                    <a:lnTo>
                      <a:pt x="79" y="240"/>
                    </a:lnTo>
                    <a:lnTo>
                      <a:pt x="78" y="241"/>
                    </a:lnTo>
                    <a:lnTo>
                      <a:pt x="77" y="242"/>
                    </a:lnTo>
                    <a:lnTo>
                      <a:pt x="76" y="243"/>
                    </a:lnTo>
                    <a:lnTo>
                      <a:pt x="75" y="244"/>
                    </a:lnTo>
                    <a:lnTo>
                      <a:pt x="74" y="245"/>
                    </a:lnTo>
                    <a:lnTo>
                      <a:pt x="73" y="247"/>
                    </a:lnTo>
                    <a:lnTo>
                      <a:pt x="72" y="248"/>
                    </a:lnTo>
                    <a:lnTo>
                      <a:pt x="71" y="249"/>
                    </a:lnTo>
                    <a:lnTo>
                      <a:pt x="70" y="250"/>
                    </a:lnTo>
                    <a:lnTo>
                      <a:pt x="69" y="251"/>
                    </a:lnTo>
                    <a:lnTo>
                      <a:pt x="68" y="253"/>
                    </a:lnTo>
                    <a:lnTo>
                      <a:pt x="67" y="254"/>
                    </a:lnTo>
                    <a:lnTo>
                      <a:pt x="66" y="255"/>
                    </a:lnTo>
                    <a:lnTo>
                      <a:pt x="65" y="256"/>
                    </a:lnTo>
                    <a:lnTo>
                      <a:pt x="64" y="257"/>
                    </a:lnTo>
                    <a:lnTo>
                      <a:pt x="63" y="258"/>
                    </a:lnTo>
                    <a:lnTo>
                      <a:pt x="62" y="260"/>
                    </a:lnTo>
                    <a:lnTo>
                      <a:pt x="61" y="261"/>
                    </a:lnTo>
                    <a:lnTo>
                      <a:pt x="60" y="262"/>
                    </a:lnTo>
                    <a:lnTo>
                      <a:pt x="59" y="263"/>
                    </a:lnTo>
                    <a:lnTo>
                      <a:pt x="58" y="264"/>
                    </a:lnTo>
                    <a:lnTo>
                      <a:pt x="57" y="265"/>
                    </a:lnTo>
                    <a:lnTo>
                      <a:pt x="56" y="266"/>
                    </a:lnTo>
                    <a:lnTo>
                      <a:pt x="55" y="267"/>
                    </a:lnTo>
                    <a:lnTo>
                      <a:pt x="54" y="268"/>
                    </a:lnTo>
                    <a:lnTo>
                      <a:pt x="53" y="270"/>
                    </a:lnTo>
                    <a:lnTo>
                      <a:pt x="52" y="271"/>
                    </a:lnTo>
                    <a:lnTo>
                      <a:pt x="51" y="272"/>
                    </a:lnTo>
                    <a:lnTo>
                      <a:pt x="50" y="273"/>
                    </a:lnTo>
                    <a:lnTo>
                      <a:pt x="49" y="274"/>
                    </a:lnTo>
                    <a:lnTo>
                      <a:pt x="48" y="275"/>
                    </a:lnTo>
                    <a:lnTo>
                      <a:pt x="47" y="276"/>
                    </a:lnTo>
                    <a:lnTo>
                      <a:pt x="46" y="278"/>
                    </a:lnTo>
                    <a:lnTo>
                      <a:pt x="45" y="279"/>
                    </a:lnTo>
                    <a:lnTo>
                      <a:pt x="44" y="280"/>
                    </a:lnTo>
                    <a:lnTo>
                      <a:pt x="43" y="281"/>
                    </a:lnTo>
                    <a:lnTo>
                      <a:pt x="42" y="282"/>
                    </a:lnTo>
                    <a:lnTo>
                      <a:pt x="41" y="283"/>
                    </a:lnTo>
                    <a:lnTo>
                      <a:pt x="40" y="284"/>
                    </a:lnTo>
                    <a:lnTo>
                      <a:pt x="39" y="285"/>
                    </a:lnTo>
                    <a:lnTo>
                      <a:pt x="38" y="286"/>
                    </a:lnTo>
                    <a:lnTo>
                      <a:pt x="37" y="287"/>
                    </a:lnTo>
                    <a:lnTo>
                      <a:pt x="37" y="289"/>
                    </a:lnTo>
                    <a:lnTo>
                      <a:pt x="36" y="290"/>
                    </a:lnTo>
                    <a:lnTo>
                      <a:pt x="35" y="291"/>
                    </a:lnTo>
                    <a:lnTo>
                      <a:pt x="34" y="292"/>
                    </a:lnTo>
                    <a:lnTo>
                      <a:pt x="33" y="293"/>
                    </a:lnTo>
                    <a:lnTo>
                      <a:pt x="32" y="294"/>
                    </a:lnTo>
                    <a:lnTo>
                      <a:pt x="31" y="295"/>
                    </a:lnTo>
                    <a:lnTo>
                      <a:pt x="30" y="296"/>
                    </a:lnTo>
                    <a:lnTo>
                      <a:pt x="29" y="297"/>
                    </a:lnTo>
                    <a:lnTo>
                      <a:pt x="28" y="298"/>
                    </a:lnTo>
                    <a:lnTo>
                      <a:pt x="27" y="299"/>
                    </a:lnTo>
                    <a:lnTo>
                      <a:pt x="26" y="300"/>
                    </a:lnTo>
                    <a:lnTo>
                      <a:pt x="25" y="301"/>
                    </a:lnTo>
                    <a:lnTo>
                      <a:pt x="24" y="302"/>
                    </a:lnTo>
                    <a:lnTo>
                      <a:pt x="24" y="304"/>
                    </a:lnTo>
                    <a:lnTo>
                      <a:pt x="23" y="305"/>
                    </a:lnTo>
                    <a:lnTo>
                      <a:pt x="22" y="306"/>
                    </a:lnTo>
                    <a:lnTo>
                      <a:pt x="21" y="307"/>
                    </a:lnTo>
                    <a:lnTo>
                      <a:pt x="21" y="309"/>
                    </a:lnTo>
                    <a:lnTo>
                      <a:pt x="20" y="310"/>
                    </a:lnTo>
                    <a:lnTo>
                      <a:pt x="19" y="311"/>
                    </a:lnTo>
                    <a:lnTo>
                      <a:pt x="18" y="312"/>
                    </a:lnTo>
                    <a:lnTo>
                      <a:pt x="18" y="314"/>
                    </a:lnTo>
                    <a:lnTo>
                      <a:pt x="17" y="315"/>
                    </a:lnTo>
                    <a:lnTo>
                      <a:pt x="16" y="316"/>
                    </a:lnTo>
                    <a:lnTo>
                      <a:pt x="15" y="317"/>
                    </a:lnTo>
                    <a:lnTo>
                      <a:pt x="15" y="319"/>
                    </a:lnTo>
                    <a:lnTo>
                      <a:pt x="14" y="320"/>
                    </a:lnTo>
                    <a:lnTo>
                      <a:pt x="13" y="321"/>
                    </a:lnTo>
                    <a:lnTo>
                      <a:pt x="12" y="322"/>
                    </a:lnTo>
                    <a:lnTo>
                      <a:pt x="12" y="324"/>
                    </a:lnTo>
                    <a:lnTo>
                      <a:pt x="11" y="325"/>
                    </a:lnTo>
                    <a:lnTo>
                      <a:pt x="10" y="326"/>
                    </a:lnTo>
                    <a:lnTo>
                      <a:pt x="10" y="328"/>
                    </a:lnTo>
                    <a:lnTo>
                      <a:pt x="9" y="329"/>
                    </a:lnTo>
                    <a:lnTo>
                      <a:pt x="8" y="330"/>
                    </a:lnTo>
                    <a:lnTo>
                      <a:pt x="7" y="331"/>
                    </a:lnTo>
                    <a:lnTo>
                      <a:pt x="7" y="333"/>
                    </a:lnTo>
                    <a:lnTo>
                      <a:pt x="6" y="334"/>
                    </a:lnTo>
                    <a:lnTo>
                      <a:pt x="5" y="335"/>
                    </a:lnTo>
                    <a:lnTo>
                      <a:pt x="4" y="337"/>
                    </a:lnTo>
                    <a:lnTo>
                      <a:pt x="3" y="338"/>
                    </a:lnTo>
                    <a:lnTo>
                      <a:pt x="3" y="340"/>
                    </a:lnTo>
                    <a:lnTo>
                      <a:pt x="2" y="341"/>
                    </a:lnTo>
                    <a:lnTo>
                      <a:pt x="1" y="342"/>
                    </a:lnTo>
                    <a:lnTo>
                      <a:pt x="1" y="344"/>
                    </a:lnTo>
                    <a:lnTo>
                      <a:pt x="0" y="345"/>
                    </a:lnTo>
                    <a:lnTo>
                      <a:pt x="0" y="347"/>
                    </a:lnTo>
                    <a:lnTo>
                      <a:pt x="0" y="349"/>
                    </a:lnTo>
                    <a:lnTo>
                      <a:pt x="1" y="350"/>
                    </a:lnTo>
                    <a:lnTo>
                      <a:pt x="1" y="352"/>
                    </a:lnTo>
                    <a:lnTo>
                      <a:pt x="2" y="353"/>
                    </a:lnTo>
                    <a:lnTo>
                      <a:pt x="3" y="354"/>
                    </a:lnTo>
                    <a:lnTo>
                      <a:pt x="4" y="355"/>
                    </a:lnTo>
                  </a:path>
                </a:pathLst>
              </a:custGeom>
              <a:noFill/>
              <a:ln w="38100">
                <a:solidFill>
                  <a:srgbClr val="FF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88" name="群組 36"/>
            <p:cNvGrpSpPr>
              <a:grpSpLocks/>
            </p:cNvGrpSpPr>
            <p:nvPr/>
          </p:nvGrpSpPr>
          <p:grpSpPr bwMode="auto">
            <a:xfrm>
              <a:off x="3722688" y="3435350"/>
              <a:ext cx="544512" cy="331788"/>
              <a:chOff x="3722688" y="3435350"/>
              <a:chExt cx="544512" cy="331788"/>
            </a:xfrm>
          </p:grpSpPr>
          <p:sp>
            <p:nvSpPr>
              <p:cNvPr id="89" name="Freeform 24"/>
              <p:cNvSpPr>
                <a:spLocks/>
              </p:cNvSpPr>
              <p:nvPr/>
            </p:nvSpPr>
            <p:spPr bwMode="auto">
              <a:xfrm>
                <a:off x="3775075" y="3511550"/>
                <a:ext cx="492125" cy="255588"/>
              </a:xfrm>
              <a:custGeom>
                <a:avLst/>
                <a:gdLst/>
                <a:ahLst/>
                <a:cxnLst>
                  <a:cxn ang="0">
                    <a:pos x="57" y="45"/>
                  </a:cxn>
                  <a:cxn ang="0">
                    <a:pos x="93" y="70"/>
                  </a:cxn>
                  <a:cxn ang="0">
                    <a:pos x="114" y="82"/>
                  </a:cxn>
                  <a:cxn ang="0">
                    <a:pos x="136" y="91"/>
                  </a:cxn>
                  <a:cxn ang="0">
                    <a:pos x="160" y="99"/>
                  </a:cxn>
                  <a:cxn ang="0">
                    <a:pos x="270" y="130"/>
                  </a:cxn>
                  <a:cxn ang="0">
                    <a:pos x="349" y="151"/>
                  </a:cxn>
                  <a:cxn ang="0">
                    <a:pos x="358" y="153"/>
                  </a:cxn>
                  <a:cxn ang="0">
                    <a:pos x="369" y="153"/>
                  </a:cxn>
                  <a:cxn ang="0">
                    <a:pos x="378" y="151"/>
                  </a:cxn>
                  <a:cxn ang="0">
                    <a:pos x="412" y="144"/>
                  </a:cxn>
                  <a:cxn ang="0">
                    <a:pos x="423" y="142"/>
                  </a:cxn>
                  <a:cxn ang="0">
                    <a:pos x="433" y="142"/>
                  </a:cxn>
                  <a:cxn ang="0">
                    <a:pos x="444" y="144"/>
                  </a:cxn>
                  <a:cxn ang="0">
                    <a:pos x="493" y="156"/>
                  </a:cxn>
                  <a:cxn ang="0">
                    <a:pos x="571" y="177"/>
                  </a:cxn>
                  <a:cxn ang="0">
                    <a:pos x="606" y="186"/>
                  </a:cxn>
                  <a:cxn ang="0">
                    <a:pos x="607" y="187"/>
                  </a:cxn>
                  <a:cxn ang="0">
                    <a:pos x="609" y="189"/>
                  </a:cxn>
                  <a:cxn ang="0">
                    <a:pos x="610" y="190"/>
                  </a:cxn>
                  <a:cxn ang="0">
                    <a:pos x="610" y="193"/>
                  </a:cxn>
                  <a:cxn ang="0">
                    <a:pos x="610" y="196"/>
                  </a:cxn>
                  <a:cxn ang="0">
                    <a:pos x="607" y="211"/>
                  </a:cxn>
                  <a:cxn ang="0">
                    <a:pos x="604" y="240"/>
                  </a:cxn>
                  <a:cxn ang="0">
                    <a:pos x="604" y="288"/>
                  </a:cxn>
                  <a:cxn ang="0">
                    <a:pos x="607" y="318"/>
                  </a:cxn>
                  <a:cxn ang="0">
                    <a:pos x="610" y="340"/>
                  </a:cxn>
                  <a:cxn ang="0">
                    <a:pos x="610" y="352"/>
                  </a:cxn>
                  <a:cxn ang="0">
                    <a:pos x="612" y="354"/>
                  </a:cxn>
                  <a:cxn ang="0">
                    <a:pos x="613" y="355"/>
                  </a:cxn>
                  <a:cxn ang="0">
                    <a:pos x="615" y="357"/>
                  </a:cxn>
                  <a:cxn ang="0">
                    <a:pos x="645" y="361"/>
                  </a:cxn>
                  <a:cxn ang="0">
                    <a:pos x="693" y="372"/>
                  </a:cxn>
                  <a:cxn ang="0">
                    <a:pos x="697" y="373"/>
                  </a:cxn>
                  <a:cxn ang="0">
                    <a:pos x="702" y="373"/>
                  </a:cxn>
                  <a:cxn ang="0">
                    <a:pos x="705" y="372"/>
                  </a:cxn>
                  <a:cxn ang="0">
                    <a:pos x="808" y="361"/>
                  </a:cxn>
                  <a:cxn ang="0">
                    <a:pos x="811" y="361"/>
                  </a:cxn>
                  <a:cxn ang="0">
                    <a:pos x="814" y="361"/>
                  </a:cxn>
                  <a:cxn ang="0">
                    <a:pos x="816" y="363"/>
                  </a:cxn>
                  <a:cxn ang="0">
                    <a:pos x="817" y="364"/>
                  </a:cxn>
                  <a:cxn ang="0">
                    <a:pos x="825" y="387"/>
                  </a:cxn>
                  <a:cxn ang="0">
                    <a:pos x="829" y="391"/>
                  </a:cxn>
                  <a:cxn ang="0">
                    <a:pos x="832" y="396"/>
                  </a:cxn>
                  <a:cxn ang="0">
                    <a:pos x="837" y="399"/>
                  </a:cxn>
                  <a:cxn ang="0">
                    <a:pos x="841" y="402"/>
                  </a:cxn>
                  <a:cxn ang="0">
                    <a:pos x="931" y="471"/>
                  </a:cxn>
                  <a:cxn ang="0">
                    <a:pos x="931" y="474"/>
                  </a:cxn>
                  <a:cxn ang="0">
                    <a:pos x="930" y="475"/>
                  </a:cxn>
                </a:cxnLst>
                <a:rect l="0" t="0" r="r" b="b"/>
                <a:pathLst>
                  <a:path w="931" h="484">
                    <a:moveTo>
                      <a:pt x="0" y="0"/>
                    </a:moveTo>
                    <a:lnTo>
                      <a:pt x="57" y="45"/>
                    </a:lnTo>
                    <a:lnTo>
                      <a:pt x="84" y="64"/>
                    </a:lnTo>
                    <a:lnTo>
                      <a:pt x="93" y="70"/>
                    </a:lnTo>
                    <a:lnTo>
                      <a:pt x="103" y="78"/>
                    </a:lnTo>
                    <a:lnTo>
                      <a:pt x="114" y="82"/>
                    </a:lnTo>
                    <a:lnTo>
                      <a:pt x="126" y="88"/>
                    </a:lnTo>
                    <a:lnTo>
                      <a:pt x="136" y="91"/>
                    </a:lnTo>
                    <a:lnTo>
                      <a:pt x="148" y="96"/>
                    </a:lnTo>
                    <a:lnTo>
                      <a:pt x="160" y="99"/>
                    </a:lnTo>
                    <a:lnTo>
                      <a:pt x="172" y="100"/>
                    </a:lnTo>
                    <a:lnTo>
                      <a:pt x="270" y="130"/>
                    </a:lnTo>
                    <a:lnTo>
                      <a:pt x="345" y="150"/>
                    </a:lnTo>
                    <a:lnTo>
                      <a:pt x="349" y="151"/>
                    </a:lnTo>
                    <a:lnTo>
                      <a:pt x="354" y="151"/>
                    </a:lnTo>
                    <a:lnTo>
                      <a:pt x="358" y="153"/>
                    </a:lnTo>
                    <a:lnTo>
                      <a:pt x="363" y="153"/>
                    </a:lnTo>
                    <a:lnTo>
                      <a:pt x="369" y="153"/>
                    </a:lnTo>
                    <a:lnTo>
                      <a:pt x="373" y="151"/>
                    </a:lnTo>
                    <a:lnTo>
                      <a:pt x="378" y="151"/>
                    </a:lnTo>
                    <a:lnTo>
                      <a:pt x="394" y="147"/>
                    </a:lnTo>
                    <a:lnTo>
                      <a:pt x="412" y="144"/>
                    </a:lnTo>
                    <a:lnTo>
                      <a:pt x="418" y="142"/>
                    </a:lnTo>
                    <a:lnTo>
                      <a:pt x="423" y="142"/>
                    </a:lnTo>
                    <a:lnTo>
                      <a:pt x="429" y="142"/>
                    </a:lnTo>
                    <a:lnTo>
                      <a:pt x="433" y="142"/>
                    </a:lnTo>
                    <a:lnTo>
                      <a:pt x="438" y="142"/>
                    </a:lnTo>
                    <a:lnTo>
                      <a:pt x="444" y="144"/>
                    </a:lnTo>
                    <a:lnTo>
                      <a:pt x="448" y="144"/>
                    </a:lnTo>
                    <a:lnTo>
                      <a:pt x="493" y="156"/>
                    </a:lnTo>
                    <a:lnTo>
                      <a:pt x="532" y="168"/>
                    </a:lnTo>
                    <a:lnTo>
                      <a:pt x="571" y="177"/>
                    </a:lnTo>
                    <a:lnTo>
                      <a:pt x="604" y="186"/>
                    </a:lnTo>
                    <a:lnTo>
                      <a:pt x="606" y="186"/>
                    </a:lnTo>
                    <a:lnTo>
                      <a:pt x="607" y="186"/>
                    </a:lnTo>
                    <a:lnTo>
                      <a:pt x="607" y="187"/>
                    </a:lnTo>
                    <a:lnTo>
                      <a:pt x="609" y="187"/>
                    </a:lnTo>
                    <a:lnTo>
                      <a:pt x="609" y="189"/>
                    </a:lnTo>
                    <a:lnTo>
                      <a:pt x="610" y="189"/>
                    </a:lnTo>
                    <a:lnTo>
                      <a:pt x="610" y="190"/>
                    </a:lnTo>
                    <a:lnTo>
                      <a:pt x="610" y="192"/>
                    </a:lnTo>
                    <a:lnTo>
                      <a:pt x="610" y="193"/>
                    </a:lnTo>
                    <a:lnTo>
                      <a:pt x="610" y="195"/>
                    </a:lnTo>
                    <a:lnTo>
                      <a:pt x="610" y="196"/>
                    </a:lnTo>
                    <a:lnTo>
                      <a:pt x="609" y="198"/>
                    </a:lnTo>
                    <a:lnTo>
                      <a:pt x="607" y="211"/>
                    </a:lnTo>
                    <a:lnTo>
                      <a:pt x="606" y="225"/>
                    </a:lnTo>
                    <a:lnTo>
                      <a:pt x="604" y="240"/>
                    </a:lnTo>
                    <a:lnTo>
                      <a:pt x="604" y="264"/>
                    </a:lnTo>
                    <a:lnTo>
                      <a:pt x="604" y="288"/>
                    </a:lnTo>
                    <a:lnTo>
                      <a:pt x="607" y="312"/>
                    </a:lnTo>
                    <a:lnTo>
                      <a:pt x="607" y="318"/>
                    </a:lnTo>
                    <a:lnTo>
                      <a:pt x="609" y="328"/>
                    </a:lnTo>
                    <a:lnTo>
                      <a:pt x="610" y="340"/>
                    </a:lnTo>
                    <a:lnTo>
                      <a:pt x="610" y="351"/>
                    </a:lnTo>
                    <a:lnTo>
                      <a:pt x="610" y="352"/>
                    </a:lnTo>
                    <a:lnTo>
                      <a:pt x="610" y="354"/>
                    </a:lnTo>
                    <a:lnTo>
                      <a:pt x="612" y="354"/>
                    </a:lnTo>
                    <a:lnTo>
                      <a:pt x="612" y="355"/>
                    </a:lnTo>
                    <a:lnTo>
                      <a:pt x="613" y="355"/>
                    </a:lnTo>
                    <a:lnTo>
                      <a:pt x="615" y="355"/>
                    </a:lnTo>
                    <a:lnTo>
                      <a:pt x="615" y="357"/>
                    </a:lnTo>
                    <a:lnTo>
                      <a:pt x="624" y="357"/>
                    </a:lnTo>
                    <a:lnTo>
                      <a:pt x="645" y="361"/>
                    </a:lnTo>
                    <a:lnTo>
                      <a:pt x="691" y="372"/>
                    </a:lnTo>
                    <a:lnTo>
                      <a:pt x="693" y="372"/>
                    </a:lnTo>
                    <a:lnTo>
                      <a:pt x="696" y="372"/>
                    </a:lnTo>
                    <a:lnTo>
                      <a:pt x="697" y="373"/>
                    </a:lnTo>
                    <a:lnTo>
                      <a:pt x="699" y="373"/>
                    </a:lnTo>
                    <a:lnTo>
                      <a:pt x="702" y="373"/>
                    </a:lnTo>
                    <a:lnTo>
                      <a:pt x="703" y="372"/>
                    </a:lnTo>
                    <a:lnTo>
                      <a:pt x="705" y="372"/>
                    </a:lnTo>
                    <a:lnTo>
                      <a:pt x="807" y="361"/>
                    </a:lnTo>
                    <a:lnTo>
                      <a:pt x="808" y="361"/>
                    </a:lnTo>
                    <a:lnTo>
                      <a:pt x="810" y="361"/>
                    </a:lnTo>
                    <a:lnTo>
                      <a:pt x="811" y="361"/>
                    </a:lnTo>
                    <a:lnTo>
                      <a:pt x="813" y="361"/>
                    </a:lnTo>
                    <a:lnTo>
                      <a:pt x="814" y="361"/>
                    </a:lnTo>
                    <a:lnTo>
                      <a:pt x="814" y="363"/>
                    </a:lnTo>
                    <a:lnTo>
                      <a:pt x="816" y="363"/>
                    </a:lnTo>
                    <a:lnTo>
                      <a:pt x="816" y="364"/>
                    </a:lnTo>
                    <a:lnTo>
                      <a:pt x="817" y="364"/>
                    </a:lnTo>
                    <a:lnTo>
                      <a:pt x="825" y="384"/>
                    </a:lnTo>
                    <a:lnTo>
                      <a:pt x="825" y="387"/>
                    </a:lnTo>
                    <a:lnTo>
                      <a:pt x="826" y="388"/>
                    </a:lnTo>
                    <a:lnTo>
                      <a:pt x="829" y="391"/>
                    </a:lnTo>
                    <a:lnTo>
                      <a:pt x="831" y="393"/>
                    </a:lnTo>
                    <a:lnTo>
                      <a:pt x="832" y="396"/>
                    </a:lnTo>
                    <a:lnTo>
                      <a:pt x="834" y="397"/>
                    </a:lnTo>
                    <a:lnTo>
                      <a:pt x="837" y="399"/>
                    </a:lnTo>
                    <a:lnTo>
                      <a:pt x="838" y="400"/>
                    </a:lnTo>
                    <a:lnTo>
                      <a:pt x="841" y="402"/>
                    </a:lnTo>
                    <a:lnTo>
                      <a:pt x="877" y="418"/>
                    </a:lnTo>
                    <a:lnTo>
                      <a:pt x="931" y="471"/>
                    </a:lnTo>
                    <a:lnTo>
                      <a:pt x="931" y="472"/>
                    </a:lnTo>
                    <a:lnTo>
                      <a:pt x="931" y="474"/>
                    </a:lnTo>
                    <a:lnTo>
                      <a:pt x="931" y="475"/>
                    </a:lnTo>
                    <a:lnTo>
                      <a:pt x="930" y="475"/>
                    </a:lnTo>
                    <a:lnTo>
                      <a:pt x="915" y="484"/>
                    </a:lnTo>
                  </a:path>
                </a:pathLst>
              </a:cu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>
                  <a:latin typeface="Arial" charset="0"/>
                  <a:ea typeface="新細明體" charset="-120"/>
                </a:endParaRPr>
              </a:p>
            </p:txBody>
          </p:sp>
          <p:sp>
            <p:nvSpPr>
              <p:cNvPr id="90" name="Freeform 26"/>
              <p:cNvSpPr>
                <a:spLocks/>
              </p:cNvSpPr>
              <p:nvPr/>
            </p:nvSpPr>
            <p:spPr bwMode="auto">
              <a:xfrm>
                <a:off x="3722688" y="3435350"/>
                <a:ext cx="39687" cy="650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5"/>
                  </a:cxn>
                  <a:cxn ang="0">
                    <a:pos x="17" y="11"/>
                  </a:cxn>
                  <a:cxn ang="0">
                    <a:pos x="18" y="12"/>
                  </a:cxn>
                  <a:cxn ang="0">
                    <a:pos x="27" y="33"/>
                  </a:cxn>
                  <a:cxn ang="0">
                    <a:pos x="33" y="47"/>
                  </a:cxn>
                  <a:cxn ang="0">
                    <a:pos x="45" y="74"/>
                  </a:cxn>
                  <a:cxn ang="0">
                    <a:pos x="59" y="96"/>
                  </a:cxn>
                  <a:cxn ang="0">
                    <a:pos x="69" y="113"/>
                  </a:cxn>
                  <a:cxn ang="0">
                    <a:pos x="71" y="116"/>
                  </a:cxn>
                  <a:cxn ang="0">
                    <a:pos x="75" y="122"/>
                  </a:cxn>
                </a:cxnLst>
                <a:rect l="0" t="0" r="r" b="b"/>
                <a:pathLst>
                  <a:path w="75" h="122">
                    <a:moveTo>
                      <a:pt x="0" y="0"/>
                    </a:moveTo>
                    <a:lnTo>
                      <a:pt x="8" y="5"/>
                    </a:lnTo>
                    <a:lnTo>
                      <a:pt x="17" y="11"/>
                    </a:lnTo>
                    <a:lnTo>
                      <a:pt x="18" y="12"/>
                    </a:lnTo>
                    <a:lnTo>
                      <a:pt x="27" y="33"/>
                    </a:lnTo>
                    <a:lnTo>
                      <a:pt x="33" y="47"/>
                    </a:lnTo>
                    <a:lnTo>
                      <a:pt x="45" y="74"/>
                    </a:lnTo>
                    <a:lnTo>
                      <a:pt x="59" y="96"/>
                    </a:lnTo>
                    <a:lnTo>
                      <a:pt x="69" y="113"/>
                    </a:lnTo>
                    <a:lnTo>
                      <a:pt x="71" y="116"/>
                    </a:lnTo>
                    <a:lnTo>
                      <a:pt x="75" y="122"/>
                    </a:lnTo>
                  </a:path>
                </a:pathLst>
              </a:cu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>
                  <a:latin typeface="Arial" charset="0"/>
                  <a:ea typeface="新細明體" charset="-120"/>
                </a:endParaRPr>
              </a:p>
            </p:txBody>
          </p:sp>
        </p:grp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60BD8-B7C8-4E1E-BCB3-1FE346EA4094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67" name="內容版面配置區 6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 smtClean="0"/>
              <a:t>鳳山本館線</a:t>
            </a:r>
            <a:r>
              <a:rPr lang="en-US" altLang="zh-TW" dirty="0" smtClean="0"/>
              <a:t>(</a:t>
            </a:r>
            <a:r>
              <a:rPr lang="zh-TW" altLang="en-US" dirty="0" smtClean="0"/>
              <a:t>藍線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民族高鐵線</a:t>
            </a:r>
            <a:r>
              <a:rPr lang="en-US" altLang="zh-TW" dirty="0" smtClean="0"/>
              <a:t>(</a:t>
            </a:r>
            <a:r>
              <a:rPr lang="zh-TW" altLang="en-US" dirty="0" smtClean="0"/>
              <a:t>青線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中華雙鐵線</a:t>
            </a:r>
            <a:r>
              <a:rPr lang="en-US" altLang="zh-TW" dirty="0" smtClean="0"/>
              <a:t>(</a:t>
            </a:r>
            <a:r>
              <a:rPr lang="zh-TW" altLang="en-US" dirty="0" smtClean="0"/>
              <a:t>粉紅線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蓮潭本館線</a:t>
            </a:r>
            <a:r>
              <a:rPr lang="en-US" altLang="zh-TW" dirty="0" smtClean="0"/>
              <a:t>(</a:t>
            </a:r>
            <a:r>
              <a:rPr lang="zh-TW" altLang="en-US" dirty="0" smtClean="0"/>
              <a:t>銀線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TW" altLang="en-US" dirty="0"/>
              <a:t>四連結</a:t>
            </a:r>
          </a:p>
        </p:txBody>
      </p:sp>
      <p:sp>
        <p:nvSpPr>
          <p:cNvPr id="65" name="向下箭號 64"/>
          <p:cNvSpPr/>
          <p:nvPr/>
        </p:nvSpPr>
        <p:spPr>
          <a:xfrm>
            <a:off x="594040" y="3303983"/>
            <a:ext cx="648000" cy="504000"/>
          </a:xfrm>
          <a:prstGeom prst="downArrow">
            <a:avLst/>
          </a:prstGeom>
          <a:noFill/>
          <a:ln w="38100">
            <a:solidFill>
              <a:srgbClr val="3030FF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TW" altLang="en-US">
              <a:latin typeface="Arial" charset="0"/>
              <a:ea typeface="新細明體" charset="-120"/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501123" y="3976400"/>
            <a:ext cx="3588812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加密核心區網格密度</a:t>
            </a:r>
            <a:endParaRPr lang="en-US" altLang="zh-TW" sz="28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500</a:t>
            </a:r>
            <a:r>
              <a:rPr lang="zh-TW" altLang="en-US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公尺可到達車站</a:t>
            </a:r>
            <a:endParaRPr lang="zh-TW" altLang="en-US" sz="2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8" name="向下箭號 67"/>
          <p:cNvSpPr/>
          <p:nvPr/>
        </p:nvSpPr>
        <p:spPr>
          <a:xfrm>
            <a:off x="1394349" y="3303983"/>
            <a:ext cx="648000" cy="504000"/>
          </a:xfrm>
          <a:prstGeom prst="downArrow">
            <a:avLst/>
          </a:prstGeom>
          <a:noFill/>
          <a:ln w="38100">
            <a:solidFill>
              <a:srgbClr val="40C0FF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TW" altLang="en-US">
              <a:latin typeface="Arial" charset="0"/>
              <a:ea typeface="新細明體" charset="-120"/>
            </a:endParaRPr>
          </a:p>
        </p:txBody>
      </p:sp>
      <p:sp>
        <p:nvSpPr>
          <p:cNvPr id="70" name="向下箭號 69"/>
          <p:cNvSpPr/>
          <p:nvPr/>
        </p:nvSpPr>
        <p:spPr>
          <a:xfrm>
            <a:off x="2194658" y="3303983"/>
            <a:ext cx="648000" cy="504000"/>
          </a:xfrm>
          <a:prstGeom prst="downArrow">
            <a:avLst/>
          </a:prstGeom>
          <a:noFill/>
          <a:ln w="38100">
            <a:solidFill>
              <a:srgbClr val="FF808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TW" altLang="en-US">
              <a:latin typeface="Arial" charset="0"/>
              <a:ea typeface="新細明體" charset="-120"/>
            </a:endParaRPr>
          </a:p>
        </p:txBody>
      </p:sp>
      <p:sp>
        <p:nvSpPr>
          <p:cNvPr id="71" name="向下箭號 70"/>
          <p:cNvSpPr/>
          <p:nvPr/>
        </p:nvSpPr>
        <p:spPr>
          <a:xfrm>
            <a:off x="2994967" y="3303983"/>
            <a:ext cx="648000" cy="504000"/>
          </a:xfrm>
          <a:prstGeom prst="downArrow">
            <a:avLst/>
          </a:prstGeom>
          <a:noFill/>
          <a:ln w="38100">
            <a:solidFill>
              <a:srgbClr val="7F7F7F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TW" altLang="en-US">
              <a:latin typeface="Arial" charset="0"/>
              <a:ea typeface="新細明體" charset="-120"/>
            </a:endParaRPr>
          </a:p>
        </p:txBody>
      </p:sp>
      <p:grpSp>
        <p:nvGrpSpPr>
          <p:cNvPr id="72" name="群組 56"/>
          <p:cNvGrpSpPr/>
          <p:nvPr/>
        </p:nvGrpSpPr>
        <p:grpSpPr>
          <a:xfrm>
            <a:off x="4731371" y="3869862"/>
            <a:ext cx="1382092" cy="273514"/>
            <a:chOff x="2562846" y="3785724"/>
            <a:chExt cx="1382092" cy="273514"/>
          </a:xfrm>
        </p:grpSpPr>
        <p:sp>
          <p:nvSpPr>
            <p:cNvPr id="73" name="橢圓 72"/>
            <p:cNvSpPr/>
            <p:nvPr/>
          </p:nvSpPr>
          <p:spPr bwMode="auto">
            <a:xfrm>
              <a:off x="3800850" y="3914951"/>
              <a:ext cx="144088" cy="144287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endParaRPr lang="zh-TW" altLang="en-US">
                <a:latin typeface="Arial" charset="0"/>
                <a:ea typeface="新細明體" charset="-120"/>
              </a:endParaRPr>
            </a:p>
          </p:txBody>
        </p:sp>
        <p:sp>
          <p:nvSpPr>
            <p:cNvPr id="74" name="文字方塊 74"/>
            <p:cNvSpPr txBox="1">
              <a:spLocks noChangeArrowheads="1"/>
            </p:cNvSpPr>
            <p:nvPr/>
          </p:nvSpPr>
          <p:spPr bwMode="auto">
            <a:xfrm>
              <a:off x="2562846" y="3785724"/>
              <a:ext cx="705321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TW" altLang="en-US" sz="1100" b="1" dirty="0">
                  <a:solidFill>
                    <a:srgbClr val="3333FF"/>
                  </a:solidFill>
                  <a:latin typeface="微軟正黑體" pitchFamily="34" charset="-120"/>
                  <a:ea typeface="微軟正黑體" pitchFamily="34" charset="-120"/>
                </a:rPr>
                <a:t>高雄火車站</a:t>
              </a:r>
            </a:p>
          </p:txBody>
        </p:sp>
        <p:sp>
          <p:nvSpPr>
            <p:cNvPr id="75" name="手繪多邊形 74"/>
            <p:cNvSpPr/>
            <p:nvPr/>
          </p:nvSpPr>
          <p:spPr bwMode="auto">
            <a:xfrm>
              <a:off x="2568575" y="3970338"/>
              <a:ext cx="1296988" cy="0"/>
            </a:xfrm>
            <a:custGeom>
              <a:avLst/>
              <a:gdLst>
                <a:gd name="connsiteX0" fmla="*/ 0 w 1083449"/>
                <a:gd name="connsiteY0" fmla="*/ 15368 h 15368"/>
                <a:gd name="connsiteX1" fmla="*/ 1083449 w 1083449"/>
                <a:gd name="connsiteY1" fmla="*/ 0 h 1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3449" h="15368">
                  <a:moveTo>
                    <a:pt x="0" y="15368"/>
                  </a:moveTo>
                  <a:lnTo>
                    <a:pt x="1083449" y="0"/>
                  </a:lnTo>
                </a:path>
              </a:pathLst>
            </a:custGeom>
            <a:ln w="12700">
              <a:solidFill>
                <a:srgbClr val="FFFF00"/>
              </a:solidFill>
              <a:prstDash val="sysDash"/>
              <a:headEnd type="none"/>
              <a:tailEnd type="oval" w="sm" len="sm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grpSp>
        <p:nvGrpSpPr>
          <p:cNvPr id="76" name="群組 79"/>
          <p:cNvGrpSpPr>
            <a:grpSpLocks/>
          </p:cNvGrpSpPr>
          <p:nvPr/>
        </p:nvGrpSpPr>
        <p:grpSpPr bwMode="auto">
          <a:xfrm>
            <a:off x="4741363" y="3196931"/>
            <a:ext cx="1429246" cy="279689"/>
            <a:chOff x="2573218" y="3112890"/>
            <a:chExt cx="1428406" cy="279134"/>
          </a:xfrm>
        </p:grpSpPr>
        <p:sp>
          <p:nvSpPr>
            <p:cNvPr id="77" name="橢圓 76"/>
            <p:cNvSpPr/>
            <p:nvPr/>
          </p:nvSpPr>
          <p:spPr>
            <a:xfrm>
              <a:off x="3857624" y="3248024"/>
              <a:ext cx="144000" cy="144000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endParaRPr lang="zh-TW" altLang="en-US">
                <a:latin typeface="Arial" charset="0"/>
                <a:ea typeface="新細明體" charset="-120"/>
              </a:endParaRPr>
            </a:p>
          </p:txBody>
        </p:sp>
        <p:sp>
          <p:nvSpPr>
            <p:cNvPr id="78" name="文字方塊 77"/>
            <p:cNvSpPr txBox="1">
              <a:spLocks noChangeArrowheads="1"/>
            </p:cNvSpPr>
            <p:nvPr/>
          </p:nvSpPr>
          <p:spPr bwMode="auto">
            <a:xfrm>
              <a:off x="2573218" y="3112890"/>
              <a:ext cx="704906" cy="168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TW" altLang="en-US" sz="1100" b="1" dirty="0">
                  <a:solidFill>
                    <a:srgbClr val="3333FF"/>
                  </a:solidFill>
                  <a:latin typeface="微軟正黑體" pitchFamily="34" charset="-120"/>
                  <a:ea typeface="微軟正黑體" pitchFamily="34" charset="-120"/>
                </a:rPr>
                <a:t>高鐵左營站</a:t>
              </a:r>
            </a:p>
          </p:txBody>
        </p:sp>
        <p:sp>
          <p:nvSpPr>
            <p:cNvPr id="79" name="手繪多邊形 78"/>
            <p:cNvSpPr/>
            <p:nvPr/>
          </p:nvSpPr>
          <p:spPr>
            <a:xfrm>
              <a:off x="2588851" y="3305588"/>
              <a:ext cx="1332715" cy="0"/>
            </a:xfrm>
            <a:custGeom>
              <a:avLst/>
              <a:gdLst>
                <a:gd name="connsiteX0" fmla="*/ 0 w 1083449"/>
                <a:gd name="connsiteY0" fmla="*/ 15368 h 15368"/>
                <a:gd name="connsiteX1" fmla="*/ 1083449 w 1083449"/>
                <a:gd name="connsiteY1" fmla="*/ 0 h 1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3449" h="15368">
                  <a:moveTo>
                    <a:pt x="0" y="15368"/>
                  </a:moveTo>
                  <a:lnTo>
                    <a:pt x="1083449" y="0"/>
                  </a:lnTo>
                </a:path>
              </a:pathLst>
            </a:custGeom>
            <a:ln w="12700">
              <a:solidFill>
                <a:srgbClr val="FFFF00"/>
              </a:solidFill>
              <a:prstDash val="sysDash"/>
              <a:headEnd type="none"/>
              <a:tailEnd type="oval" w="sm" len="sm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625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heme/theme1.xml><?xml version="1.0" encoding="utf-8"?>
<a:theme xmlns:a="http://schemas.openxmlformats.org/drawingml/2006/main" name="第一PPT，www.1ppt.com">
  <a:themeElements>
    <a:clrScheme name="7672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9AC9A"/>
      </a:accent1>
      <a:accent2>
        <a:srgbClr val="84B82F"/>
      </a:accent2>
      <a:accent3>
        <a:srgbClr val="2D6FB7"/>
      </a:accent3>
      <a:accent4>
        <a:srgbClr val="D567A1"/>
      </a:accent4>
      <a:accent5>
        <a:srgbClr val="F8B62D"/>
      </a:accent5>
      <a:accent6>
        <a:srgbClr val="B89881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6755</TotalTime>
  <Words>2488</Words>
  <Application>Microsoft Office PowerPoint</Application>
  <PresentationFormat>如螢幕大小 (4:3)</PresentationFormat>
  <Paragraphs>436</Paragraphs>
  <Slides>30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46" baseType="lpstr">
      <vt:lpstr>等线</vt:lpstr>
      <vt:lpstr>Microsoft YaHei</vt:lpstr>
      <vt:lpstr>Microsoft YaHei</vt:lpstr>
      <vt:lpstr>Roboto Slab</vt:lpstr>
      <vt:lpstr>宋体</vt:lpstr>
      <vt:lpstr>華康中圓體</vt:lpstr>
      <vt:lpstr>微軟正黑體</vt:lpstr>
      <vt:lpstr>新細明體</vt:lpstr>
      <vt:lpstr>標楷體</vt:lpstr>
      <vt:lpstr>Arial</vt:lpstr>
      <vt:lpstr>Calibri</vt:lpstr>
      <vt:lpstr>Symbol</vt:lpstr>
      <vt:lpstr>Times New Roman</vt:lpstr>
      <vt:lpstr>Wingdings</vt:lpstr>
      <vt:lpstr>Wingdings 2</vt:lpstr>
      <vt:lpstr>第一PPT，www.1ppt.com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輕軌執行情形</vt:lpstr>
      <vt:lpstr>PowerPoint 簡報</vt:lpstr>
      <vt:lpstr>PowerPoint 簡報</vt:lpstr>
      <vt:lpstr>PowerPoint 簡報</vt:lpstr>
      <vt:lpstr>岡山路竹延伸線(第一階段)土建工程 </vt:lpstr>
      <vt:lpstr>岡山路竹延伸線(第一階段)土建工程 </vt:lpstr>
      <vt:lpstr>PowerPoint 簡報</vt:lpstr>
      <vt:lpstr>PowerPoint 簡報</vt:lpstr>
      <vt:lpstr>PowerPoint 簡報</vt:lpstr>
    </vt:vector>
  </TitlesOfParts>
  <Company>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彩色多边形</dc:title>
  <dc:creator>第一PPT</dc:creator>
  <cp:keywords>www.1ppt.com</cp:keywords>
  <dc:description>www.1ppt.com</dc:description>
  <cp:lastModifiedBy>21PC031</cp:lastModifiedBy>
  <cp:revision>539</cp:revision>
  <cp:lastPrinted>2021-05-05T04:58:55Z</cp:lastPrinted>
  <dcterms:created xsi:type="dcterms:W3CDTF">2017-07-27T02:21:57Z</dcterms:created>
  <dcterms:modified xsi:type="dcterms:W3CDTF">2021-05-05T08:30:08Z</dcterms:modified>
</cp:coreProperties>
</file>